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E51D080-0FA4-452C-BE9C-57B885F95115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8A2903-BD5A-4833-B0CA-AB5B8165171B}" type="datetime1">
              <a:rPr lang="ru-RU" smtClean="0"/>
              <a:t>20.10.2023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4DAEB3-2211-4CA3-9D23-0143FCF3926F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4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4066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4325623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93807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0951143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44034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82E9B35-0826-45CC-9C2C-707B22DFAA83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34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C0063D-EDF2-4190-A726-B9B651F864E7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78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1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3EFA117-2261-4A1D-8BE7-0B7E6A1366C0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88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59279E9-B6DA-4AB3-A7CE-B748E56BEA6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40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7CF7452-61A3-4CDC-ACAB-74E5B4A7EF57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5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4D00952-BE77-47A2-BE29-2226E2D6BB12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79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4D5EF43-AECB-4459-AE90-3AFB54138C76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98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D0FAC8F-653F-479B-B209-9F30C9091843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1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FD9FC9-5FD1-4E3B-B719-212F55599717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4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A7F57-8526-4A03-89D8-FFB0245E6649}" type="datetime1">
              <a:rPr lang="ru-RU" smtClean="0"/>
              <a:t>20.10.2023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8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4331" y="2090057"/>
            <a:ext cx="8995954" cy="1921547"/>
          </a:xfrm>
        </p:spPr>
        <p:txBody>
          <a:bodyPr rtlCol="0">
            <a:normAutofit/>
          </a:bodyPr>
          <a:lstStyle/>
          <a:p>
            <a:pPr algn="ctr"/>
            <a:r>
              <a:rPr lang="ru-RU" sz="5000" b="1" dirty="0"/>
              <a:t>«</a:t>
            </a:r>
            <a:r>
              <a:rPr lang="ru-RU" sz="5000" b="1" dirty="0" err="1"/>
              <a:t>Бізнес-комунікації</a:t>
            </a:r>
            <a:r>
              <a:rPr lang="ru-RU" sz="5000" b="1" dirty="0"/>
              <a:t> в </a:t>
            </a:r>
            <a:r>
              <a:rPr lang="ru-RU" sz="5000" b="1" dirty="0" err="1"/>
              <a:t>управлінні</a:t>
            </a:r>
            <a:r>
              <a:rPr lang="ru-RU" sz="5000" b="1" dirty="0"/>
              <a:t> персоналом»</a:t>
            </a:r>
            <a:endParaRPr lang="ru" sz="5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8244" y="5143002"/>
            <a:ext cx="6269347" cy="1021498"/>
          </a:xfrm>
        </p:spPr>
        <p:txBody>
          <a:bodyPr rtlCol="0">
            <a:normAutofit/>
          </a:bodyPr>
          <a:lstStyle/>
          <a:p>
            <a:pPr rtl="0"/>
            <a:r>
              <a:rPr lang="ru-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</a:t>
            </a:r>
            <a:r>
              <a:rPr lang="ru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рофесор Андросова О.Ф.</a:t>
            </a:r>
            <a:endParaRPr lang="ru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9" y="444137"/>
            <a:ext cx="7936992" cy="586522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/>
              <a:t>Метою </a:t>
            </a:r>
            <a:r>
              <a:rPr lang="uk-UA" dirty="0"/>
              <a:t>– є набуття у майбутніх магістрів теоретичних та практичних навичок, а також сформувати знання про сутність і особливість комунікацій у бізнесі в управлінні персоналом, їх інструментів і специфіки, етичні аспекти бізнес-комунікацій.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/>
              <a:t>Основними завданнями вивчення дисципліни «Бізнес-комунікацій в управлінні персоналу»</a:t>
            </a:r>
            <a:r>
              <a:rPr lang="uk-UA" dirty="0"/>
              <a:t> є: набуття студентами теоретичних і практичних знань специфіки бізнес-комунікацій в управлінні персоналом. Здатність студентів використовувати бізнес-комунікації в управлінні персоналом, вміти знаходити дієві комунікаційні канали та будувати сприятливе комунікаційне середовище для ефективного досягнення цілей підприємства в управлінні персоналом.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t>20.10.2023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440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9" y="252549"/>
            <a:ext cx="8389838" cy="60568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/>
              <a:t>Вміти: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аналізувати </a:t>
            </a:r>
            <a:r>
              <a:rPr lang="uk-UA" dirty="0"/>
              <a:t>і планувати чисельність й структуру персоналу;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виявляти </a:t>
            </a:r>
            <a:r>
              <a:rPr lang="uk-UA" dirty="0"/>
              <a:t>потреби у навчанні персоналу та розробляти плани підготовки, перепідготовки і підвищення кваліфікації;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аналізувати </a:t>
            </a:r>
            <a:r>
              <a:rPr lang="uk-UA" dirty="0"/>
              <a:t>рівень умов праці в організації;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аналізувати </a:t>
            </a:r>
            <a:r>
              <a:rPr lang="uk-UA" dirty="0"/>
              <a:t>ефективність організації трудових процесів і витрат робочого часу та розробляти заходи щодо удосконалення цих витрат;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  організовувати професійний відбір працівників на вакантні робочі місця;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організовувати </a:t>
            </a:r>
            <a:r>
              <a:rPr lang="uk-UA" dirty="0"/>
              <a:t>виробничу та соціальну адаптацію новоприйнятих працівників;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</a:t>
            </a:r>
            <a:r>
              <a:rPr lang="uk-UA" dirty="0" smtClean="0"/>
              <a:t>розробляти </a:t>
            </a:r>
            <a:r>
              <a:rPr lang="uk-UA" dirty="0"/>
              <a:t>прогнози соціального розвитку з урахуванням світових тенденцій і фінансових можливостей підприємства;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   вести наукові дослідження у сфері соціально-трудових відносин.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t>20.10.2023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2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9" y="330926"/>
            <a:ext cx="8285334" cy="597843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У процесі вивчення дисципліни студенти повинні оволодіти </a:t>
            </a:r>
            <a:r>
              <a:rPr lang="uk-UA" b="1" dirty="0"/>
              <a:t>компетенціями</a:t>
            </a:r>
            <a:r>
              <a:rPr lang="uk-UA" dirty="0"/>
              <a:t>: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 </a:t>
            </a:r>
            <a:r>
              <a:rPr lang="uk-UA" dirty="0" smtClean="0"/>
              <a:t>виконувати </a:t>
            </a:r>
            <a:r>
              <a:rPr lang="uk-UA" dirty="0"/>
              <a:t>постановку типових задач з управління персоналом;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</a:t>
            </a:r>
            <a:r>
              <a:rPr lang="uk-UA" dirty="0" smtClean="0"/>
              <a:t>розроблення </a:t>
            </a:r>
            <a:r>
              <a:rPr lang="uk-UA" dirty="0"/>
              <a:t>елементів побудови методів та інформаційного та технологічного забезпечення;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</a:t>
            </a:r>
            <a:r>
              <a:rPr lang="uk-UA" dirty="0" smtClean="0"/>
              <a:t>оброблення</a:t>
            </a:r>
            <a:r>
              <a:rPr lang="uk-UA" dirty="0"/>
              <a:t>  інформації з кадрового управління в середовищі сучасних інформаційної системи на підприємстві;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</a:t>
            </a:r>
            <a:r>
              <a:rPr lang="uk-UA" dirty="0" smtClean="0"/>
              <a:t>розроблення </a:t>
            </a:r>
            <a:r>
              <a:rPr lang="uk-UA" dirty="0"/>
              <a:t>ефективних підходів щодо застосування інформаційно-комунікаційних технологій в вирішенні певних задачі з управління персоналом;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</a:t>
            </a:r>
            <a:r>
              <a:rPr lang="uk-UA" dirty="0" smtClean="0"/>
              <a:t>ефективної </a:t>
            </a:r>
            <a:r>
              <a:rPr lang="uk-UA" dirty="0"/>
              <a:t>комунікаційної взаємодії;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/>
              <a:t>- </a:t>
            </a:r>
            <a:r>
              <a:rPr lang="uk-UA" dirty="0" smtClean="0"/>
              <a:t>системного </a:t>
            </a:r>
            <a:r>
              <a:rPr lang="uk-UA" dirty="0"/>
              <a:t>мислення, творчого пошуку, комплексного аналізу проблеми, прийняття рішень.</a:t>
            </a:r>
            <a:endParaRPr lang="ru-RU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t>20.10.2023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7271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203</Words>
  <Application>Microsoft Office PowerPoint</Application>
  <PresentationFormat>Широкоэкранный</PresentationFormat>
  <Paragraphs>23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Аспект</vt:lpstr>
      <vt:lpstr>«Бізнес-комунікації в управлінні персоналом»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«Бізнес-комунікації в управлінні персоналом»</dc:title>
  <dc:creator>Victoria</dc:creator>
  <cp:lastModifiedBy>Admin</cp:lastModifiedBy>
  <cp:revision>4</cp:revision>
  <dcterms:created xsi:type="dcterms:W3CDTF">2022-11-12T15:20:16Z</dcterms:created>
  <dcterms:modified xsi:type="dcterms:W3CDTF">2023-10-20T13:56:02Z</dcterms:modified>
</cp:coreProperties>
</file>