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0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65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65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552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521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829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01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66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3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1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75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08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3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51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78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779B3-1198-4940-875D-5A09A84F9791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1D422D-3A51-4E28-8744-73E9353EE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49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0061D3-4536-748A-49C9-CD79084AB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128" y="2613454"/>
            <a:ext cx="9119743" cy="1439562"/>
          </a:xfrm>
        </p:spPr>
        <p:txBody>
          <a:bodyPr>
            <a:normAutofit/>
          </a:bodyPr>
          <a:lstStyle/>
          <a:p>
            <a:pPr algn="ctr"/>
            <a:r>
              <a:rPr lang="uk-UA" sz="28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Психологічні аспекти усного послідовного перекладу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043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263F0-2BFF-CE4F-8D2C-9CA71E193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4789" y="624110"/>
            <a:ext cx="9329823" cy="735133"/>
          </a:xfrm>
        </p:spPr>
        <p:txBody>
          <a:bodyPr>
            <a:normAutofit/>
          </a:bodyPr>
          <a:lstStyle/>
          <a:p>
            <a:pPr algn="ctr"/>
            <a:r>
              <a:rPr lang="uk-UA" sz="2000" b="1" cap="all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Змішана модель Д. </a:t>
            </a:r>
            <a:r>
              <a:rPr lang="uk-UA" sz="2000" b="1" cap="all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Гоулмана</a:t>
            </a:r>
            <a:r>
              <a:rPr lang="uk-UA" sz="2000" b="1" cap="all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ru-RU" sz="4000" cap="all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FA16CF-F1AA-F6F3-861A-36502946F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1" y="2133600"/>
            <a:ext cx="9527531" cy="37776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1.Самопізнання -</a:t>
            </a:r>
            <a:r>
              <a:rPr lang="uk-UA" sz="1800" kern="10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здатність ідентифікувати свої емоції, свою мотивацію під час ухвалення рішень, дізнаватися про свої слабкі та сильні сторони, визначати свої цілі та життєві цінності.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2.Саморегуляція -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здатність контролювати свої емоції, стримувати імпульси.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3.Мотивація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прагнути до досягнення мети заради факту її досягнення.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 </a:t>
            </a:r>
            <a:r>
              <a:rPr lang="uk-UA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Емпатія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враховувати почуття інших людей під час ухвалення рішень, а також здатність співпереживати іншим людям.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5.Соціальні навички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вибудовувати стосунки з людьми, маніпулювати людьми, підштовхувати їх у бажаному напрямку.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857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F4F6B-18AA-FF76-6139-107FE8DF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655" y="624110"/>
            <a:ext cx="9576958" cy="895771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Модель соціального та емоційного інтелекту (ESI) </a:t>
            </a:r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Рувена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Бар-Она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B6180E-792B-320E-A40E-46D8C8F17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811" y="1519881"/>
            <a:ext cx="10466173" cy="459671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 Самоповага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розуміти й оцінювати себе, бачити свої можливості та обмеження, сильні та слабкі сторони, і приймати себе разом зі своїми сильними та слабкими сторонами.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2.Емоційна усвідомленість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людини розпізнавати в себе наявність емоції в конкретний момент, розрізняти свої емоції та розуміти причини їхнього виникнення.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3.Асертивність / Самовираження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ясно і конструктивно висловлювати свої почуття і думки, а також здатність мобілізовувати свою емоційну енергію, проявляти за необхідності твердість переконань, стояти на своєму.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4. Незалежність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покладатися на себе й емоційно не залежати від інших.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5 </a:t>
            </a:r>
            <a:r>
              <a:rPr lang="uk-UA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Емпатія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це вміння розпізнавати, усвідомлювати та розуміти почуття інших людей.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6.Соціальна відповідальність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ідентифікувати себе як члена соціальної групи, конструктивно співпрацювати з іншими людьми, проявляти турботу і брати на себе відповідальність за інших людей.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7.Міжособистісні стосунки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конструктивного спілкування через вербальні та невербальні комунікації, здатність встановлювати та підтримувати взаємовигідні стосунки, що ґрунтуються на почутті емоційної близькості, уміння почуватися вільно та комфортно в соціальних контактах.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8. </a:t>
            </a:r>
            <a:r>
              <a:rPr lang="uk-UA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Стресостійкість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ефективно керувати своїми емоціями, швидко знаходити вихід із ситуації.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9. Контролювання імпульсів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стримувати свої емоції, утримуватися перед спокусою.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10. Оцінка дійсності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звіряти свої думки та почуття з об'єктивною зовнішньою реальністю.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11. Гнучкість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швидко коригувати свої почуття, думки, уявлення та поведінку відповідно до мінливих обставин.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12. Розв'язання проблем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здатність встановлювати і формулювати проблему, а також знаходити для неї потенційно ефективне рішення.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13. </a:t>
            </a:r>
            <a:r>
              <a:rPr lang="uk-UA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Самоактуалізація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встановлювати цілі та прагнути до їх досягнення, реалізовувати свій потенціал.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14. Оптимізм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зберігати надію і позитивне ставлення навіть у складних обставинах.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15. Щастя / Благополуччя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здатність відчувати задоволеність собою, іншими та життям загалом.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460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5BEB6-D98B-BB28-7FFA-B2A3AA67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785" y="624110"/>
            <a:ext cx="9156828" cy="871058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ЕМОЦІЙНА ТА КОГНІТИВНА ЕМПАТІЯ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1929B-91CF-805B-2BDC-889BE0A4F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935" y="2133600"/>
            <a:ext cx="9428677" cy="377762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Емоційна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емпатія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складається з трьох компонентів: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 Співпереживання, емоційна співучасть у переживаннях інших людей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 Переживання власних емоцій у відповідь на особистий досвід іншої людини (опосередковане переживання емоцій)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 Співчуття.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Когнітивна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емпатія</a:t>
            </a:r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чітко співвідноситься з культурологічною або міжкультурною компетенцією. Вона дає змогу розширити уявлення про значення слова або виразу, зважаючи на невербальний контекст і своє розуміння культурного та соціального середовища.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14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AF11C-FC34-111D-F14A-894A65D75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3922"/>
          </a:xfrm>
        </p:spPr>
        <p:txBody>
          <a:bodyPr>
            <a:normAutofit/>
          </a:bodyPr>
          <a:lstStyle/>
          <a:p>
            <a:pPr algn="ctr"/>
            <a:r>
              <a:rPr lang="uk-UA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Пам'ять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92C82C-BC37-5EF3-DAFE-3731E306C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589" y="1581665"/>
            <a:ext cx="9787023" cy="4329557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Пам'ять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це здатність зберігати і відтворювати у свідомості попередні враження, досвід, а також сам резерв вражень, що зберігаються у свідомості. Це загальне визначення комплексу пізнавальних здібностей і вищих психічних функцій по накопиченню, збереженню і відтворенню знань та навичок. Пам'ять в різних формах і видах притаманна всім вищим тваринам. Найбільш розвинений рівень пам'яті характерний для людини.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 Пам'ять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це одна з властивостей нервової системи, яка полягає в здатності протягом деякого часу зберігати інформацію про події зовнішнього світу і реакції організму на ці події, а також багаторазово відтворювати та змінювати цю інформацію.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218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D180BA-9C53-1EB2-CCDA-CD9783E4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589" y="766119"/>
            <a:ext cx="9787023" cy="514510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До процесів пам'яті належать :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 Запам'ятовування -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це процес пам'яті, за допомогою якого відбувається фіксування слідів, введення нових елементів відчуттів, сприйняття, мислення або переживання в системі асоціативних зв'язків. Запам'ятовування може бути довільним або мимовільним, основою довільного запам'ятовування є встановлення смислових зв'язків - результат  роботи мислення над змістом матеріалу, що запам'ятовується.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Збереження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це процес накопичення матеріалу в структурі пам'яті, включаючи його обробку і засвоєння. Збереження досвіду дає можливість  людині навчатися, розвивати свої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перцептивні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(внутрішні оцінки, сприйняття світу) процеси, мислення і мовлення.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Відтворення і розпізнавання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це процес актуалізації елементів минулого досвіду (образів, думок, почуттів, рухів). Простою формою відтворення є розпізнавання - упізнання  об'єкту, що сприймається або явища як вже відомого з минулого досвіду, встановленням в пам'яті подібності між предметом і його образом. Відтворення  буває добровільним або мимовільним. При мимовільному образ спливає у свідомості без зусиль людини.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Якщо в процесі відтворення виникають труднощі, то починається процес пригадування. Відбір елементів, які потрібні з точки зору необхідного завдання. Відтворена інформація не є точною копією того, що закарбувалося в пам'яті. Інформація постійно трансформується, реструктурується.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Забування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втрата можливості відтворення, а іноді навіть упізнавання раніше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запам'ятовуваного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Найчастіше забувається те, що незначуще. Забування може бути частковим (відтворення не повністю або з помилкою) і повним (неможливість відтворення і впізнавання). Виділяють тимчасове і тривале забування.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378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21F796-A577-DAF7-F8EF-7452C9B11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6443" y="951470"/>
            <a:ext cx="9688169" cy="495975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900" b="1" kern="100" cap="all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типології пам'яті</a:t>
            </a:r>
            <a:endParaRPr lang="ru-RU" sz="1900" kern="100" cap="all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Сенсорна модальність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зорова (візуальна) пам'ять, моторна (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кінестетична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пам'ять, звукова (слухова) пам'ять, смакова пам'ять,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пам'ять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болю.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змістом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образна пам'ять, рухова пам'ять, емоційна пам'ять;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по організації запам'ятовування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епізодична пам'ять, семантична пам'ять, процедурна пам'ять;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часовими характеристиками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довготривала (декларативна) пам'ять, короткочасна пам'ять,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ультракороткочасна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пам'ять;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фізіологічними принципами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визначається будовою зв'язків нервових клітин (вона ж довготривала) і визначається поточною хвилею електричної активності нервових шляхів (вона ж короткочасна)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наявністю мети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добровільна і мимовільна;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наявністю засобів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опосередкована та неопосередкована;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 рівнем розвитку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рухова(моторна), емоційна, образна, словесно-логічна.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2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0E9CA-B814-EC33-DE5F-931E184C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735" y="624110"/>
            <a:ext cx="9885877" cy="846344"/>
          </a:xfrm>
        </p:spPr>
        <p:txBody>
          <a:bodyPr>
            <a:normAutofit/>
          </a:bodyPr>
          <a:lstStyle/>
          <a:p>
            <a:pPr algn="ctr"/>
            <a:r>
              <a:rPr lang="uk-UA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Модель пам'яті </a:t>
            </a:r>
            <a:r>
              <a:rPr lang="uk-UA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Аткінсона-Шиффріна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93B1C6-BBBE-505D-6260-DE3D5A2B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303" y="1470454"/>
            <a:ext cx="9762309" cy="444076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Найбільшого поширення набула пояснювальна теорія пам'яті, згідно з якою пам'ять розглядається як процес придбання, що включає в себе низку послідовних етапів обробки інформації. Ця теорія також відома як модель пам'яті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Аткінсона-Шиффріна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(«багатоповерхова модель пам'яті»). Це модель пам'яті, запропонована Річардом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Аткінсоном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і Річардом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Шиффріном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в 1968 році. Згідно з цією моделлю, виділяють три структури пам'яті: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Сенсорна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структура, яка має невелику ємність і зберігає недавні спогади.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Короткочасна 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структура, яка за ємністю трішки більша за сенсорну і також зберігає недавні спогади.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Довготривала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структура великої ємності, яка може зберігати спогади до самої смерті.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Різновидами сенсорної пам'яті є: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 Іконічна пам'ять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дискретний сенсорний реєстратор зорових стимулів. Особливістю іконічної пам'яті є фіксація інформації в цілісній, портретній формі.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Ехоїчна</a:t>
            </a: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пам'ять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зберігає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стимульну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інформацію, що надходить через органи слуху.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Тактильна пам'ять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реєструє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стимульну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інформацію, що надходить через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соматосенсорну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систему.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399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E455C3-9891-3CE7-F39C-E455AFEC5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1" y="624110"/>
            <a:ext cx="9527532" cy="920485"/>
          </a:xfrm>
        </p:spPr>
        <p:txBody>
          <a:bodyPr/>
          <a:lstStyle/>
          <a:p>
            <a:pPr algn="ctr"/>
            <a:r>
              <a:rPr lang="uk-UA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Короткочасна пам'ять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DADB5B-75B1-45F7-FC1C-9BB5E0C0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373" y="2133600"/>
            <a:ext cx="9725239" cy="3777622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Наступний блок переробки інформації - </a:t>
            </a: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первинна або короткочасна пам'ять.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Її також називають безпосередньою або робочою. Тут інформація зберігається протягом невеликих відрізків часу (кілька секунд), але вже не в сенсорній формі.      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   На відміну від сенсорного регістра, матеріал, що запам'ятовується, може затримуватися в короткочасній пам'яті надовго за допомогою повторення, без якого він втрачається.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66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C824A7-4349-EED7-7E28-0E841584C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4023" y="624110"/>
            <a:ext cx="9910590" cy="9699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Мнемотехнічні "закони" пам'яті</a:t>
            </a:r>
            <a:br>
              <a:rPr lang="ru-RU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29162D-CB07-90E1-7CE1-3B7BA70CA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590" y="1371600"/>
            <a:ext cx="9787023" cy="5362832"/>
          </a:xfrm>
        </p:spPr>
        <p:txBody>
          <a:bodyPr>
            <a:noAutofit/>
          </a:bodyPr>
          <a:lstStyle/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пам'яті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-Практичні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прийоми реалізації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інтересу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-Цікаве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запам'ятовується легше.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осмислення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-Чим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глибше усвідомити інформацію, що запам'ятовується, тим краще вона запам'ятається.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</a:t>
            </a:r>
            <a:r>
              <a:rPr lang="uk-UA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установки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Якщо людина сама собі дала установку запам'ятати інформацію, то запам'ятовування відбудеться легше.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дії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-Інформація, що бере участь у діяльності (тобто якщо відбувається застосування знань на практиці) запам'ятовується краще.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контексту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-За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асоціативного зв'язування інформації з уже знайомими поняттями нове засвоюється краще.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</a:t>
            </a:r>
            <a:r>
              <a:rPr lang="uk-UA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гальмування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При вивченні схожих понять спостерігається ефект "перекриття" старої інформації новою.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оптимальної довжини </a:t>
            </a:r>
            <a:r>
              <a:rPr lang="uk-UA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ряду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Довжина ряду, що запам'ятовується, для кращого запам'ятовування не повинна набагато перевищувати обсяг короткочасної пам'яті.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</a:t>
            </a:r>
            <a:r>
              <a:rPr lang="uk-UA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краю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Найкраще запам'ятовується інформація, подана на початку і в кінці.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повторення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-Найкраще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запам'ятовується інформація, яку повторили кілька разів.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</a:pPr>
            <a:r>
              <a:rPr lang="uk-UA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Закон </a:t>
            </a:r>
            <a:r>
              <a:rPr lang="uk-UA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незавершеності</a:t>
            </a:r>
            <a:r>
              <a:rPr lang="uk-UA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uk-UA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Найкраще запам'ятовуються незавершені дії, завдання, недомовлені фрази тощо.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75506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4097F-4F38-C8F4-370D-010A1D85F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287" y="624110"/>
            <a:ext cx="9243326" cy="611566"/>
          </a:xfrm>
        </p:spPr>
        <p:txBody>
          <a:bodyPr>
            <a:normAutofit/>
          </a:bodyPr>
          <a:lstStyle/>
          <a:p>
            <a:pPr algn="ctr"/>
            <a:r>
              <a:rPr lang="uk-UA" sz="2000" b="1" kern="100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Емоційна компетенція. Стрес</a:t>
            </a:r>
            <a:endParaRPr lang="ru-RU" sz="2800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16206B-9D86-9CFC-3DE3-AEC8F80EC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78" y="1705232"/>
            <a:ext cx="9898234" cy="4205990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Емоційна компетенція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це вміння усвідомлювати свої емоції та емоції партнера по спілкуванню, аналізувати їх і керувати ними, з метою вибору найбільш ефективної поведінки в конкретній ситуації.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uk-UA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Емоційний інтелект</a:t>
            </a:r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ЕІ</a:t>
            </a:r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;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emotional</a:t>
            </a:r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intelligence</a:t>
            </a:r>
            <a:r>
              <a:rPr lang="uk-UA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EI) - сума навичок і здібностей людини розпізнавати емоції, розуміти наміри, мотивацію і бажання інших людей та свої власні, а також здатність керувати своїми емоціями і емоціями інших людей з метою вирішення практичних завдань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942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1A48EF-B547-A354-2A2A-867CD2E0E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56409"/>
          </a:xfrm>
        </p:spPr>
        <p:txBody>
          <a:bodyPr>
            <a:normAutofit fontScale="90000"/>
          </a:bodyPr>
          <a:lstStyle/>
          <a:p>
            <a:r>
              <a:rPr lang="uk-UA" sz="3600" b="1" kern="10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Модель емоційного інтелекту Майєра-Саловея-Карузо (модель здібностей):</a:t>
            </a:r>
            <a:br>
              <a:rPr lang="ru-RU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5AC69-A82B-0031-725E-1B5623216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524" y="2133599"/>
            <a:ext cx="9997088" cy="399535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Цю модель вважають у психології основною на цей момент, саме її, як правило, використовують для опису поняття емоційного інтелекту: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	Сприйняття емоцій - здатність розпізнавати емоції за невербальним (за мімікою, жестами, зовнішнім виглядом, ходою, поведінкою, голосом) оточуючих людей, а також ідентифікувати свої власні емоції.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 використання емоцій для стимуляції мислення - здатність людини (головним чином </a:t>
            </a:r>
            <a:r>
              <a:rPr lang="uk-UA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неусвідомлено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активувати свій розумовий процес, пробуджувати в собі креативність, використовуючи емоції як чинник мотивації.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	Розуміння емоцій - здатність визначати причину появи емоції, розпізнавати зв'язок між думками та емоціями, визначати перехід від однієї емоції до іншої, передбачати розвиток емоції з часом, а також здатність інтерпретувати емоції у взаєминах, розуміти складні (амбівалентні, неоднозначні) почуття.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4.	Управління емоціями - здатність приборкувати, пробуджувати і спрямовувати свої емоції та емоції інших людей для досягнення поставлених цілей. Сюди також належить здатність брати емоції до уваги при побудові логічних ланцюжків, розв'язанні різноманітних завдань, ухваленні рішень і виборі своєї поведінки.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9378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</TotalTime>
  <Words>1666</Words>
  <Application>Microsoft Office PowerPoint</Application>
  <PresentationFormat>Широкоэкранный</PresentationFormat>
  <Paragraphs>80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Aptos</vt:lpstr>
      <vt:lpstr>Arial</vt:lpstr>
      <vt:lpstr>Century Gothic</vt:lpstr>
      <vt:lpstr>Times New Roman</vt:lpstr>
      <vt:lpstr>Wingdings 3</vt:lpstr>
      <vt:lpstr>Легкий дым</vt:lpstr>
      <vt:lpstr>Психологічні аспекти усного послідовного перекладу</vt:lpstr>
      <vt:lpstr> Пам'ять</vt:lpstr>
      <vt:lpstr>Презентация PowerPoint</vt:lpstr>
      <vt:lpstr>Презентация PowerPoint</vt:lpstr>
      <vt:lpstr>Модель пам'яті Аткінсона-Шиффріна</vt:lpstr>
      <vt:lpstr>Короткочасна пам'ять</vt:lpstr>
      <vt:lpstr>Мнемотехнічні "закони" пам'яті </vt:lpstr>
      <vt:lpstr> Емоційна компетенція. Стрес</vt:lpstr>
      <vt:lpstr>Модель емоційного інтелекту Майєра-Саловея-Карузо (модель здібностей): </vt:lpstr>
      <vt:lpstr>Змішана модель Д. Гоулмана </vt:lpstr>
      <vt:lpstr>Модель соціального та емоційного інтелекту (ESI) Рувена Бар-Она </vt:lpstr>
      <vt:lpstr>ЕМОЦІЙНА ТА КОГНІТИВНА ЕМПАТІЯ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Психологічні аспекти усного послідовного перекладу</dc:title>
  <dc:creator>Иван Мацегора</dc:creator>
  <cp:lastModifiedBy>Иван Мацегора</cp:lastModifiedBy>
  <cp:revision>5</cp:revision>
  <dcterms:created xsi:type="dcterms:W3CDTF">2024-03-11T13:35:35Z</dcterms:created>
  <dcterms:modified xsi:type="dcterms:W3CDTF">2024-03-12T12:13:19Z</dcterms:modified>
</cp:coreProperties>
</file>