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86C72-C058-4DE4-8AF4-DF95B7B55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A1047-B54E-44A4-AFDB-E6BCD71A3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B1CC2-DEF8-4FEA-B30A-502856FE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65A12-784A-4971-B163-3609094C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E95A1-3FD2-4906-9F84-817E810F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6A889-B2B7-4A60-9EE4-923475BC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647D8D-A352-439C-A356-B511B9A15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60AE2-3CCC-4C8A-A1A9-6C46E38E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83E34-8DB2-4459-851F-DF04DC0B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42384-26CF-46FB-B9C9-09E7197D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95A9DB-BDBA-41F8-B4E7-52D37FB53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FBC946-F77E-4862-85E1-7FEF6EE35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E1B4A-BFA8-4B81-84C6-B1E47466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6BD12B-2082-464E-B4A5-2A55160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BD874-9C87-4297-A8B1-5A149DAD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2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EB9C5-E205-4206-A65D-4D674719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F09FE-1115-41A9-B979-683157F6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80E7A-D3B7-461B-B26D-5A731840C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3D990-3ED1-486C-BC8F-D346F985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01B0A-83C4-4D81-9FBB-15067E4B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0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6317F-3053-4E90-93A1-49CFB9E1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BFA2B5-58E8-4A2A-B55C-8EEF215E9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36B5E-8856-47DE-957F-2EACB5ED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2196F-85CC-47EE-9D6D-DFC22644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0CA70-9241-46CE-A4C2-32350D59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3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162E5-91C1-4969-9C36-C5D84AE3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E0E10-5A50-4A22-9D55-6EAAF24A2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9A80C7-ABF8-43BA-9BA2-62414B194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1317F-C71C-408B-920B-BC49C118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7E49F0-7B5D-40CA-802D-69843DFF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18A0F-72A2-4E5A-9FCA-05A57EAD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4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0C3A9-1020-46B8-86A2-CB89AE0D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3A3480-C592-4FEA-A75E-0EACDB2F7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9F9C38-8179-4BF5-86FF-6102E2FA2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1E9091-DE88-46A3-BBA2-2E5BF311A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3DCC00-9F23-4DA3-8C50-C83E4946FD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A7E5F0-9093-46AF-8EE9-54CAE5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8A18C1-424D-487F-939E-798A263D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B0315C-8801-41D3-8DB9-32EEC4B0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67690-99A2-45E9-B3FD-DCD63BDD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9C8C2-3164-4E04-B80C-B8AF206F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305C7C-DAF1-4E53-8B85-D14EAADE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6C99A4-8999-487C-89EB-14189265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C07BAD-E391-4661-ABEC-84B1804E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EAE92C-3F78-4670-8B4E-746E4446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911F31-6013-481E-BB04-3953A6B6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2F1D7-35E5-4436-A1FD-92D21E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3C77B-EFB0-4F82-95A0-BF0BDC85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506DFA-18FC-4EB9-9634-6F02D03D5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8AABA9-4324-4645-919F-F102C8EE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5A4DEF-1F37-4762-8094-3676A402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C673D-6A2D-4AD8-9C08-5508C051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5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CABF4-4014-43AD-8348-1A43EB95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FF8BB-5CFF-4DE1-ADC8-5E4192295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F565A-E4D8-45D2-A636-C0D5E9B6B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48AF61-527F-4CFA-92DB-CBCC0B74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32665A-946E-44C4-B3EF-09835AC3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4363B2-632A-4A48-9FD8-E7C1041F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2D45F-736A-438E-9F84-0C90640D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651BAC-8AC4-4A96-ADBA-41BEC782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D56408-B36D-4232-A15F-8BF3199D8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6B32-2CB9-4F18-8558-F4981B9E8BD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576CB-5F5A-4BDF-A300-B3F5740DE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4D8D74-75BD-45BF-BA14-1E11B61CD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90D7-91E7-4773-8E23-34B7694C4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ordart.com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www.wordclou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orditout.com/" TargetMode="External"/><Relationship Id="rId4" Type="http://schemas.openxmlformats.org/officeDocument/2006/relationships/hyperlink" Target="https://wordle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wordclouds&quot;&quot;">
            <a:extLst>
              <a:ext uri="{FF2B5EF4-FFF2-40B4-BE49-F238E27FC236}">
                <a16:creationId xmlns:a16="http://schemas.microsoft.com/office/drawing/2014/main" id="{DF430CE6-42C7-4398-9337-E1C6948BA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2139D-C34C-4A2B-85C5-109AC48B8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621" y="3231931"/>
            <a:ext cx="4703379" cy="1834056"/>
          </a:xfrm>
        </p:spPr>
        <p:txBody>
          <a:bodyPr>
            <a:normAutofit/>
          </a:bodyPr>
          <a:lstStyle/>
          <a:p>
            <a:r>
              <a:rPr lang="en-US" sz="4000" dirty="0" err="1"/>
              <a:t>WordClouds</a:t>
            </a:r>
            <a:r>
              <a:rPr lang="uk-UA" sz="4000" dirty="0"/>
              <a:t> </a:t>
            </a:r>
            <a:br>
              <a:rPr lang="uk-UA" sz="4000" dirty="0"/>
            </a:br>
            <a:r>
              <a:rPr lang="uk-UA" sz="4000" dirty="0"/>
              <a:t>на </a:t>
            </a:r>
            <a:r>
              <a:rPr lang="uk-UA" sz="4000" dirty="0" err="1"/>
              <a:t>уроці</a:t>
            </a:r>
            <a:r>
              <a:rPr lang="uk-UA" sz="4000" dirty="0"/>
              <a:t> літератури</a:t>
            </a:r>
            <a:endParaRPr lang="en-US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EA336A-89BA-4AA7-A9FB-F441C4A29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/>
              <a:t>Основні функції</a:t>
            </a:r>
          </a:p>
          <a:p>
            <a:r>
              <a:rPr lang="en-US" sz="2000" dirty="0" err="1"/>
              <a:t>WordClouds</a:t>
            </a:r>
            <a:r>
              <a:rPr lang="en-US" sz="2000" dirty="0"/>
              <a:t> </a:t>
            </a:r>
            <a:r>
              <a:rPr lang="uk-UA" sz="2000" dirty="0"/>
              <a:t>для проектів</a:t>
            </a:r>
            <a:endParaRPr lang="en-US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>
            <a:extLst>
              <a:ext uri="{FF2B5EF4-FFF2-40B4-BE49-F238E27FC236}">
                <a16:creationId xmlns:a16="http://schemas.microsoft.com/office/drawing/2014/main" id="{07ACBAA1-D011-48D8-86F5-4D667A3F9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9145401" y="2689515"/>
            <a:ext cx="1605280" cy="1084832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48B1136F-27C7-4690-88AC-B2576DBB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01" y="6102647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2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4B240-C99A-4AD3-82A5-36B4FA62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4400"/>
              <a:t>Сервіси </a:t>
            </a:r>
            <a:r>
              <a:rPr lang="en-US" sz="4400" err="1"/>
              <a:t>WordCloud</a:t>
            </a:r>
            <a:endParaRPr lang="en-US" sz="4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B3C8D-4D03-4710-A5DE-F9A47844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>
                <a:hlinkClick r:id="rId2"/>
              </a:rPr>
              <a:t>https://www.wordclouds.com/</a:t>
            </a:r>
            <a:endParaRPr lang="uk-UA" sz="2000"/>
          </a:p>
          <a:p>
            <a:r>
              <a:rPr lang="en-US" sz="2000">
                <a:hlinkClick r:id="rId3"/>
              </a:rPr>
              <a:t>https://wordart.com/</a:t>
            </a:r>
            <a:endParaRPr lang="uk-UA" sz="2000"/>
          </a:p>
          <a:p>
            <a:r>
              <a:rPr lang="en-US" sz="2000">
                <a:hlinkClick r:id="rId4"/>
              </a:rPr>
              <a:t>https://wordle.net</a:t>
            </a:r>
            <a:r>
              <a:rPr lang="en-US" sz="2000"/>
              <a:t> </a:t>
            </a:r>
          </a:p>
          <a:p>
            <a:r>
              <a:rPr lang="en-US" sz="2000">
                <a:hlinkClick r:id="rId5"/>
              </a:rPr>
              <a:t>https://worditout.com/</a:t>
            </a:r>
            <a:endParaRPr lang="uk-UA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4098" name="Picture 2" descr="Картинки по запросу &quot;wordcloud шевченко&quot;&quot;">
            <a:extLst>
              <a:ext uri="{FF2B5EF4-FFF2-40B4-BE49-F238E27FC236}">
                <a16:creationId xmlns:a16="http://schemas.microsoft.com/office/drawing/2014/main" id="{4EEEDBE7-9F30-434A-A8D3-8AF8FCB42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" b="3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1B258-5674-4E38-AC21-D12136F48F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69484"/>
            <a:ext cx="1605280" cy="1084832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124A2DE7-D056-4038-A0DD-306A1FAD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1" y="6418513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9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2AF54-9204-4917-8610-43200566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950" y="828957"/>
            <a:ext cx="6586491" cy="1286160"/>
          </a:xfrm>
        </p:spPr>
        <p:txBody>
          <a:bodyPr anchor="b">
            <a:normAutofit/>
          </a:bodyPr>
          <a:lstStyle/>
          <a:p>
            <a:r>
              <a:rPr lang="uk-UA" sz="4400" dirty="0"/>
              <a:t>     Можливості </a:t>
            </a:r>
            <a:r>
              <a:rPr lang="en-US" sz="4400" dirty="0" err="1"/>
              <a:t>WordCloud</a:t>
            </a:r>
            <a:endParaRPr lang="en-US" sz="4400" dirty="0"/>
          </a:p>
        </p:txBody>
      </p:sp>
      <p:pic>
        <p:nvPicPr>
          <p:cNvPr id="2052" name="Picture 4" descr="Картинки по запросу &quot;wordcloud hamlet&quot;&quot;">
            <a:extLst>
              <a:ext uri="{FF2B5EF4-FFF2-40B4-BE49-F238E27FC236}">
                <a16:creationId xmlns:a16="http://schemas.microsoft.com/office/drawing/2014/main" id="{9B9D9ED9-B43B-4F7C-A9EA-15A362BB7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r="1420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2A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A1D301-EDBC-4AB1-BFAF-5293AB93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uk-UA" sz="2600" dirty="0"/>
              <a:t>Візуалізує текстову інформацію</a:t>
            </a:r>
          </a:p>
          <a:p>
            <a:r>
              <a:rPr lang="uk-UA" sz="2600" dirty="0"/>
              <a:t>Надає уявлення про ключові категорії тексту на основі найчастотніших понять і виразів </a:t>
            </a:r>
          </a:p>
          <a:p>
            <a:r>
              <a:rPr lang="uk-UA" sz="2600" dirty="0"/>
              <a:t>Наочно демонструє унікальність творчого стилю письменника або учня</a:t>
            </a:r>
          </a:p>
          <a:p>
            <a:r>
              <a:rPr lang="uk-UA" sz="2600" dirty="0"/>
              <a:t>Спрощує порівняльний аналіз текстів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endParaRPr lang="en-US" sz="20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B9F282C-2CB9-4488-9996-DC29733795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4725801" y="992237"/>
            <a:ext cx="1605280" cy="1084832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447AC743-C0D4-4D75-BE97-667F36FC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1" y="6418513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EDD46-0D14-4D79-BD99-165D5403F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18" b="5324"/>
          <a:stretch/>
        </p:blipFill>
        <p:spPr>
          <a:xfrm>
            <a:off x="0" y="0"/>
            <a:ext cx="12192000" cy="54971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CBF74-E8AD-4C89-9727-5A0C9083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2C629-8A67-4DEC-89E7-29F0D8954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2319"/>
            <a:ext cx="10515600" cy="807987"/>
          </a:xfrm>
        </p:spPr>
        <p:txBody>
          <a:bodyPr/>
          <a:lstStyle/>
          <a:p>
            <a:pPr algn="ctr"/>
            <a:r>
              <a:rPr lang="uk-UA" dirty="0"/>
              <a:t>Завантажте, скопіюйте або надрукуйте текст для аналізу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E56F4-2EDC-4F65-BA95-93849A8137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73168"/>
            <a:ext cx="1605280" cy="1084832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C9D66A24-7003-4BF7-8949-A5D0087D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1" y="6418513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0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8CBA3-E429-46EC-BF40-C93863A58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F1947-5EA3-44E9-A3DB-47F72A1B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7287"/>
            <a:ext cx="10515600" cy="750771"/>
          </a:xfrm>
        </p:spPr>
        <p:txBody>
          <a:bodyPr/>
          <a:lstStyle/>
          <a:p>
            <a:pPr algn="ctr"/>
            <a:r>
              <a:rPr lang="uk-UA" dirty="0"/>
              <a:t>За потреби </a:t>
            </a:r>
            <a:r>
              <a:rPr lang="uk-UA" dirty="0" err="1"/>
              <a:t>приберіть</a:t>
            </a:r>
            <a:r>
              <a:rPr lang="uk-UA" dirty="0"/>
              <a:t> прийменники, функціональні слова та ін.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8D0D06-AF01-44E1-83E4-299EB17ED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b="5324"/>
          <a:stretch/>
        </p:blipFill>
        <p:spPr>
          <a:xfrm>
            <a:off x="0" y="0"/>
            <a:ext cx="12192000" cy="5811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149074-8519-4304-9F65-D239A114B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810256"/>
            <a:ext cx="1605280" cy="1084832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48FE2C1C-0570-413D-A35B-CA0EA0EF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1" y="6418513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6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86F6B-A721-4087-8DA3-F3C475BF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980D6E-FE63-4B08-9DEB-4AF20188F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5039"/>
            <a:ext cx="10515600" cy="635267"/>
          </a:xfrm>
        </p:spPr>
        <p:txBody>
          <a:bodyPr/>
          <a:lstStyle/>
          <a:p>
            <a:pPr algn="ctr"/>
            <a:r>
              <a:rPr lang="uk-UA" dirty="0"/>
              <a:t>Оберіть щільність хмари слів 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D82E04-0E3B-489B-87BF-AF6526AD2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b="5324"/>
          <a:stretch/>
        </p:blipFill>
        <p:spPr>
          <a:xfrm>
            <a:off x="0" y="0"/>
            <a:ext cx="12192000" cy="5811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E54C2-85C2-48E3-800E-C80F89D785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811839"/>
            <a:ext cx="1605280" cy="1084832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06AB09D4-04BD-4245-A5BA-6990D06E5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1" y="6418513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C4F6C-1663-4F27-8260-979B67B9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2465B-B842-4970-A3C7-727402CD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8877"/>
            <a:ext cx="10515600" cy="599123"/>
          </a:xfrm>
        </p:spPr>
        <p:txBody>
          <a:bodyPr/>
          <a:lstStyle/>
          <a:p>
            <a:pPr algn="ctr"/>
            <a:r>
              <a:rPr lang="uk-UA" dirty="0"/>
              <a:t>Оберіть або завантажте потрібну форму хмари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08912-AC7B-4345-B605-0BDF8F48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4" b="5324"/>
          <a:stretch/>
        </p:blipFill>
        <p:spPr>
          <a:xfrm>
            <a:off x="0" y="0"/>
            <a:ext cx="12192000" cy="612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890FD-4EB5-463E-91D6-0890275336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6127751"/>
            <a:ext cx="1106039" cy="747450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D717A758-C57D-4611-B2AC-8914DBF5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1" y="6418513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6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BAE3D-DB23-4B28-845B-248B61D8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CE8FD-89BF-45AF-8D7B-B437C8CE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4720"/>
            <a:ext cx="10515600" cy="822962"/>
          </a:xfrm>
        </p:spPr>
        <p:txBody>
          <a:bodyPr/>
          <a:lstStyle/>
          <a:p>
            <a:pPr algn="ctr"/>
            <a:r>
              <a:rPr lang="uk-UA" dirty="0"/>
              <a:t>Експериментуйте з розмірами, шрифтами та кольорами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AD728-9189-4EEF-B962-2A1D7B0AB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 b="5324"/>
          <a:stretch/>
        </p:blipFill>
        <p:spPr>
          <a:xfrm>
            <a:off x="0" y="0"/>
            <a:ext cx="12192000" cy="5811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E29A-84CD-4CB9-9D54-6020F930C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890170"/>
            <a:ext cx="1402080" cy="947511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31DA2879-DC17-4F3A-8ECB-B53A848B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1" y="6418513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7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1B5C75E-7D72-4BB5-84D1-C957FB9E8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159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1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F9BB6-4B24-44CD-AE70-2DD2FA1C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Проекти на основі </a:t>
            </a:r>
            <a:r>
              <a:rPr lang="en-US" dirty="0" err="1"/>
              <a:t>Wordclouds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4F0FA-F208-49C8-A237-AD0E0222C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Порівняння переліку ключових концептів тексту на основі </a:t>
            </a:r>
            <a:r>
              <a:rPr lang="uk-UA" dirty="0" err="1"/>
              <a:t>суб</a:t>
            </a:r>
            <a:r>
              <a:rPr lang="en-US" dirty="0"/>
              <a:t>’</a:t>
            </a:r>
            <a:r>
              <a:rPr lang="uk-UA" dirty="0" err="1"/>
              <a:t>єктивного</a:t>
            </a:r>
            <a:r>
              <a:rPr lang="uk-UA" dirty="0"/>
              <a:t> враження та за допомогою </a:t>
            </a:r>
            <a:r>
              <a:rPr lang="en-US" dirty="0" err="1"/>
              <a:t>WordClouds</a:t>
            </a:r>
            <a:r>
              <a:rPr lang="en-US" dirty="0"/>
              <a:t> </a:t>
            </a:r>
          </a:p>
          <a:p>
            <a:r>
              <a:rPr lang="uk-UA" dirty="0"/>
              <a:t>Створення </a:t>
            </a:r>
            <a:r>
              <a:rPr lang="en-US" dirty="0" err="1"/>
              <a:t>WordClouds</a:t>
            </a:r>
            <a:r>
              <a:rPr lang="en-US" dirty="0"/>
              <a:t> </a:t>
            </a:r>
            <a:r>
              <a:rPr lang="uk-UA" dirty="0"/>
              <a:t>реплік окремих персонажів для виявлення особливостей їхньої </a:t>
            </a:r>
            <a:r>
              <a:rPr lang="uk-UA" dirty="0" err="1"/>
              <a:t>характеризації</a:t>
            </a:r>
            <a:r>
              <a:rPr lang="uk-UA" dirty="0"/>
              <a:t> через мовлення</a:t>
            </a:r>
          </a:p>
          <a:p>
            <a:r>
              <a:rPr lang="uk-UA" dirty="0"/>
              <a:t>Порівняльний аналіз </a:t>
            </a:r>
            <a:r>
              <a:rPr lang="en-US" dirty="0" err="1"/>
              <a:t>WordClouds</a:t>
            </a:r>
            <a:r>
              <a:rPr lang="en-US" dirty="0"/>
              <a:t> </a:t>
            </a:r>
            <a:r>
              <a:rPr lang="uk-UA" dirty="0"/>
              <a:t>різних творів письменника для виявлення особливостей його стилю </a:t>
            </a:r>
          </a:p>
          <a:p>
            <a:r>
              <a:rPr lang="uk-UA" dirty="0"/>
              <a:t>Створення </a:t>
            </a:r>
            <a:r>
              <a:rPr lang="en-US" dirty="0" err="1"/>
              <a:t>WordClouds</a:t>
            </a:r>
            <a:r>
              <a:rPr lang="uk-UA" dirty="0"/>
              <a:t> для візуалізації власних вражень від тексту</a:t>
            </a:r>
          </a:p>
          <a:p>
            <a:r>
              <a:rPr lang="uk-UA" dirty="0"/>
              <a:t>Візуальний образ певної літературної течії, напряму, стилю 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233A7F-928E-4066-A001-14A94E942F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35560" y="5769484"/>
            <a:ext cx="1605280" cy="1084832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69642B94-8755-41CA-9C06-EE051143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81" y="6418513"/>
            <a:ext cx="2029093" cy="4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381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158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WordClouds  на уроці літератури</vt:lpstr>
      <vt:lpstr>     Можливості WordCloud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Проекти на основі Wordclouds</vt:lpstr>
      <vt:lpstr>Сервіси WordCloud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WordClouds  на уроці літератури</dc:title>
  <dc:creator>E. T.</dc:creator>
  <cp:lastModifiedBy>E. T.</cp:lastModifiedBy>
  <cp:revision>2</cp:revision>
  <dcterms:created xsi:type="dcterms:W3CDTF">2019-10-31T07:49:54Z</dcterms:created>
  <dcterms:modified xsi:type="dcterms:W3CDTF">2019-10-31T07:53:57Z</dcterms:modified>
</cp:coreProperties>
</file>