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8" r:id="rId11"/>
    <p:sldId id="279" r:id="rId12"/>
    <p:sldId id="280" r:id="rId13"/>
    <p:sldId id="282" r:id="rId14"/>
    <p:sldId id="283" r:id="rId15"/>
    <p:sldId id="284" r:id="rId16"/>
    <p:sldId id="281" r:id="rId17"/>
    <p:sldId id="267" r:id="rId18"/>
    <p:sldId id="266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9BBE-0681-49F4-92EA-A3A5D9DAB6E4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4D214-9AFB-4C83-B8B0-225A9D346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7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D214-9AFB-4C83-B8B0-225A9D346C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3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0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9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6906-1750-4FF1-85A0-8B78E9B2BD7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D5F5-CF85-4CA9-BECD-8437936F3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9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369" y="1948625"/>
            <a:ext cx="10765155" cy="2387600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ДІТЬМИ, ЯКІ ПЕРЕБУВАЮТЬ У СКЛАДНИХ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 ОБСТАВИНАХ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1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8" y="1453896"/>
            <a:ext cx="333634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386" y="1130300"/>
            <a:ext cx="8900159" cy="528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ПОЛІЦІЇ СЕРЕД СУБ’ЄКТІВ РОБОТИ З ДІТЬМИ, ЯКІ ПЕРЕБУВАЮТЬ У СКЛАДНИХ ЖИТТЄВИХ ОБСТАВИНАХ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97" y="357187"/>
            <a:ext cx="10753725" cy="58816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МВС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650,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органами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службами у справах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МВС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1044.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приписів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вищенаведеного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нормативно-правового акта,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контроль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заборони продажу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слабоалкогольних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 закладах,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закладах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та умов,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умов,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8" y="271463"/>
            <a:ext cx="7275958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бездоглядності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просвітницько-профілактичних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ініціювання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службами у справах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923188"/>
            <a:ext cx="4221480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6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8" y="271463"/>
            <a:ext cx="8131302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ст. 1 Закону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умежах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приписами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 5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вищенаведеного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нормативно-правового акта,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оперативно-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правовому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59024"/>
            <a:ext cx="4522726" cy="4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0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22" y="338137"/>
            <a:ext cx="8217027" cy="6148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проституцію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пияцтво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жебрацтво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порнографічної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розпусту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ухиляються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метою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восьми годин з моменту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підкинуто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заблукали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іншихматеріалах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явки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90" y="1465988"/>
            <a:ext cx="4221480" cy="482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5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747" y="271462"/>
            <a:ext cx="8217027" cy="6148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усиновителями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але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восьми годин;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якіКримінальнимкодексомУкраїни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восьми годин;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59024"/>
            <a:ext cx="4522726" cy="4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47" y="423863"/>
            <a:ext cx="10753725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приймальники-розподільники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 з моменту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чиннимзаконодавствомгласні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зметою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антигромадську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обшуки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речей,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 них,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шкоду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усиновителів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навчання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та умов,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органиНаціональної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до восьми годин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відомийфакт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" y="244475"/>
            <a:ext cx="7842885" cy="5289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патронажу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строк; − вести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зметою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вищенаведеного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р. № 585,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строк,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органам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64" y="1723453"/>
            <a:ext cx="4409384" cy="50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859" y="39649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у справах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підрозділумісцевої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держадміністрації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особи,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райдержадміністрації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у: </a:t>
            </a:r>
            <a:endParaRPr 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вмотивованого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подальшому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норм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дітей-кривдників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порядку,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МВС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3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848" y="1027906"/>
            <a:ext cx="9793224" cy="4351338"/>
          </a:xfrm>
        </p:spPr>
        <p:txBody>
          <a:bodyPr>
            <a:normAutofit fontScale="25000" lnSpcReduction="20000"/>
          </a:bodyPr>
          <a:lstStyle/>
          <a:p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В. ДжагуО64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С. Макаренко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І.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Безпалової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;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ХНУВС, 2022. – 204с.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Гончарук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Омелянюк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З початку 2021-го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сайт. 30.08.2021.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https://suspilne.media/159549-z-pocatku-roku-v-ukraini-rozsukali-ponad-9tisac-ditej-nacpolicia/.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Закон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12.07.2018 № 2505-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 //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(БД)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(ВР)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 laws/show/2505-19.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тікають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KOLO.NEWS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31.05.2019.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https://kolo.news/category/suspilstvo/14477;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Геращенко О. 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бродяжництва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психол. наук : 19.00.06.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23 с.  6Літун О. О.,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Фесак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націоальна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берез.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344–345. 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результатами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справ. 2020. № 2 (105). С. 304–308.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Кононець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П., Кравченко І.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Вид.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О., 2020. С. 83.</a:t>
            </a: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Літун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О.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Оперативно-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практики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Ч. 1. С. 43.  12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негласних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Ген.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16.11.2012 № 114/1042/516/1199/ 936/1687/5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 rada.gov.ua/laws/show/v0114900-12.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заяви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оперативного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Наказ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27.04.2020 № 357 // БД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 ВР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https://zakon.rada.gov.ua/laws/show/z0443-20.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// Служба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Магнолія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https://missingchildren.org.ua/uk/content/pro-sluzhbu. 16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сайт. 22.09.2021.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https://www.npu.gov.ua/news/preventivna-robota/ naczpolicziya-razom-iz-Facebook-zapuskaje-sistemu-spovishhennya-yakaspriyatime-rozshuku-zniklix-ditej/.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Бахаєва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собаки як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безвісти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р.) / МВС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нац. ун-т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справ.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С. 19–22.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https://www.missingkids.org/content/ dam/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Missing Children Protocol. Procedures regarding children missing from home and care. September 2021 //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Tri.x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https://www.proceduresonline. com/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nesubregion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/files/gateshead_misper.pdf. 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Law-Enforcement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аnd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for Reports of Missing and Abducted Children : A model. October 2011 // The National Center for Missing &amp; Exploited Children 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URL: https://www.missingkids.org/content/dam/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missingkids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/pdfs/Law%20Enforcement%20Missing%20Child%20Policy.pdf.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48" y="2418112"/>
            <a:ext cx="3424904" cy="34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663" y="2828163"/>
            <a:ext cx="3639312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6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59" y="309625"/>
            <a:ext cx="8448041" cy="487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ст. 1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року,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тяжкою хворобою,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безпритульністю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найгірших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ухилянням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катастроф,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еловечки для презентации вектор (5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859024"/>
            <a:ext cx="4522726" cy="4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44" y="421640"/>
            <a:ext cx="8218424" cy="5222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ними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ст. 23-1 Закону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спрямовуються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таких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комплексу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тамолоддюв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патронатного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у справах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відформи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максимально короткий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-сироти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5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15" y="1400110"/>
            <a:ext cx="3524685" cy="4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5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500"/>
            <a:ext cx="12059920" cy="5638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п. 2 Порядку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№ 585,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держадміністрацій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бюро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92045"/>
            <a:ext cx="11698986" cy="1741805"/>
          </a:xfrm>
        </p:spPr>
        <p:txBody>
          <a:bodyPr>
            <a:no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зумовити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невиліковної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зв’язків; шкода,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пожежею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лихом, катастрофою,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рабства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рабства,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торгівлею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борговою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проституцією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відеопродукції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порнографічного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за характером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жебрацтві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втягненням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жебрацтво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випрошування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грошей, речей,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втягненням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очевидцем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(очевидцем)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2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074" y="715010"/>
            <a:ext cx="115919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пов’язаної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з: </a:t>
            </a:r>
            <a:endParaRPr lang="ru-RU" sz="1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незабезпеченням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доглядом; 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безпорадному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десяти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півгодининавулицібезвідповідногодляприродно-кліматичнихумоводягу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температурного режиму;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наглядомосіб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сп’яніння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катастроф,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17" y="216281"/>
            <a:ext cx="11513058" cy="300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у справах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центру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догляду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 прав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їймедичної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занять, у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вносить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журналу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 банку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усиновителів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батьків-вихователів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обліково-статистичної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Мінсоцполітики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8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ловечки для презентаций на прозрачном фоне анимация - Zefirka.club фото и 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37" y="799497"/>
            <a:ext cx="3531388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568" y="564134"/>
            <a:ext cx="9543669" cy="5912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органу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протягомп’яти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проводилось,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особову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дублікат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доступу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р. № 234150,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73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4375</Words>
  <Application>Microsoft Office PowerPoint</Application>
  <PresentationFormat>Широкоэкранный</PresentationFormat>
  <Paragraphs>100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РОБОТА З ДІТЬМИ, ЯКІ ПЕРЕБУВАЮТЬ У СКЛАДНИХ ЖИТТЄВИХ ОБСТАВИНАХ</vt:lpstr>
      <vt:lpstr> План:</vt:lpstr>
      <vt:lpstr>Презентация PowerPoint</vt:lpstr>
      <vt:lpstr>Презентация PowerPoint</vt:lpstr>
      <vt:lpstr>Презентация PowerPoint</vt:lpstr>
      <vt:lpstr>Суб’єкти під час виконання своїх професійних чи службових обов’язків забезпечують виявлення дітей, які перебувають у складних життєвих обставинах, у випадку встановлення або отримання інформації про наявність (у тому числі ймовірну):   1) чинників, що можуть зумовити складні життєві обставини, зокрема: часткова або повна втрата дитиною рухової активності, пам’яті; наявність у дитини невиліковної хвороби, хвороби, що потребує тривалого лікування, психічних та поведінкових розладів, зокрема внаслідок вживання психоактивних речовин; інвалідність; бездомність; наявність у дитини поведінкових розладів через розлучення батьків; ухилення батьками або особами, які їх замінюють, від виконання своїх обов’язків з виховання дитини; втрата дитиною соціальних зв’язків; шкода, заподіяна дитині та її сім’ї пожежею, стихійним лихом, катастрофою, бойовими діями, терористичним актом, збройним конфліктом, тимчасовою окупацією;  2) жорстокого поводження з дитиною, у тому числі пов’язаного з:  − будь-якою формою рабства або практикою, подібною до рабства, зокрема продажем дітей та торгівлею ними, борговою залежністю, примусовою чи обов’язковою працею, включаючи примусове чи обов’язкове вербування дітей для використання їх у збройних конфліктах; − вчиненням сексуального насильства стосовно дитини; − використанням, вербуванням або пропонуванням дитини для зайняття проституцією, виробництва творів, зображень, кіно- та відеопродукції, комп’ютерних програм, інших предметів порнографічного характеру;  − роботою, яка за характером чи умовами виконання може заподіяти шкоду фізичному або психічному здоров’ю дитини; − використанням дитини в жебрацтві, втягненням її в жебрацтво (систематичне випрошування грошей, речей, інших матеріальних цінностей у сторонніх осіб);  − втягненням дитини у злочинну діяльність, залученням її до вживання алкоголю, наркотичних засобів, психотропних речовин;  − діями, що призвели до виникнення обставин, за яких дитина стала очевидцем злочину проти життя, здоров’я, волі, честі, гідності, статевої свободи, статевої недоторканості особи;  − діяннями (діями або бездіяльністю) домашнього насильства, внаслідок якого дитина постраждала або свідком (очевидцем) якого вона була;  − діяннями (діями або бездіяльністю) домашнього насильства, в якому дитина є кривдником; − вчиненням булінгу (цькування) стосовно дитини;  − вчиненням булінгу (цькування) дитиною;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Рекомендована 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Адміністративне правопорушення та його юридичний склад</dc:title>
  <dc:creator>User</dc:creator>
  <cp:lastModifiedBy>User</cp:lastModifiedBy>
  <cp:revision>25</cp:revision>
  <dcterms:created xsi:type="dcterms:W3CDTF">2022-09-04T17:35:51Z</dcterms:created>
  <dcterms:modified xsi:type="dcterms:W3CDTF">2024-11-19T13:28:18Z</dcterms:modified>
</cp:coreProperties>
</file>