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82" r:id="rId1"/>
  </p:sldMasterIdLst>
  <p:sldIdLst>
    <p:sldId id="256" r:id="rId2"/>
    <p:sldId id="275" r:id="rId3"/>
    <p:sldId id="280" r:id="rId4"/>
    <p:sldId id="276" r:id="rId5"/>
    <p:sldId id="258" r:id="rId6"/>
    <p:sldId id="267" r:id="rId7"/>
    <p:sldId id="268" r:id="rId8"/>
    <p:sldId id="271" r:id="rId9"/>
    <p:sldId id="272" r:id="rId10"/>
    <p:sldId id="277" r:id="rId11"/>
    <p:sldId id="269" r:id="rId12"/>
    <p:sldId id="273" r:id="rId13"/>
    <p:sldId id="274" r:id="rId14"/>
    <p:sldId id="278" r:id="rId15"/>
    <p:sldId id="279"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DA37D80-6434-44D0-A028-1B22A696006F}" styleName="Светлый стиль 3 — акцент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21E4AEA4-8DFA-4A89-87EB-49C32662AFE0}" styleName="Средний стиль 2 — акцент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5" d="100"/>
          <a:sy n="105" d="100"/>
        </p:scale>
        <p:origin x="71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3_3">
  <dgm:title val=""/>
  <dgm:desc val=""/>
  <dgm:catLst>
    <dgm:cat type="accent3" pri="11300"/>
  </dgm:catLst>
  <dgm:styleLbl name="node0">
    <dgm:fillClrLst meth="repeat">
      <a:schemeClr val="accent3">
        <a:shade val="80000"/>
      </a:schemeClr>
    </dgm:fillClrLst>
    <dgm:linClrLst meth="repeat">
      <a:schemeClr val="lt1"/>
    </dgm:linClrLst>
    <dgm:effectClrLst/>
    <dgm:txLinClrLst/>
    <dgm:txFillClrLst/>
    <dgm:txEffectClrLst/>
  </dgm:styleLbl>
  <dgm:styleLbl name="node1">
    <dgm:fillClrLst>
      <a:schemeClr val="accent3">
        <a:shade val="80000"/>
      </a:schemeClr>
      <a:schemeClr val="accent3">
        <a:tint val="70000"/>
      </a:schemeClr>
    </dgm:fillClrLst>
    <dgm:linClrLst meth="repeat">
      <a:schemeClr val="lt1"/>
    </dgm:linClrLst>
    <dgm:effectClrLst/>
    <dgm:txLinClrLst/>
    <dgm:txFillClrLst/>
    <dgm:txEffectClrLst/>
  </dgm:styleLbl>
  <dgm:styleLbl name="alignNode1">
    <dgm:fillClrLst>
      <a:schemeClr val="accent3">
        <a:shade val="80000"/>
      </a:schemeClr>
      <a:schemeClr val="accent3">
        <a:tint val="70000"/>
      </a:schemeClr>
    </dgm:fillClrLst>
    <dgm:linClrLst>
      <a:schemeClr val="accent3">
        <a:shade val="80000"/>
      </a:schemeClr>
      <a:schemeClr val="accent3">
        <a:tint val="70000"/>
      </a:schemeClr>
    </dgm:linClrLst>
    <dgm:effectClrLst/>
    <dgm:txLinClrLst/>
    <dgm:txFillClrLst/>
    <dgm:txEffectClrLst/>
  </dgm:styleLbl>
  <dgm:styleLbl name="lnNode1">
    <dgm:fillClrLst>
      <a:schemeClr val="accent3">
        <a:shade val="80000"/>
      </a:schemeClr>
      <a:schemeClr val="accent3">
        <a:tint val="7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tint val="70000"/>
        <a:alpha val="50000"/>
      </a:schemeClr>
    </dgm:fillClrLst>
    <dgm:linClrLst meth="repeat">
      <a:schemeClr val="lt1"/>
    </dgm:linClrLst>
    <dgm:effectClrLst/>
    <dgm:txLinClrLst/>
    <dgm:txFillClrLst/>
    <dgm:txEffectClrLst/>
  </dgm:styleLbl>
  <dgm:styleLbl name="node2">
    <dgm:fillClrLst>
      <a:schemeClr val="accent3">
        <a:tint val="99000"/>
      </a:schemeClr>
    </dgm:fillClrLst>
    <dgm:linClrLst meth="repeat">
      <a:schemeClr val="lt1"/>
    </dgm:linClrLst>
    <dgm:effectClrLst/>
    <dgm:txLinClrLst/>
    <dgm:txFillClrLst/>
    <dgm:txEffectClrLst/>
  </dgm:styleLbl>
  <dgm:styleLbl name="node3">
    <dgm:fillClrLst>
      <a:schemeClr val="accent3">
        <a:tint val="80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dgm:txEffectClrLst/>
  </dgm:styleLbl>
  <dgm:styleLbl name="f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b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sibTrans1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9000"/>
      </a:schemeClr>
    </dgm:fillClrLst>
    <dgm:linClrLst meth="repeat">
      <a:schemeClr val="lt1"/>
    </dgm:linClrLst>
    <dgm:effectClrLst/>
    <dgm:txLinClrLst/>
    <dgm:txFillClrLst/>
    <dgm:txEffectClrLst/>
  </dgm:styleLbl>
  <dgm:styleLbl name="asst3">
    <dgm:fillClrLst>
      <a:schemeClr val="accent3">
        <a:tint val="80000"/>
      </a:schemeClr>
    </dgm:fillClrLst>
    <dgm:linClrLst meth="repeat">
      <a:schemeClr val="lt1"/>
    </dgm:linClrLst>
    <dgm:effectClrLst/>
    <dgm:txLinClrLst/>
    <dgm:txFillClrLst/>
    <dgm:txEffectClrLst/>
  </dgm:styleLbl>
  <dgm:styleLbl name="asst4">
    <dgm:fillClrLst>
      <a:schemeClr val="accent3">
        <a:tint val="7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lt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9000"/>
      </a:schemeClr>
    </dgm:fillClrLst>
    <dgm:linClrLst meth="repeat">
      <a:schemeClr val="accent3">
        <a:tint val="99000"/>
      </a:schemeClr>
    </dgm:linClrLst>
    <dgm:effectClrLst/>
    <dgm:txLinClrLst/>
    <dgm:txFillClrLst meth="repeat">
      <a:schemeClr val="tx1"/>
    </dgm:txFillClrLst>
    <dgm:txEffectClrLst/>
  </dgm:styleLbl>
  <dgm:styleLbl name="parChTrans1D3">
    <dgm:fillClrLst meth="repeat">
      <a:schemeClr val="accent3">
        <a:tint val="80000"/>
      </a:schemeClr>
    </dgm:fillClrLst>
    <dgm:linClrLst meth="repeat">
      <a:schemeClr val="accent3">
        <a:tint val="80000"/>
      </a:schemeClr>
    </dgm:linClrLst>
    <dgm:effectClrLst/>
    <dgm:txLinClrLst/>
    <dgm:txFillClrLst meth="repeat">
      <a:schemeClr val="tx1"/>
    </dgm:txFillClrLst>
    <dgm:txEffectClrLst/>
  </dgm:styleLbl>
  <dgm:styleLbl name="parChTrans1D4">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0CD6FCB-BC76-419B-9093-4FB6040DCEC3}" type="doc">
      <dgm:prSet loTypeId="urn:microsoft.com/office/officeart/2005/8/layout/vProcess5" loCatId="process" qsTypeId="urn:microsoft.com/office/officeart/2005/8/quickstyle/simple2" qsCatId="simple" csTypeId="urn:microsoft.com/office/officeart/2005/8/colors/colorful3" csCatId="colorful" phldr="1"/>
      <dgm:spPr/>
      <dgm:t>
        <a:bodyPr/>
        <a:lstStyle/>
        <a:p>
          <a:endParaRPr lang="ru-RU"/>
        </a:p>
      </dgm:t>
    </dgm:pt>
    <dgm:pt modelId="{7CFFBAA3-073B-47A5-98B7-4D2AFB2780FD}">
      <dgm:prSet custT="1"/>
      <dgm:spPr/>
      <dgm:t>
        <a:bodyPr/>
        <a:lstStyle/>
        <a:p>
          <a:r>
            <a:rPr lang="uk-UA" sz="1600" b="0" cap="none" spc="0" dirty="0">
              <a:ln w="0"/>
              <a:solidFill>
                <a:schemeClr val="tx1"/>
              </a:solidFill>
              <a:effectLst>
                <a:outerShdw blurRad="38100" dist="19050" dir="2700000" algn="tl" rotWithShape="0">
                  <a:schemeClr val="dk1">
                    <a:alpha val="40000"/>
                  </a:schemeClr>
                </a:outerShdw>
              </a:effectLst>
            </a:rPr>
            <a:t>правовий інститут, який являє собою сукупність правових норм, що регулюють суспільні відносини, які виникають у зв’язку з реалізацією фізичною чи юридичною особою права на оскарження рішень, дій та бездіяльності органів виконавчої влади шляхом подання скарги до органу виконавчої влади (посадової особи), що уповноважений здійснювати їх розгляд та вирішення</a:t>
          </a:r>
          <a:endParaRPr lang="ru-RU" sz="1600" b="0" cap="none" spc="0" dirty="0">
            <a:ln w="0"/>
            <a:solidFill>
              <a:schemeClr val="tx1"/>
            </a:solidFill>
            <a:effectLst>
              <a:outerShdw blurRad="38100" dist="19050" dir="2700000" algn="tl" rotWithShape="0">
                <a:schemeClr val="dk1">
                  <a:alpha val="40000"/>
                </a:schemeClr>
              </a:outerShdw>
            </a:effectLst>
          </a:endParaRPr>
        </a:p>
      </dgm:t>
    </dgm:pt>
    <dgm:pt modelId="{C4B826BE-4B49-490F-97B5-EDD1FE60FC8A}" type="parTrans" cxnId="{8A34257F-080D-4EB4-BC06-B1C95BB74727}">
      <dgm:prSet/>
      <dgm:spPr/>
      <dgm:t>
        <a:bodyPr/>
        <a:lstStyle/>
        <a:p>
          <a:endParaRPr lang="ru-RU"/>
        </a:p>
      </dgm:t>
    </dgm:pt>
    <dgm:pt modelId="{3F3A42FE-130D-4201-A550-39D8AA0604CA}" type="sibTrans" cxnId="{8A34257F-080D-4EB4-BC06-B1C95BB74727}">
      <dgm:prSet/>
      <dgm:spPr/>
      <dgm:t>
        <a:bodyPr/>
        <a:lstStyle/>
        <a:p>
          <a:endParaRPr lang="ru-RU"/>
        </a:p>
      </dgm:t>
    </dgm:pt>
    <dgm:pt modelId="{2064F84F-18C1-4941-91E8-8F1308AAFB4A}">
      <dgm:prSet custT="1"/>
      <dgm:spPr/>
      <dgm:t>
        <a:bodyPr/>
        <a:lstStyle/>
        <a:p>
          <a:r>
            <a:rPr lang="uk-UA" sz="1600" b="0" i="0" noProof="0" dirty="0">
              <a:solidFill>
                <a:schemeClr val="tx1"/>
              </a:solidFill>
              <a:effectLst>
                <a:outerShdw blurRad="38100" dist="38100" dir="2700000" algn="tl">
                  <a:srgbClr val="000000">
                    <a:alpha val="43137"/>
                  </a:srgbClr>
                </a:outerShdw>
              </a:effectLst>
            </a:rPr>
            <a:t>виступає позасудовим механізмом захисту прав та основоположних свобод людини, який закріплений на конституційному рівні в Україні</a:t>
          </a:r>
          <a:endParaRPr lang="uk-UA" sz="1600" b="0" cap="none" spc="0" noProof="0" dirty="0">
            <a:ln w="0"/>
            <a:solidFill>
              <a:schemeClr val="tx1"/>
            </a:solidFill>
            <a:effectLst>
              <a:outerShdw blurRad="38100" dist="38100" dir="2700000" algn="tl">
                <a:srgbClr val="000000">
                  <a:alpha val="43137"/>
                </a:srgbClr>
              </a:outerShdw>
            </a:effectLst>
          </a:endParaRPr>
        </a:p>
      </dgm:t>
    </dgm:pt>
    <dgm:pt modelId="{2510AD97-0474-482E-A4AA-F6F9F9971355}" type="parTrans" cxnId="{2FF4B42C-6D82-48CF-96A7-347E2902D488}">
      <dgm:prSet/>
      <dgm:spPr/>
      <dgm:t>
        <a:bodyPr/>
        <a:lstStyle/>
        <a:p>
          <a:endParaRPr lang="ru-RU"/>
        </a:p>
      </dgm:t>
    </dgm:pt>
    <dgm:pt modelId="{9CAAC5F8-69AD-4E5C-AC06-F5AFD7949B2C}" type="sibTrans" cxnId="{2FF4B42C-6D82-48CF-96A7-347E2902D488}">
      <dgm:prSet/>
      <dgm:spPr/>
      <dgm:t>
        <a:bodyPr/>
        <a:lstStyle/>
        <a:p>
          <a:endParaRPr lang="ru-RU"/>
        </a:p>
      </dgm:t>
    </dgm:pt>
    <dgm:pt modelId="{A5D3DA57-A635-47AD-8C3F-07B185EA6248}">
      <dgm:prSet custT="1"/>
      <dgm:spPr/>
      <dgm:t>
        <a:bodyPr/>
        <a:lstStyle/>
        <a:p>
          <a:r>
            <a:rPr lang="uk-UA" sz="1600" b="0" cap="none" spc="0">
              <a:ln w="0"/>
              <a:solidFill>
                <a:schemeClr val="tx1"/>
              </a:solidFill>
              <a:effectLst>
                <a:outerShdw blurRad="38100" dist="19050" dir="2700000" algn="tl" rotWithShape="0">
                  <a:schemeClr val="dk1">
                    <a:alpha val="40000"/>
                  </a:schemeClr>
                </a:outerShdw>
              </a:effectLst>
            </a:rPr>
            <a:t>один із видів адміністративної процедури або її факультативна стадія</a:t>
          </a:r>
          <a:endParaRPr lang="ru-RU" sz="1600" b="0" cap="none" spc="0">
            <a:ln w="0"/>
            <a:solidFill>
              <a:schemeClr val="tx1"/>
            </a:solidFill>
            <a:effectLst>
              <a:outerShdw blurRad="38100" dist="19050" dir="2700000" algn="tl" rotWithShape="0">
                <a:schemeClr val="dk1">
                  <a:alpha val="40000"/>
                </a:schemeClr>
              </a:outerShdw>
            </a:effectLst>
          </a:endParaRPr>
        </a:p>
      </dgm:t>
    </dgm:pt>
    <dgm:pt modelId="{ACE2A54F-48F7-4E7E-BBDC-F52E8E7EF3A8}" type="parTrans" cxnId="{39DBE428-89D4-49F8-9EF0-A5F7EABC265E}">
      <dgm:prSet/>
      <dgm:spPr/>
      <dgm:t>
        <a:bodyPr/>
        <a:lstStyle/>
        <a:p>
          <a:endParaRPr lang="ru-RU"/>
        </a:p>
      </dgm:t>
    </dgm:pt>
    <dgm:pt modelId="{7A9D9A34-EE1A-40B7-8B3F-9D743237DC26}" type="sibTrans" cxnId="{39DBE428-89D4-49F8-9EF0-A5F7EABC265E}">
      <dgm:prSet/>
      <dgm:spPr/>
      <dgm:t>
        <a:bodyPr/>
        <a:lstStyle/>
        <a:p>
          <a:endParaRPr lang="ru-RU"/>
        </a:p>
      </dgm:t>
    </dgm:pt>
    <dgm:pt modelId="{3CA0979F-39D3-4D96-909C-6FFB7606CE37}" type="pres">
      <dgm:prSet presAssocID="{80CD6FCB-BC76-419B-9093-4FB6040DCEC3}" presName="outerComposite" presStyleCnt="0">
        <dgm:presLayoutVars>
          <dgm:chMax val="5"/>
          <dgm:dir/>
          <dgm:resizeHandles val="exact"/>
        </dgm:presLayoutVars>
      </dgm:prSet>
      <dgm:spPr/>
    </dgm:pt>
    <dgm:pt modelId="{1665D480-FAE0-4534-8A7A-F5FD9DBBAB50}" type="pres">
      <dgm:prSet presAssocID="{80CD6FCB-BC76-419B-9093-4FB6040DCEC3}" presName="dummyMaxCanvas" presStyleCnt="0">
        <dgm:presLayoutVars/>
      </dgm:prSet>
      <dgm:spPr/>
    </dgm:pt>
    <dgm:pt modelId="{7C0554B3-5E50-4D90-8C2F-E97E7A191E4F}" type="pres">
      <dgm:prSet presAssocID="{80CD6FCB-BC76-419B-9093-4FB6040DCEC3}" presName="ThreeNodes_1" presStyleLbl="node1" presStyleIdx="0" presStyleCnt="3">
        <dgm:presLayoutVars>
          <dgm:bulletEnabled val="1"/>
        </dgm:presLayoutVars>
      </dgm:prSet>
      <dgm:spPr/>
    </dgm:pt>
    <dgm:pt modelId="{444A1C7B-8D28-4730-B025-9022CCF6BEE6}" type="pres">
      <dgm:prSet presAssocID="{80CD6FCB-BC76-419B-9093-4FB6040DCEC3}" presName="ThreeNodes_2" presStyleLbl="node1" presStyleIdx="1" presStyleCnt="3">
        <dgm:presLayoutVars>
          <dgm:bulletEnabled val="1"/>
        </dgm:presLayoutVars>
      </dgm:prSet>
      <dgm:spPr/>
    </dgm:pt>
    <dgm:pt modelId="{DAFCB7A1-509F-4628-AC8D-0B320002805C}" type="pres">
      <dgm:prSet presAssocID="{80CD6FCB-BC76-419B-9093-4FB6040DCEC3}" presName="ThreeNodes_3" presStyleLbl="node1" presStyleIdx="2" presStyleCnt="3">
        <dgm:presLayoutVars>
          <dgm:bulletEnabled val="1"/>
        </dgm:presLayoutVars>
      </dgm:prSet>
      <dgm:spPr/>
    </dgm:pt>
    <dgm:pt modelId="{80CD6614-4073-4A4D-A9E4-767E94A98839}" type="pres">
      <dgm:prSet presAssocID="{80CD6FCB-BC76-419B-9093-4FB6040DCEC3}" presName="ThreeConn_1-2" presStyleLbl="fgAccFollowNode1" presStyleIdx="0" presStyleCnt="2">
        <dgm:presLayoutVars>
          <dgm:bulletEnabled val="1"/>
        </dgm:presLayoutVars>
      </dgm:prSet>
      <dgm:spPr/>
    </dgm:pt>
    <dgm:pt modelId="{A5A7B704-AE32-4D18-B66C-83BD3EB83A6B}" type="pres">
      <dgm:prSet presAssocID="{80CD6FCB-BC76-419B-9093-4FB6040DCEC3}" presName="ThreeConn_2-3" presStyleLbl="fgAccFollowNode1" presStyleIdx="1" presStyleCnt="2">
        <dgm:presLayoutVars>
          <dgm:bulletEnabled val="1"/>
        </dgm:presLayoutVars>
      </dgm:prSet>
      <dgm:spPr/>
    </dgm:pt>
    <dgm:pt modelId="{8711D17B-AD86-4749-92AB-7F6BE9E000FD}" type="pres">
      <dgm:prSet presAssocID="{80CD6FCB-BC76-419B-9093-4FB6040DCEC3}" presName="ThreeNodes_1_text" presStyleLbl="node1" presStyleIdx="2" presStyleCnt="3">
        <dgm:presLayoutVars>
          <dgm:bulletEnabled val="1"/>
        </dgm:presLayoutVars>
      </dgm:prSet>
      <dgm:spPr/>
    </dgm:pt>
    <dgm:pt modelId="{3BE5B99F-588E-4DE5-9CAA-4C60025FAB09}" type="pres">
      <dgm:prSet presAssocID="{80CD6FCB-BC76-419B-9093-4FB6040DCEC3}" presName="ThreeNodes_2_text" presStyleLbl="node1" presStyleIdx="2" presStyleCnt="3">
        <dgm:presLayoutVars>
          <dgm:bulletEnabled val="1"/>
        </dgm:presLayoutVars>
      </dgm:prSet>
      <dgm:spPr/>
    </dgm:pt>
    <dgm:pt modelId="{C006C7D9-E9A6-44AF-AAB0-F3B9912FFBF8}" type="pres">
      <dgm:prSet presAssocID="{80CD6FCB-BC76-419B-9093-4FB6040DCEC3}" presName="ThreeNodes_3_text" presStyleLbl="node1" presStyleIdx="2" presStyleCnt="3">
        <dgm:presLayoutVars>
          <dgm:bulletEnabled val="1"/>
        </dgm:presLayoutVars>
      </dgm:prSet>
      <dgm:spPr/>
    </dgm:pt>
  </dgm:ptLst>
  <dgm:cxnLst>
    <dgm:cxn modelId="{DDAF0806-5A05-4256-8CBB-85571A63D79E}" type="presOf" srcId="{9CAAC5F8-69AD-4E5C-AC06-F5AFD7949B2C}" destId="{A5A7B704-AE32-4D18-B66C-83BD3EB83A6B}" srcOrd="0" destOrd="0" presId="urn:microsoft.com/office/officeart/2005/8/layout/vProcess5"/>
    <dgm:cxn modelId="{C631CF09-2534-45C4-BDB7-991CA05A3C51}" type="presOf" srcId="{A5D3DA57-A635-47AD-8C3F-07B185EA6248}" destId="{DAFCB7A1-509F-4628-AC8D-0B320002805C}" srcOrd="0" destOrd="0" presId="urn:microsoft.com/office/officeart/2005/8/layout/vProcess5"/>
    <dgm:cxn modelId="{39DBE428-89D4-49F8-9EF0-A5F7EABC265E}" srcId="{80CD6FCB-BC76-419B-9093-4FB6040DCEC3}" destId="{A5D3DA57-A635-47AD-8C3F-07B185EA6248}" srcOrd="2" destOrd="0" parTransId="{ACE2A54F-48F7-4E7E-BBDC-F52E8E7EF3A8}" sibTransId="{7A9D9A34-EE1A-40B7-8B3F-9D743237DC26}"/>
    <dgm:cxn modelId="{C91FAD2A-94A0-4F89-8234-534EA0173C2E}" type="presOf" srcId="{7CFFBAA3-073B-47A5-98B7-4D2AFB2780FD}" destId="{7C0554B3-5E50-4D90-8C2F-E97E7A191E4F}" srcOrd="0" destOrd="0" presId="urn:microsoft.com/office/officeart/2005/8/layout/vProcess5"/>
    <dgm:cxn modelId="{2FF4B42C-6D82-48CF-96A7-347E2902D488}" srcId="{80CD6FCB-BC76-419B-9093-4FB6040DCEC3}" destId="{2064F84F-18C1-4941-91E8-8F1308AAFB4A}" srcOrd="1" destOrd="0" parTransId="{2510AD97-0474-482E-A4AA-F6F9F9971355}" sibTransId="{9CAAC5F8-69AD-4E5C-AC06-F5AFD7949B2C}"/>
    <dgm:cxn modelId="{76D9AD30-2111-4397-8F79-0F8D85B1426C}" type="presOf" srcId="{3F3A42FE-130D-4201-A550-39D8AA0604CA}" destId="{80CD6614-4073-4A4D-A9E4-767E94A98839}" srcOrd="0" destOrd="0" presId="urn:microsoft.com/office/officeart/2005/8/layout/vProcess5"/>
    <dgm:cxn modelId="{0BC8983B-E37E-4227-A5C2-A96B7FE0DFA9}" type="presOf" srcId="{2064F84F-18C1-4941-91E8-8F1308AAFB4A}" destId="{3BE5B99F-588E-4DE5-9CAA-4C60025FAB09}" srcOrd="1" destOrd="0" presId="urn:microsoft.com/office/officeart/2005/8/layout/vProcess5"/>
    <dgm:cxn modelId="{99AC3363-54F0-4F44-A3B1-AF4F41C7D8AF}" type="presOf" srcId="{7CFFBAA3-073B-47A5-98B7-4D2AFB2780FD}" destId="{8711D17B-AD86-4749-92AB-7F6BE9E000FD}" srcOrd="1" destOrd="0" presId="urn:microsoft.com/office/officeart/2005/8/layout/vProcess5"/>
    <dgm:cxn modelId="{8A34257F-080D-4EB4-BC06-B1C95BB74727}" srcId="{80CD6FCB-BC76-419B-9093-4FB6040DCEC3}" destId="{7CFFBAA3-073B-47A5-98B7-4D2AFB2780FD}" srcOrd="0" destOrd="0" parTransId="{C4B826BE-4B49-490F-97B5-EDD1FE60FC8A}" sibTransId="{3F3A42FE-130D-4201-A550-39D8AA0604CA}"/>
    <dgm:cxn modelId="{CDBC318D-FF71-4FEE-9324-0E59E3CA099B}" type="presOf" srcId="{A5D3DA57-A635-47AD-8C3F-07B185EA6248}" destId="{C006C7D9-E9A6-44AF-AAB0-F3B9912FFBF8}" srcOrd="1" destOrd="0" presId="urn:microsoft.com/office/officeart/2005/8/layout/vProcess5"/>
    <dgm:cxn modelId="{59088490-0DB2-4F0E-8D43-0DEA172138AE}" type="presOf" srcId="{2064F84F-18C1-4941-91E8-8F1308AAFB4A}" destId="{444A1C7B-8D28-4730-B025-9022CCF6BEE6}" srcOrd="0" destOrd="0" presId="urn:microsoft.com/office/officeart/2005/8/layout/vProcess5"/>
    <dgm:cxn modelId="{916FD3A6-0D90-40AC-A39A-05C31378C5B1}" type="presOf" srcId="{80CD6FCB-BC76-419B-9093-4FB6040DCEC3}" destId="{3CA0979F-39D3-4D96-909C-6FFB7606CE37}" srcOrd="0" destOrd="0" presId="urn:microsoft.com/office/officeart/2005/8/layout/vProcess5"/>
    <dgm:cxn modelId="{C9E4B5C6-5479-44FB-A978-B54B7DD49F4F}" type="presParOf" srcId="{3CA0979F-39D3-4D96-909C-6FFB7606CE37}" destId="{1665D480-FAE0-4534-8A7A-F5FD9DBBAB50}" srcOrd="0" destOrd="0" presId="urn:microsoft.com/office/officeart/2005/8/layout/vProcess5"/>
    <dgm:cxn modelId="{53BCB1AA-864C-4F27-95E4-187B97527D25}" type="presParOf" srcId="{3CA0979F-39D3-4D96-909C-6FFB7606CE37}" destId="{7C0554B3-5E50-4D90-8C2F-E97E7A191E4F}" srcOrd="1" destOrd="0" presId="urn:microsoft.com/office/officeart/2005/8/layout/vProcess5"/>
    <dgm:cxn modelId="{938FA813-64CB-4798-9030-7DE1B34552D5}" type="presParOf" srcId="{3CA0979F-39D3-4D96-909C-6FFB7606CE37}" destId="{444A1C7B-8D28-4730-B025-9022CCF6BEE6}" srcOrd="2" destOrd="0" presId="urn:microsoft.com/office/officeart/2005/8/layout/vProcess5"/>
    <dgm:cxn modelId="{3BC2551D-48F3-45AE-9E5C-F2DFA9D4BAC7}" type="presParOf" srcId="{3CA0979F-39D3-4D96-909C-6FFB7606CE37}" destId="{DAFCB7A1-509F-4628-AC8D-0B320002805C}" srcOrd="3" destOrd="0" presId="urn:microsoft.com/office/officeart/2005/8/layout/vProcess5"/>
    <dgm:cxn modelId="{18E77B22-C5F7-4E9B-99AD-822C388BF316}" type="presParOf" srcId="{3CA0979F-39D3-4D96-909C-6FFB7606CE37}" destId="{80CD6614-4073-4A4D-A9E4-767E94A98839}" srcOrd="4" destOrd="0" presId="urn:microsoft.com/office/officeart/2005/8/layout/vProcess5"/>
    <dgm:cxn modelId="{2E0C8D44-C70E-4EEF-95B7-91E523416A5F}" type="presParOf" srcId="{3CA0979F-39D3-4D96-909C-6FFB7606CE37}" destId="{A5A7B704-AE32-4D18-B66C-83BD3EB83A6B}" srcOrd="5" destOrd="0" presId="urn:microsoft.com/office/officeart/2005/8/layout/vProcess5"/>
    <dgm:cxn modelId="{98C15079-E7EF-4958-AA72-BB03B4392124}" type="presParOf" srcId="{3CA0979F-39D3-4D96-909C-6FFB7606CE37}" destId="{8711D17B-AD86-4749-92AB-7F6BE9E000FD}" srcOrd="6" destOrd="0" presId="urn:microsoft.com/office/officeart/2005/8/layout/vProcess5"/>
    <dgm:cxn modelId="{24EB37FD-C5E7-4654-A739-F8AF9C2DF3E6}" type="presParOf" srcId="{3CA0979F-39D3-4D96-909C-6FFB7606CE37}" destId="{3BE5B99F-588E-4DE5-9CAA-4C60025FAB09}" srcOrd="7" destOrd="0" presId="urn:microsoft.com/office/officeart/2005/8/layout/vProcess5"/>
    <dgm:cxn modelId="{252402FD-9A86-414F-8415-FE297C32DD99}" type="presParOf" srcId="{3CA0979F-39D3-4D96-909C-6FFB7606CE37}" destId="{C006C7D9-E9A6-44AF-AAB0-F3B9912FFBF8}" srcOrd="8"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33043A20-F121-45F5-806C-53F16FD280C2}" type="doc">
      <dgm:prSet loTypeId="urn:microsoft.com/office/officeart/2005/8/layout/process5" loCatId="process" qsTypeId="urn:microsoft.com/office/officeart/2005/8/quickstyle/simple3" qsCatId="simple" csTypeId="urn:microsoft.com/office/officeart/2005/8/colors/colorful1" csCatId="colorful" phldr="1"/>
      <dgm:spPr/>
      <dgm:t>
        <a:bodyPr/>
        <a:lstStyle/>
        <a:p>
          <a:endParaRPr lang="ru-RU"/>
        </a:p>
      </dgm:t>
    </dgm:pt>
    <dgm:pt modelId="{0117BD52-66D7-4F0F-9B09-803B9002842A}">
      <dgm:prSet/>
      <dgm:spPr/>
      <dgm:t>
        <a:bodyPr/>
        <a:lstStyle/>
        <a:p>
          <a:r>
            <a:rPr lang="uk-UA" b="0" i="0" noProof="0" dirty="0"/>
            <a:t>протягом одного року з моменту прийняття рішення</a:t>
          </a:r>
          <a:endParaRPr lang="uk-UA" noProof="0" dirty="0"/>
        </a:p>
      </dgm:t>
    </dgm:pt>
    <dgm:pt modelId="{0281F92C-71A2-4314-A721-EC94BA244844}" type="parTrans" cxnId="{B7E1CFED-ED98-424F-9155-D60C17BCF8C2}">
      <dgm:prSet/>
      <dgm:spPr/>
      <dgm:t>
        <a:bodyPr/>
        <a:lstStyle/>
        <a:p>
          <a:endParaRPr lang="ru-RU"/>
        </a:p>
      </dgm:t>
    </dgm:pt>
    <dgm:pt modelId="{AE004CCC-74C2-46EC-A368-29244CADDA88}" type="sibTrans" cxnId="{B7E1CFED-ED98-424F-9155-D60C17BCF8C2}">
      <dgm:prSet/>
      <dgm:spPr/>
      <dgm:t>
        <a:bodyPr/>
        <a:lstStyle/>
        <a:p>
          <a:endParaRPr lang="ru-RU"/>
        </a:p>
      </dgm:t>
    </dgm:pt>
    <dgm:pt modelId="{9E6C17EC-AC5B-4B22-9CDA-5529113C33ED}">
      <dgm:prSet/>
      <dgm:spPr/>
      <dgm:t>
        <a:bodyPr/>
        <a:lstStyle/>
        <a:p>
          <a:r>
            <a:rPr lang="uk-UA" b="0" i="0" noProof="0" dirty="0"/>
            <a:t>не пізніше одного місяця з часу ознайомлення з прийнятим рішенням</a:t>
          </a:r>
          <a:endParaRPr lang="uk-UA" noProof="0" dirty="0"/>
        </a:p>
      </dgm:t>
    </dgm:pt>
    <dgm:pt modelId="{588841C4-CC03-4920-8C47-AF8D08586B83}" type="parTrans" cxnId="{91EC2B79-F7ED-4294-9939-4C769AA8467C}">
      <dgm:prSet/>
      <dgm:spPr/>
      <dgm:t>
        <a:bodyPr/>
        <a:lstStyle/>
        <a:p>
          <a:endParaRPr lang="ru-RU"/>
        </a:p>
      </dgm:t>
    </dgm:pt>
    <dgm:pt modelId="{C907D549-D2B8-40C3-B93E-26148C7BD49E}" type="sibTrans" cxnId="{91EC2B79-F7ED-4294-9939-4C769AA8467C}">
      <dgm:prSet/>
      <dgm:spPr/>
      <dgm:t>
        <a:bodyPr/>
        <a:lstStyle/>
        <a:p>
          <a:endParaRPr lang="ru-RU"/>
        </a:p>
      </dgm:t>
    </dgm:pt>
    <dgm:pt modelId="{35E73164-29FF-4E34-8993-BECBC8D249EC}">
      <dgm:prSet/>
      <dgm:spPr/>
      <dgm:t>
        <a:bodyPr/>
        <a:lstStyle/>
        <a:p>
          <a:r>
            <a:rPr lang="uk-UA" b="0" i="0" noProof="0" dirty="0"/>
            <a:t>скарги, подані з порушенням зазначеного терміну, не розглядаються</a:t>
          </a:r>
          <a:endParaRPr lang="uk-UA" noProof="0" dirty="0"/>
        </a:p>
      </dgm:t>
    </dgm:pt>
    <dgm:pt modelId="{CDD677E9-E722-4FE5-9587-0F928F012168}" type="parTrans" cxnId="{1AD36D14-5F41-4330-A281-F770AA9107F7}">
      <dgm:prSet/>
      <dgm:spPr/>
      <dgm:t>
        <a:bodyPr/>
        <a:lstStyle/>
        <a:p>
          <a:endParaRPr lang="ru-RU"/>
        </a:p>
      </dgm:t>
    </dgm:pt>
    <dgm:pt modelId="{06A6CB37-54C3-428F-94D7-4297948CB972}" type="sibTrans" cxnId="{1AD36D14-5F41-4330-A281-F770AA9107F7}">
      <dgm:prSet/>
      <dgm:spPr/>
      <dgm:t>
        <a:bodyPr/>
        <a:lstStyle/>
        <a:p>
          <a:endParaRPr lang="ru-RU"/>
        </a:p>
      </dgm:t>
    </dgm:pt>
    <dgm:pt modelId="{9807693D-A4BA-4422-B4F1-DF61FC79B68C}">
      <dgm:prSet/>
      <dgm:spPr/>
      <dgm:t>
        <a:bodyPr/>
        <a:lstStyle/>
        <a:p>
          <a:r>
            <a:rPr lang="ru-RU" b="0" i="0"/>
            <a:t>Пропущений з поважної причини термін може бути поновлений органом чи посадовою особою, що розглядає скаргу.</a:t>
          </a:r>
          <a:endParaRPr lang="ru-RU"/>
        </a:p>
      </dgm:t>
    </dgm:pt>
    <dgm:pt modelId="{F8EAFEBF-71AF-4726-897A-53D2E921F5B2}" type="parTrans" cxnId="{D37284F1-FB9B-4328-8892-F63CFC83D01C}">
      <dgm:prSet/>
      <dgm:spPr/>
      <dgm:t>
        <a:bodyPr/>
        <a:lstStyle/>
        <a:p>
          <a:endParaRPr lang="ru-RU"/>
        </a:p>
      </dgm:t>
    </dgm:pt>
    <dgm:pt modelId="{CC1CE1BF-9792-491B-9B58-98B9A13B7283}" type="sibTrans" cxnId="{D37284F1-FB9B-4328-8892-F63CFC83D01C}">
      <dgm:prSet/>
      <dgm:spPr/>
      <dgm:t>
        <a:bodyPr/>
        <a:lstStyle/>
        <a:p>
          <a:endParaRPr lang="ru-RU"/>
        </a:p>
      </dgm:t>
    </dgm:pt>
    <dgm:pt modelId="{8769BF5B-6A12-4438-8B2D-6E764E4F5083}" type="pres">
      <dgm:prSet presAssocID="{33043A20-F121-45F5-806C-53F16FD280C2}" presName="diagram" presStyleCnt="0">
        <dgm:presLayoutVars>
          <dgm:dir/>
          <dgm:resizeHandles val="exact"/>
        </dgm:presLayoutVars>
      </dgm:prSet>
      <dgm:spPr/>
    </dgm:pt>
    <dgm:pt modelId="{3C0103AC-A805-48D7-B88F-3879CD305995}" type="pres">
      <dgm:prSet presAssocID="{0117BD52-66D7-4F0F-9B09-803B9002842A}" presName="node" presStyleLbl="node1" presStyleIdx="0" presStyleCnt="4">
        <dgm:presLayoutVars>
          <dgm:bulletEnabled val="1"/>
        </dgm:presLayoutVars>
      </dgm:prSet>
      <dgm:spPr/>
    </dgm:pt>
    <dgm:pt modelId="{770B545A-1418-4857-A964-556DDD123560}" type="pres">
      <dgm:prSet presAssocID="{AE004CCC-74C2-46EC-A368-29244CADDA88}" presName="sibTrans" presStyleLbl="sibTrans2D1" presStyleIdx="0" presStyleCnt="3"/>
      <dgm:spPr/>
    </dgm:pt>
    <dgm:pt modelId="{8D016FD8-C7FC-4F2E-B7FF-B2EA339FD974}" type="pres">
      <dgm:prSet presAssocID="{AE004CCC-74C2-46EC-A368-29244CADDA88}" presName="connectorText" presStyleLbl="sibTrans2D1" presStyleIdx="0" presStyleCnt="3"/>
      <dgm:spPr/>
    </dgm:pt>
    <dgm:pt modelId="{3AC4A2F6-4BBC-4C65-B5C6-D14B68C5C44A}" type="pres">
      <dgm:prSet presAssocID="{9E6C17EC-AC5B-4B22-9CDA-5529113C33ED}" presName="node" presStyleLbl="node1" presStyleIdx="1" presStyleCnt="4">
        <dgm:presLayoutVars>
          <dgm:bulletEnabled val="1"/>
        </dgm:presLayoutVars>
      </dgm:prSet>
      <dgm:spPr/>
    </dgm:pt>
    <dgm:pt modelId="{8DBA6EBF-37FF-414D-B639-E85D94F3E696}" type="pres">
      <dgm:prSet presAssocID="{C907D549-D2B8-40C3-B93E-26148C7BD49E}" presName="sibTrans" presStyleLbl="sibTrans2D1" presStyleIdx="1" presStyleCnt="3"/>
      <dgm:spPr/>
    </dgm:pt>
    <dgm:pt modelId="{A3CA94C2-3A89-436D-B756-C4203A579353}" type="pres">
      <dgm:prSet presAssocID="{C907D549-D2B8-40C3-B93E-26148C7BD49E}" presName="connectorText" presStyleLbl="sibTrans2D1" presStyleIdx="1" presStyleCnt="3"/>
      <dgm:spPr/>
    </dgm:pt>
    <dgm:pt modelId="{9A46B85F-49CF-45AC-91C3-927AE3AEA9E9}" type="pres">
      <dgm:prSet presAssocID="{35E73164-29FF-4E34-8993-BECBC8D249EC}" presName="node" presStyleLbl="node1" presStyleIdx="2" presStyleCnt="4">
        <dgm:presLayoutVars>
          <dgm:bulletEnabled val="1"/>
        </dgm:presLayoutVars>
      </dgm:prSet>
      <dgm:spPr/>
    </dgm:pt>
    <dgm:pt modelId="{0C456B4C-B8B4-4764-96B5-AEFAAB807078}" type="pres">
      <dgm:prSet presAssocID="{06A6CB37-54C3-428F-94D7-4297948CB972}" presName="sibTrans" presStyleLbl="sibTrans2D1" presStyleIdx="2" presStyleCnt="3"/>
      <dgm:spPr/>
    </dgm:pt>
    <dgm:pt modelId="{8CF55487-7BFA-4493-9859-91E6DB21A4BF}" type="pres">
      <dgm:prSet presAssocID="{06A6CB37-54C3-428F-94D7-4297948CB972}" presName="connectorText" presStyleLbl="sibTrans2D1" presStyleIdx="2" presStyleCnt="3"/>
      <dgm:spPr/>
    </dgm:pt>
    <dgm:pt modelId="{208C6ABD-B5D7-4697-B7CD-9C982EE3F03E}" type="pres">
      <dgm:prSet presAssocID="{9807693D-A4BA-4422-B4F1-DF61FC79B68C}" presName="node" presStyleLbl="node1" presStyleIdx="3" presStyleCnt="4" custScaleX="366523">
        <dgm:presLayoutVars>
          <dgm:bulletEnabled val="1"/>
        </dgm:presLayoutVars>
      </dgm:prSet>
      <dgm:spPr/>
    </dgm:pt>
  </dgm:ptLst>
  <dgm:cxnLst>
    <dgm:cxn modelId="{1AD36D14-5F41-4330-A281-F770AA9107F7}" srcId="{33043A20-F121-45F5-806C-53F16FD280C2}" destId="{35E73164-29FF-4E34-8993-BECBC8D249EC}" srcOrd="2" destOrd="0" parTransId="{CDD677E9-E722-4FE5-9587-0F928F012168}" sibTransId="{06A6CB37-54C3-428F-94D7-4297948CB972}"/>
    <dgm:cxn modelId="{D7F6C929-F7CC-4EA9-8FAF-8B3367BD66FB}" type="presOf" srcId="{06A6CB37-54C3-428F-94D7-4297948CB972}" destId="{0C456B4C-B8B4-4764-96B5-AEFAAB807078}" srcOrd="0" destOrd="0" presId="urn:microsoft.com/office/officeart/2005/8/layout/process5"/>
    <dgm:cxn modelId="{89F33065-3232-4232-A9A2-CB0327B9CF36}" type="presOf" srcId="{0117BD52-66D7-4F0F-9B09-803B9002842A}" destId="{3C0103AC-A805-48D7-B88F-3879CD305995}" srcOrd="0" destOrd="0" presId="urn:microsoft.com/office/officeart/2005/8/layout/process5"/>
    <dgm:cxn modelId="{121E6D6C-2702-45C3-945B-F784AAF2B36E}" type="presOf" srcId="{C907D549-D2B8-40C3-B93E-26148C7BD49E}" destId="{8DBA6EBF-37FF-414D-B639-E85D94F3E696}" srcOrd="0" destOrd="0" presId="urn:microsoft.com/office/officeart/2005/8/layout/process5"/>
    <dgm:cxn modelId="{91EC2B79-F7ED-4294-9939-4C769AA8467C}" srcId="{33043A20-F121-45F5-806C-53F16FD280C2}" destId="{9E6C17EC-AC5B-4B22-9CDA-5529113C33ED}" srcOrd="1" destOrd="0" parTransId="{588841C4-CC03-4920-8C47-AF8D08586B83}" sibTransId="{C907D549-D2B8-40C3-B93E-26148C7BD49E}"/>
    <dgm:cxn modelId="{5955C19F-D06B-4DDF-90AC-53D5E3C72F69}" type="presOf" srcId="{AE004CCC-74C2-46EC-A368-29244CADDA88}" destId="{770B545A-1418-4857-A964-556DDD123560}" srcOrd="0" destOrd="0" presId="urn:microsoft.com/office/officeart/2005/8/layout/process5"/>
    <dgm:cxn modelId="{17B2EEA3-5D10-490C-9F44-D87C76339F2D}" type="presOf" srcId="{35E73164-29FF-4E34-8993-BECBC8D249EC}" destId="{9A46B85F-49CF-45AC-91C3-927AE3AEA9E9}" srcOrd="0" destOrd="0" presId="urn:microsoft.com/office/officeart/2005/8/layout/process5"/>
    <dgm:cxn modelId="{598BCEB4-A652-4733-B110-A43140226BEF}" type="presOf" srcId="{AE004CCC-74C2-46EC-A368-29244CADDA88}" destId="{8D016FD8-C7FC-4F2E-B7FF-B2EA339FD974}" srcOrd="1" destOrd="0" presId="urn:microsoft.com/office/officeart/2005/8/layout/process5"/>
    <dgm:cxn modelId="{DCA8CCBF-FD55-4F75-93E6-8CA604CABBDA}" type="presOf" srcId="{06A6CB37-54C3-428F-94D7-4297948CB972}" destId="{8CF55487-7BFA-4493-9859-91E6DB21A4BF}" srcOrd="1" destOrd="0" presId="urn:microsoft.com/office/officeart/2005/8/layout/process5"/>
    <dgm:cxn modelId="{97A7BAC8-8A9B-46BB-8A82-94E56B9D59E2}" type="presOf" srcId="{9807693D-A4BA-4422-B4F1-DF61FC79B68C}" destId="{208C6ABD-B5D7-4697-B7CD-9C982EE3F03E}" srcOrd="0" destOrd="0" presId="urn:microsoft.com/office/officeart/2005/8/layout/process5"/>
    <dgm:cxn modelId="{2B6CA4D1-DF83-4B3F-84E3-E10E38609344}" type="presOf" srcId="{33043A20-F121-45F5-806C-53F16FD280C2}" destId="{8769BF5B-6A12-4438-8B2D-6E764E4F5083}" srcOrd="0" destOrd="0" presId="urn:microsoft.com/office/officeart/2005/8/layout/process5"/>
    <dgm:cxn modelId="{8379DED3-419A-4543-B2AA-6C4964B3BBD9}" type="presOf" srcId="{9E6C17EC-AC5B-4B22-9CDA-5529113C33ED}" destId="{3AC4A2F6-4BBC-4C65-B5C6-D14B68C5C44A}" srcOrd="0" destOrd="0" presId="urn:microsoft.com/office/officeart/2005/8/layout/process5"/>
    <dgm:cxn modelId="{AB20BEED-4924-465A-8C72-AC2ADDCA8BAC}" type="presOf" srcId="{C907D549-D2B8-40C3-B93E-26148C7BD49E}" destId="{A3CA94C2-3A89-436D-B756-C4203A579353}" srcOrd="1" destOrd="0" presId="urn:microsoft.com/office/officeart/2005/8/layout/process5"/>
    <dgm:cxn modelId="{B7E1CFED-ED98-424F-9155-D60C17BCF8C2}" srcId="{33043A20-F121-45F5-806C-53F16FD280C2}" destId="{0117BD52-66D7-4F0F-9B09-803B9002842A}" srcOrd="0" destOrd="0" parTransId="{0281F92C-71A2-4314-A721-EC94BA244844}" sibTransId="{AE004CCC-74C2-46EC-A368-29244CADDA88}"/>
    <dgm:cxn modelId="{D37284F1-FB9B-4328-8892-F63CFC83D01C}" srcId="{33043A20-F121-45F5-806C-53F16FD280C2}" destId="{9807693D-A4BA-4422-B4F1-DF61FC79B68C}" srcOrd="3" destOrd="0" parTransId="{F8EAFEBF-71AF-4726-897A-53D2E921F5B2}" sibTransId="{CC1CE1BF-9792-491B-9B58-98B9A13B7283}"/>
    <dgm:cxn modelId="{10071E30-E08A-4544-ACE8-D9D1B12D9BA8}" type="presParOf" srcId="{8769BF5B-6A12-4438-8B2D-6E764E4F5083}" destId="{3C0103AC-A805-48D7-B88F-3879CD305995}" srcOrd="0" destOrd="0" presId="urn:microsoft.com/office/officeart/2005/8/layout/process5"/>
    <dgm:cxn modelId="{A1D2D2BE-75A0-4488-BF07-7F7296C560E5}" type="presParOf" srcId="{8769BF5B-6A12-4438-8B2D-6E764E4F5083}" destId="{770B545A-1418-4857-A964-556DDD123560}" srcOrd="1" destOrd="0" presId="urn:microsoft.com/office/officeart/2005/8/layout/process5"/>
    <dgm:cxn modelId="{3E374BB2-DB96-4EF7-A255-815E9CF17D74}" type="presParOf" srcId="{770B545A-1418-4857-A964-556DDD123560}" destId="{8D016FD8-C7FC-4F2E-B7FF-B2EA339FD974}" srcOrd="0" destOrd="0" presId="urn:microsoft.com/office/officeart/2005/8/layout/process5"/>
    <dgm:cxn modelId="{BD3A79F6-FA76-4822-BC06-EEEACEB127B6}" type="presParOf" srcId="{8769BF5B-6A12-4438-8B2D-6E764E4F5083}" destId="{3AC4A2F6-4BBC-4C65-B5C6-D14B68C5C44A}" srcOrd="2" destOrd="0" presId="urn:microsoft.com/office/officeart/2005/8/layout/process5"/>
    <dgm:cxn modelId="{4A9ACFAA-C3CF-4376-A1DE-AC4E3D4E11D9}" type="presParOf" srcId="{8769BF5B-6A12-4438-8B2D-6E764E4F5083}" destId="{8DBA6EBF-37FF-414D-B639-E85D94F3E696}" srcOrd="3" destOrd="0" presId="urn:microsoft.com/office/officeart/2005/8/layout/process5"/>
    <dgm:cxn modelId="{2AC83B48-6935-4801-AD27-0D94987538BA}" type="presParOf" srcId="{8DBA6EBF-37FF-414D-B639-E85D94F3E696}" destId="{A3CA94C2-3A89-436D-B756-C4203A579353}" srcOrd="0" destOrd="0" presId="urn:microsoft.com/office/officeart/2005/8/layout/process5"/>
    <dgm:cxn modelId="{3821B1AA-2304-45D2-9473-DF6175084DE4}" type="presParOf" srcId="{8769BF5B-6A12-4438-8B2D-6E764E4F5083}" destId="{9A46B85F-49CF-45AC-91C3-927AE3AEA9E9}" srcOrd="4" destOrd="0" presId="urn:microsoft.com/office/officeart/2005/8/layout/process5"/>
    <dgm:cxn modelId="{8DA4A4D5-8D61-4FBE-95FA-53FEF43FACF0}" type="presParOf" srcId="{8769BF5B-6A12-4438-8B2D-6E764E4F5083}" destId="{0C456B4C-B8B4-4764-96B5-AEFAAB807078}" srcOrd="5" destOrd="0" presId="urn:microsoft.com/office/officeart/2005/8/layout/process5"/>
    <dgm:cxn modelId="{63FC3F33-4FBC-4E37-A004-2B6B7A9D7030}" type="presParOf" srcId="{0C456B4C-B8B4-4764-96B5-AEFAAB807078}" destId="{8CF55487-7BFA-4493-9859-91E6DB21A4BF}" srcOrd="0" destOrd="0" presId="urn:microsoft.com/office/officeart/2005/8/layout/process5"/>
    <dgm:cxn modelId="{C7F80D7D-4016-40CB-A107-1DA7792D5AC6}" type="presParOf" srcId="{8769BF5B-6A12-4438-8B2D-6E764E4F5083}" destId="{208C6ABD-B5D7-4697-B7CD-9C982EE3F03E}" srcOrd="6" destOrd="0" presId="urn:microsoft.com/office/officeart/2005/8/layout/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71849216-9428-4897-B1B8-A4B97DB96704}" type="doc">
      <dgm:prSet loTypeId="urn:microsoft.com/office/officeart/2005/8/layout/process4" loCatId="list" qsTypeId="urn:microsoft.com/office/officeart/2005/8/quickstyle/simple1" qsCatId="simple" csTypeId="urn:microsoft.com/office/officeart/2005/8/colors/colorful3" csCatId="colorful" phldr="1"/>
      <dgm:spPr/>
      <dgm:t>
        <a:bodyPr/>
        <a:lstStyle/>
        <a:p>
          <a:endParaRPr lang="ru-RU"/>
        </a:p>
      </dgm:t>
    </dgm:pt>
    <dgm:pt modelId="{724045FF-98B5-43FB-AAD6-D53222D8FFB6}">
      <dgm:prSet phldrT="[Текст]" custT="1"/>
      <dgm:spPr/>
      <dgm:t>
        <a:bodyPr/>
        <a:lstStyle/>
        <a:p>
          <a:pPr marL="0" marR="0" lvl="0" indent="0" defTabSz="914400" eaLnBrk="1" fontAlgn="auto" latinLnBrk="0" hangingPunct="1">
            <a:lnSpc>
              <a:spcPct val="100000"/>
            </a:lnSpc>
            <a:spcBef>
              <a:spcPts val="0"/>
            </a:spcBef>
            <a:spcAft>
              <a:spcPts val="0"/>
            </a:spcAft>
            <a:buClrTx/>
            <a:buSzTx/>
            <a:buFontTx/>
            <a:buNone/>
            <a:tabLst/>
            <a:defRPr/>
          </a:pPr>
          <a:r>
            <a:rPr lang="uk-UA" sz="2400" b="0" i="0" noProof="0" dirty="0"/>
            <a:t>розглядаються і вирішуються у термін </a:t>
          </a:r>
          <a:r>
            <a:rPr lang="uk-UA" sz="2400" b="1" i="0" noProof="0" dirty="0"/>
            <a:t>не більше одного місяця </a:t>
          </a:r>
          <a:r>
            <a:rPr lang="uk-UA" sz="2400" b="0" i="0" noProof="0" dirty="0"/>
            <a:t>від дня їх надходження</a:t>
          </a:r>
          <a:endParaRPr lang="ru-RU" sz="3600" dirty="0"/>
        </a:p>
      </dgm:t>
    </dgm:pt>
    <dgm:pt modelId="{F3A5439C-4033-4BAB-92DB-B4B58FE2C39C}" type="parTrans" cxnId="{A6CDEA6C-98B5-4B01-8616-0189F4232F76}">
      <dgm:prSet/>
      <dgm:spPr/>
      <dgm:t>
        <a:bodyPr/>
        <a:lstStyle/>
        <a:p>
          <a:endParaRPr lang="ru-RU"/>
        </a:p>
      </dgm:t>
    </dgm:pt>
    <dgm:pt modelId="{B7610E3E-54A9-463F-85E4-8E83DACEB6CE}" type="sibTrans" cxnId="{A6CDEA6C-98B5-4B01-8616-0189F4232F76}">
      <dgm:prSet/>
      <dgm:spPr/>
      <dgm:t>
        <a:bodyPr/>
        <a:lstStyle/>
        <a:p>
          <a:endParaRPr lang="ru-RU"/>
        </a:p>
      </dgm:t>
    </dgm:pt>
    <dgm:pt modelId="{BF6F7295-8FC5-42B4-971B-E8EC9FDE49AE}">
      <dgm:prSet phldrT="[Текст]" custT="1"/>
      <dgm:spPr/>
      <dgm:t>
        <a:bodyPr/>
        <a:lstStyle/>
        <a:p>
          <a:r>
            <a:rPr lang="uk-UA" sz="2400" b="0" i="0" noProof="0" dirty="0"/>
            <a:t>на обґрунтовану письмову вимогу термін розгляду може бути скорочено </a:t>
          </a:r>
          <a:endParaRPr lang="uk-UA" sz="2400" noProof="0" dirty="0"/>
        </a:p>
      </dgm:t>
    </dgm:pt>
    <dgm:pt modelId="{CBE9131B-C4B9-4F6C-AF9D-6FFFE2E5B068}" type="parTrans" cxnId="{AF2EC06A-548D-4208-AFE0-E3F210AA61F3}">
      <dgm:prSet/>
      <dgm:spPr/>
      <dgm:t>
        <a:bodyPr/>
        <a:lstStyle/>
        <a:p>
          <a:endParaRPr lang="ru-RU"/>
        </a:p>
      </dgm:t>
    </dgm:pt>
    <dgm:pt modelId="{1EA7B46D-FDB4-4EB6-B6DA-CF76827204CD}" type="sibTrans" cxnId="{AF2EC06A-548D-4208-AFE0-E3F210AA61F3}">
      <dgm:prSet/>
      <dgm:spPr/>
      <dgm:t>
        <a:bodyPr/>
        <a:lstStyle/>
        <a:p>
          <a:endParaRPr lang="ru-RU"/>
        </a:p>
      </dgm:t>
    </dgm:pt>
    <dgm:pt modelId="{DD8CB29C-FFF1-431F-8077-0F1BA9AEAE01}">
      <dgm:prSet custT="1"/>
      <dgm:spPr/>
      <dgm:t>
        <a:bodyPr/>
        <a:lstStyle/>
        <a:p>
          <a:r>
            <a:rPr lang="uk-UA" sz="2400" b="0" i="0" noProof="0" dirty="0"/>
            <a:t>ті, які не потребують додаткового вивчення, - </a:t>
          </a:r>
          <a:r>
            <a:rPr lang="uk-UA" sz="2400" b="1" i="0" noProof="0" dirty="0"/>
            <a:t>невідкладно, але не пізніше п'ятнадцяти днів</a:t>
          </a:r>
          <a:r>
            <a:rPr lang="uk-UA" sz="2400" b="0" i="0" noProof="0" dirty="0"/>
            <a:t> від дня їх отримання</a:t>
          </a:r>
          <a:endParaRPr lang="uk-UA" sz="2400" noProof="0" dirty="0"/>
        </a:p>
      </dgm:t>
    </dgm:pt>
    <dgm:pt modelId="{DF5FD91A-AD6E-425B-BCB3-B26171518293}" type="parTrans" cxnId="{42AFE9D6-8420-4ECD-98E6-EE1C1E91CD10}">
      <dgm:prSet/>
      <dgm:spPr/>
      <dgm:t>
        <a:bodyPr/>
        <a:lstStyle/>
        <a:p>
          <a:endParaRPr lang="ru-RU"/>
        </a:p>
      </dgm:t>
    </dgm:pt>
    <dgm:pt modelId="{107F69F8-3B69-4D6D-AA92-19B43100725B}" type="sibTrans" cxnId="{42AFE9D6-8420-4ECD-98E6-EE1C1E91CD10}">
      <dgm:prSet/>
      <dgm:spPr/>
      <dgm:t>
        <a:bodyPr/>
        <a:lstStyle/>
        <a:p>
          <a:endParaRPr lang="ru-RU"/>
        </a:p>
      </dgm:t>
    </dgm:pt>
    <dgm:pt modelId="{81A3B30F-85CA-453A-9702-3A1CB15DEC01}">
      <dgm:prSet custT="1"/>
      <dgm:spPr/>
      <dgm:t>
        <a:bodyPr/>
        <a:lstStyle/>
        <a:p>
          <a:r>
            <a:rPr lang="uk-UA" sz="1600" b="0" i="0" noProof="0" dirty="0"/>
            <a:t>якщо в місячний термін вирішити питання неможливо, керівник відповідного органу, підприємства, установи, організації або його заступник встановлюють необхідний термін для його розгляду, про що повідомляється особі, яка подала звернення. При цьому загальний термін вирішення питань </a:t>
          </a:r>
          <a:r>
            <a:rPr lang="uk-UA" sz="1600" b="1" i="0" noProof="0" dirty="0"/>
            <a:t>не може перевищувати сорока п'яти днів</a:t>
          </a:r>
          <a:r>
            <a:rPr lang="uk-UA" sz="1600" b="0" i="0" noProof="0" dirty="0"/>
            <a:t>.</a:t>
          </a:r>
          <a:endParaRPr lang="uk-UA" sz="1600" noProof="0" dirty="0"/>
        </a:p>
      </dgm:t>
    </dgm:pt>
    <dgm:pt modelId="{51B3B1D6-F379-48D2-8D3B-166D5FA92291}" type="parTrans" cxnId="{5E468B8C-A6A0-4E36-BF81-EC4085A7E1EA}">
      <dgm:prSet/>
      <dgm:spPr/>
      <dgm:t>
        <a:bodyPr/>
        <a:lstStyle/>
        <a:p>
          <a:endParaRPr lang="ru-RU"/>
        </a:p>
      </dgm:t>
    </dgm:pt>
    <dgm:pt modelId="{B81CDD27-B35B-43CE-8FC6-D48B02B87760}" type="sibTrans" cxnId="{5E468B8C-A6A0-4E36-BF81-EC4085A7E1EA}">
      <dgm:prSet/>
      <dgm:spPr/>
      <dgm:t>
        <a:bodyPr/>
        <a:lstStyle/>
        <a:p>
          <a:endParaRPr lang="ru-RU"/>
        </a:p>
      </dgm:t>
    </dgm:pt>
    <dgm:pt modelId="{D9782527-F729-40DC-84F0-5723FF8E5408}" type="pres">
      <dgm:prSet presAssocID="{71849216-9428-4897-B1B8-A4B97DB96704}" presName="Name0" presStyleCnt="0">
        <dgm:presLayoutVars>
          <dgm:dir/>
          <dgm:animLvl val="lvl"/>
          <dgm:resizeHandles val="exact"/>
        </dgm:presLayoutVars>
      </dgm:prSet>
      <dgm:spPr/>
    </dgm:pt>
    <dgm:pt modelId="{C3DF9434-3799-4E8C-9F19-9876F3FBF142}" type="pres">
      <dgm:prSet presAssocID="{BF6F7295-8FC5-42B4-971B-E8EC9FDE49AE}" presName="boxAndChildren" presStyleCnt="0"/>
      <dgm:spPr/>
    </dgm:pt>
    <dgm:pt modelId="{DB037258-FBE4-4722-A0ED-56A03431A727}" type="pres">
      <dgm:prSet presAssocID="{BF6F7295-8FC5-42B4-971B-E8EC9FDE49AE}" presName="parentTextBox" presStyleLbl="node1" presStyleIdx="0" presStyleCnt="4"/>
      <dgm:spPr/>
    </dgm:pt>
    <dgm:pt modelId="{58427124-FE28-473E-B942-95495DA4CF49}" type="pres">
      <dgm:prSet presAssocID="{B81CDD27-B35B-43CE-8FC6-D48B02B87760}" presName="sp" presStyleCnt="0"/>
      <dgm:spPr/>
    </dgm:pt>
    <dgm:pt modelId="{071FAB90-7FB3-41A5-A5C8-D149B9C4AAB3}" type="pres">
      <dgm:prSet presAssocID="{81A3B30F-85CA-453A-9702-3A1CB15DEC01}" presName="arrowAndChildren" presStyleCnt="0"/>
      <dgm:spPr/>
    </dgm:pt>
    <dgm:pt modelId="{C385418B-051B-4C80-BD28-7CD142B1DB04}" type="pres">
      <dgm:prSet presAssocID="{81A3B30F-85CA-453A-9702-3A1CB15DEC01}" presName="parentTextArrow" presStyleLbl="node1" presStyleIdx="1" presStyleCnt="4"/>
      <dgm:spPr/>
    </dgm:pt>
    <dgm:pt modelId="{DE13B715-3F98-42FD-A5D5-7885110F0D7D}" type="pres">
      <dgm:prSet presAssocID="{107F69F8-3B69-4D6D-AA92-19B43100725B}" presName="sp" presStyleCnt="0"/>
      <dgm:spPr/>
    </dgm:pt>
    <dgm:pt modelId="{4CE040B1-2F82-4709-A649-892763FC4A77}" type="pres">
      <dgm:prSet presAssocID="{DD8CB29C-FFF1-431F-8077-0F1BA9AEAE01}" presName="arrowAndChildren" presStyleCnt="0"/>
      <dgm:spPr/>
    </dgm:pt>
    <dgm:pt modelId="{799C235E-FD46-447A-AA19-C5CB28AF40B5}" type="pres">
      <dgm:prSet presAssocID="{DD8CB29C-FFF1-431F-8077-0F1BA9AEAE01}" presName="parentTextArrow" presStyleLbl="node1" presStyleIdx="2" presStyleCnt="4"/>
      <dgm:spPr/>
    </dgm:pt>
    <dgm:pt modelId="{493B9F65-7635-426D-BB82-80FE3694983E}" type="pres">
      <dgm:prSet presAssocID="{B7610E3E-54A9-463F-85E4-8E83DACEB6CE}" presName="sp" presStyleCnt="0"/>
      <dgm:spPr/>
    </dgm:pt>
    <dgm:pt modelId="{D4FD358D-FBC7-4D8C-B5BA-4DFEF6FF5671}" type="pres">
      <dgm:prSet presAssocID="{724045FF-98B5-43FB-AAD6-D53222D8FFB6}" presName="arrowAndChildren" presStyleCnt="0"/>
      <dgm:spPr/>
    </dgm:pt>
    <dgm:pt modelId="{AAA2395E-5D7E-46AA-A7C2-D87BD47A94A0}" type="pres">
      <dgm:prSet presAssocID="{724045FF-98B5-43FB-AAD6-D53222D8FFB6}" presName="parentTextArrow" presStyleLbl="node1" presStyleIdx="3" presStyleCnt="4"/>
      <dgm:spPr/>
    </dgm:pt>
  </dgm:ptLst>
  <dgm:cxnLst>
    <dgm:cxn modelId="{AF2EC06A-548D-4208-AFE0-E3F210AA61F3}" srcId="{71849216-9428-4897-B1B8-A4B97DB96704}" destId="{BF6F7295-8FC5-42B4-971B-E8EC9FDE49AE}" srcOrd="3" destOrd="0" parTransId="{CBE9131B-C4B9-4F6C-AF9D-6FFFE2E5B068}" sibTransId="{1EA7B46D-FDB4-4EB6-B6DA-CF76827204CD}"/>
    <dgm:cxn modelId="{A6CDEA6C-98B5-4B01-8616-0189F4232F76}" srcId="{71849216-9428-4897-B1B8-A4B97DB96704}" destId="{724045FF-98B5-43FB-AAD6-D53222D8FFB6}" srcOrd="0" destOrd="0" parTransId="{F3A5439C-4033-4BAB-92DB-B4B58FE2C39C}" sibTransId="{B7610E3E-54A9-463F-85E4-8E83DACEB6CE}"/>
    <dgm:cxn modelId="{11426D71-7BB4-41ED-8AFA-9734F58BF612}" type="presOf" srcId="{71849216-9428-4897-B1B8-A4B97DB96704}" destId="{D9782527-F729-40DC-84F0-5723FF8E5408}" srcOrd="0" destOrd="0" presId="urn:microsoft.com/office/officeart/2005/8/layout/process4"/>
    <dgm:cxn modelId="{5E468B8C-A6A0-4E36-BF81-EC4085A7E1EA}" srcId="{71849216-9428-4897-B1B8-A4B97DB96704}" destId="{81A3B30F-85CA-453A-9702-3A1CB15DEC01}" srcOrd="2" destOrd="0" parTransId="{51B3B1D6-F379-48D2-8D3B-166D5FA92291}" sibTransId="{B81CDD27-B35B-43CE-8FC6-D48B02B87760}"/>
    <dgm:cxn modelId="{5CC844BB-3674-45A8-8B88-EF69186055C1}" type="presOf" srcId="{81A3B30F-85CA-453A-9702-3A1CB15DEC01}" destId="{C385418B-051B-4C80-BD28-7CD142B1DB04}" srcOrd="0" destOrd="0" presId="urn:microsoft.com/office/officeart/2005/8/layout/process4"/>
    <dgm:cxn modelId="{7CD162C1-30CA-467E-BD4A-CBDB7184F4C3}" type="presOf" srcId="{DD8CB29C-FFF1-431F-8077-0F1BA9AEAE01}" destId="{799C235E-FD46-447A-AA19-C5CB28AF40B5}" srcOrd="0" destOrd="0" presId="urn:microsoft.com/office/officeart/2005/8/layout/process4"/>
    <dgm:cxn modelId="{13B792CB-FDE8-4A67-B912-17CD04603409}" type="presOf" srcId="{724045FF-98B5-43FB-AAD6-D53222D8FFB6}" destId="{AAA2395E-5D7E-46AA-A7C2-D87BD47A94A0}" srcOrd="0" destOrd="0" presId="urn:microsoft.com/office/officeart/2005/8/layout/process4"/>
    <dgm:cxn modelId="{42AFE9D6-8420-4ECD-98E6-EE1C1E91CD10}" srcId="{71849216-9428-4897-B1B8-A4B97DB96704}" destId="{DD8CB29C-FFF1-431F-8077-0F1BA9AEAE01}" srcOrd="1" destOrd="0" parTransId="{DF5FD91A-AD6E-425B-BCB3-B26171518293}" sibTransId="{107F69F8-3B69-4D6D-AA92-19B43100725B}"/>
    <dgm:cxn modelId="{E1B522EE-ABA6-481D-A111-D8E5911A4133}" type="presOf" srcId="{BF6F7295-8FC5-42B4-971B-E8EC9FDE49AE}" destId="{DB037258-FBE4-4722-A0ED-56A03431A727}" srcOrd="0" destOrd="0" presId="urn:microsoft.com/office/officeart/2005/8/layout/process4"/>
    <dgm:cxn modelId="{ED65775C-2D3E-4898-BE42-4F90618132C1}" type="presParOf" srcId="{D9782527-F729-40DC-84F0-5723FF8E5408}" destId="{C3DF9434-3799-4E8C-9F19-9876F3FBF142}" srcOrd="0" destOrd="0" presId="urn:microsoft.com/office/officeart/2005/8/layout/process4"/>
    <dgm:cxn modelId="{37DCBD83-D42C-42D7-959F-BCD677655BC3}" type="presParOf" srcId="{C3DF9434-3799-4E8C-9F19-9876F3FBF142}" destId="{DB037258-FBE4-4722-A0ED-56A03431A727}" srcOrd="0" destOrd="0" presId="urn:microsoft.com/office/officeart/2005/8/layout/process4"/>
    <dgm:cxn modelId="{B97AECD8-51A8-428A-9E1E-D3612969151B}" type="presParOf" srcId="{D9782527-F729-40DC-84F0-5723FF8E5408}" destId="{58427124-FE28-473E-B942-95495DA4CF49}" srcOrd="1" destOrd="0" presId="urn:microsoft.com/office/officeart/2005/8/layout/process4"/>
    <dgm:cxn modelId="{CCAA76C4-E2A9-43AB-9F64-A9329A4A43DC}" type="presParOf" srcId="{D9782527-F729-40DC-84F0-5723FF8E5408}" destId="{071FAB90-7FB3-41A5-A5C8-D149B9C4AAB3}" srcOrd="2" destOrd="0" presId="urn:microsoft.com/office/officeart/2005/8/layout/process4"/>
    <dgm:cxn modelId="{5450413B-86E1-4F64-B6E5-065257496CF0}" type="presParOf" srcId="{071FAB90-7FB3-41A5-A5C8-D149B9C4AAB3}" destId="{C385418B-051B-4C80-BD28-7CD142B1DB04}" srcOrd="0" destOrd="0" presId="urn:microsoft.com/office/officeart/2005/8/layout/process4"/>
    <dgm:cxn modelId="{99AA6528-B72E-4E85-8710-46F71245E344}" type="presParOf" srcId="{D9782527-F729-40DC-84F0-5723FF8E5408}" destId="{DE13B715-3F98-42FD-A5D5-7885110F0D7D}" srcOrd="3" destOrd="0" presId="urn:microsoft.com/office/officeart/2005/8/layout/process4"/>
    <dgm:cxn modelId="{AF8A4D5D-C205-4163-97A8-15671C6FC032}" type="presParOf" srcId="{D9782527-F729-40DC-84F0-5723FF8E5408}" destId="{4CE040B1-2F82-4709-A649-892763FC4A77}" srcOrd="4" destOrd="0" presId="urn:microsoft.com/office/officeart/2005/8/layout/process4"/>
    <dgm:cxn modelId="{9199A52F-0EE4-4C00-982C-2781028FADAB}" type="presParOf" srcId="{4CE040B1-2F82-4709-A649-892763FC4A77}" destId="{799C235E-FD46-447A-AA19-C5CB28AF40B5}" srcOrd="0" destOrd="0" presId="urn:microsoft.com/office/officeart/2005/8/layout/process4"/>
    <dgm:cxn modelId="{6DAFA129-CB84-45EC-84E0-5FB8FB80542F}" type="presParOf" srcId="{D9782527-F729-40DC-84F0-5723FF8E5408}" destId="{493B9F65-7635-426D-BB82-80FE3694983E}" srcOrd="5" destOrd="0" presId="urn:microsoft.com/office/officeart/2005/8/layout/process4"/>
    <dgm:cxn modelId="{4B7ABD8D-AE4C-44A7-91B5-96E4452A0526}" type="presParOf" srcId="{D9782527-F729-40DC-84F0-5723FF8E5408}" destId="{D4FD358D-FBC7-4D8C-B5BA-4DFEF6FF5671}" srcOrd="6" destOrd="0" presId="urn:microsoft.com/office/officeart/2005/8/layout/process4"/>
    <dgm:cxn modelId="{E6FA6B63-B226-4477-B9F7-1A57B18DCB17}" type="presParOf" srcId="{D4FD358D-FBC7-4D8C-B5BA-4DFEF6FF5671}" destId="{AAA2395E-5D7E-46AA-A7C2-D87BD47A94A0}"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14C4988-B832-4D69-ACCD-85747A8923E6}"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uk-UA"/>
        </a:p>
      </dgm:t>
    </dgm:pt>
    <dgm:pt modelId="{7B920732-F781-4AA5-B713-6832E2736A75}">
      <dgm:prSet/>
      <dgm:spPr/>
      <dgm:t>
        <a:bodyPr/>
        <a:lstStyle/>
        <a:p>
          <a:r>
            <a:rPr lang="uk-UA" dirty="0"/>
            <a:t>1) поведінку особи (фізичної або юридичної), яка має певні характерні риси (законності, свідомості, вольову спрямованість, </a:t>
          </a:r>
          <a:r>
            <a:rPr lang="uk-UA" dirty="0" err="1"/>
            <a:t>ціленаправленість</a:t>
          </a:r>
          <a:r>
            <a:rPr lang="uk-UA" dirty="0"/>
            <a:t>)</a:t>
          </a:r>
        </a:p>
      </dgm:t>
    </dgm:pt>
    <dgm:pt modelId="{F101E8D7-04CC-441D-9BFA-A4AD7EBA4921}" type="parTrans" cxnId="{C7B83EBC-FA7A-4662-9888-14C76918A14C}">
      <dgm:prSet/>
      <dgm:spPr/>
      <dgm:t>
        <a:bodyPr/>
        <a:lstStyle/>
        <a:p>
          <a:endParaRPr lang="uk-UA"/>
        </a:p>
      </dgm:t>
    </dgm:pt>
    <dgm:pt modelId="{2891EED5-727A-44C2-88F2-E8ADBE13FD74}" type="sibTrans" cxnId="{C7B83EBC-FA7A-4662-9888-14C76918A14C}">
      <dgm:prSet/>
      <dgm:spPr/>
      <dgm:t>
        <a:bodyPr/>
        <a:lstStyle/>
        <a:p>
          <a:endParaRPr lang="uk-UA"/>
        </a:p>
      </dgm:t>
    </dgm:pt>
    <dgm:pt modelId="{D015B606-5211-47A9-B43A-D6CB6FC22805}">
      <dgm:prSet/>
      <dgm:spPr/>
      <dgm:t>
        <a:bodyPr/>
        <a:lstStyle/>
        <a:p>
          <a:r>
            <a:rPr lang="uk-UA" dirty="0"/>
            <a:t>2) адміністративно-правовий спосіб захисту</a:t>
          </a:r>
        </a:p>
      </dgm:t>
    </dgm:pt>
    <dgm:pt modelId="{3ABD5F16-786A-441B-9ED8-D77922AED3F9}" type="parTrans" cxnId="{06E8C64E-58B2-4395-8B10-01EBDE67DD8B}">
      <dgm:prSet/>
      <dgm:spPr/>
      <dgm:t>
        <a:bodyPr/>
        <a:lstStyle/>
        <a:p>
          <a:endParaRPr lang="uk-UA"/>
        </a:p>
      </dgm:t>
    </dgm:pt>
    <dgm:pt modelId="{CE52AC8B-C953-43FF-99A0-17A749A0D80C}" type="sibTrans" cxnId="{06E8C64E-58B2-4395-8B10-01EBDE67DD8B}">
      <dgm:prSet/>
      <dgm:spPr/>
      <dgm:t>
        <a:bodyPr/>
        <a:lstStyle/>
        <a:p>
          <a:endParaRPr lang="uk-UA"/>
        </a:p>
      </dgm:t>
    </dgm:pt>
    <dgm:pt modelId="{895F7781-7724-4EE7-95FC-6CF4BADA0ADB}">
      <dgm:prSet/>
      <dgm:spPr/>
      <dgm:t>
        <a:bodyPr/>
        <a:lstStyle/>
        <a:p>
          <a:r>
            <a:rPr lang="uk-UA" dirty="0"/>
            <a:t>3) позасудовий спосіб захисту </a:t>
          </a:r>
        </a:p>
      </dgm:t>
    </dgm:pt>
    <dgm:pt modelId="{C36F83C0-86D6-43ED-8498-CA32E9049D5F}" type="parTrans" cxnId="{42573DFD-3703-4C27-A290-3A1A15BBAA01}">
      <dgm:prSet/>
      <dgm:spPr/>
      <dgm:t>
        <a:bodyPr/>
        <a:lstStyle/>
        <a:p>
          <a:endParaRPr lang="uk-UA"/>
        </a:p>
      </dgm:t>
    </dgm:pt>
    <dgm:pt modelId="{9C9A45FC-7C02-47FA-8FBF-FB181685AC62}" type="sibTrans" cxnId="{42573DFD-3703-4C27-A290-3A1A15BBAA01}">
      <dgm:prSet/>
      <dgm:spPr/>
      <dgm:t>
        <a:bodyPr/>
        <a:lstStyle/>
        <a:p>
          <a:endParaRPr lang="uk-UA"/>
        </a:p>
      </dgm:t>
    </dgm:pt>
    <dgm:pt modelId="{6E9B67B4-2A7C-470E-8015-92970461D1B0}">
      <dgm:prSet/>
      <dgm:spPr/>
      <dgm:t>
        <a:bodyPr/>
        <a:lstStyle/>
        <a:p>
          <a:r>
            <a:rPr lang="uk-UA"/>
            <a:t>4) факультативну стадію адміністративної процедури</a:t>
          </a:r>
        </a:p>
      </dgm:t>
    </dgm:pt>
    <dgm:pt modelId="{E0A7C9D4-8CF6-4950-8E2A-ADB07389B73E}" type="parTrans" cxnId="{8A815C66-9387-4F7B-BC53-C32ACC093020}">
      <dgm:prSet/>
      <dgm:spPr/>
      <dgm:t>
        <a:bodyPr/>
        <a:lstStyle/>
        <a:p>
          <a:endParaRPr lang="uk-UA"/>
        </a:p>
      </dgm:t>
    </dgm:pt>
    <dgm:pt modelId="{7D179B88-D403-4679-BBDF-930E7341D94B}" type="sibTrans" cxnId="{8A815C66-9387-4F7B-BC53-C32ACC093020}">
      <dgm:prSet/>
      <dgm:spPr/>
      <dgm:t>
        <a:bodyPr/>
        <a:lstStyle/>
        <a:p>
          <a:endParaRPr lang="uk-UA"/>
        </a:p>
      </dgm:t>
    </dgm:pt>
    <dgm:pt modelId="{360C8C61-F68E-41AE-9E47-7D1CC2A26925}" type="pres">
      <dgm:prSet presAssocID="{714C4988-B832-4D69-ACCD-85747A8923E6}" presName="linear" presStyleCnt="0">
        <dgm:presLayoutVars>
          <dgm:animLvl val="lvl"/>
          <dgm:resizeHandles val="exact"/>
        </dgm:presLayoutVars>
      </dgm:prSet>
      <dgm:spPr/>
    </dgm:pt>
    <dgm:pt modelId="{332136E4-B27A-468F-9A7E-CAB79BCA8F9B}" type="pres">
      <dgm:prSet presAssocID="{7B920732-F781-4AA5-B713-6832E2736A75}" presName="parentText" presStyleLbl="node1" presStyleIdx="0" presStyleCnt="4">
        <dgm:presLayoutVars>
          <dgm:chMax val="0"/>
          <dgm:bulletEnabled val="1"/>
        </dgm:presLayoutVars>
      </dgm:prSet>
      <dgm:spPr/>
    </dgm:pt>
    <dgm:pt modelId="{D8C64387-1B68-499B-978A-614F4AB548C4}" type="pres">
      <dgm:prSet presAssocID="{2891EED5-727A-44C2-88F2-E8ADBE13FD74}" presName="spacer" presStyleCnt="0"/>
      <dgm:spPr/>
    </dgm:pt>
    <dgm:pt modelId="{207D3BED-DC4E-4A2B-854A-5FE9B307F2BE}" type="pres">
      <dgm:prSet presAssocID="{D015B606-5211-47A9-B43A-D6CB6FC22805}" presName="parentText" presStyleLbl="node1" presStyleIdx="1" presStyleCnt="4">
        <dgm:presLayoutVars>
          <dgm:chMax val="0"/>
          <dgm:bulletEnabled val="1"/>
        </dgm:presLayoutVars>
      </dgm:prSet>
      <dgm:spPr/>
    </dgm:pt>
    <dgm:pt modelId="{61766B82-9868-4C83-82E0-5B9262D0002D}" type="pres">
      <dgm:prSet presAssocID="{CE52AC8B-C953-43FF-99A0-17A749A0D80C}" presName="spacer" presStyleCnt="0"/>
      <dgm:spPr/>
    </dgm:pt>
    <dgm:pt modelId="{E0EC08DE-F7B2-47A6-88AF-95F232A7DC11}" type="pres">
      <dgm:prSet presAssocID="{895F7781-7724-4EE7-95FC-6CF4BADA0ADB}" presName="parentText" presStyleLbl="node1" presStyleIdx="2" presStyleCnt="4">
        <dgm:presLayoutVars>
          <dgm:chMax val="0"/>
          <dgm:bulletEnabled val="1"/>
        </dgm:presLayoutVars>
      </dgm:prSet>
      <dgm:spPr/>
    </dgm:pt>
    <dgm:pt modelId="{6E3BCA6E-D4A1-4437-A296-8D48B8D54472}" type="pres">
      <dgm:prSet presAssocID="{9C9A45FC-7C02-47FA-8FBF-FB181685AC62}" presName="spacer" presStyleCnt="0"/>
      <dgm:spPr/>
    </dgm:pt>
    <dgm:pt modelId="{57D0DD82-9203-4C91-83CD-59073FFD216D}" type="pres">
      <dgm:prSet presAssocID="{6E9B67B4-2A7C-470E-8015-92970461D1B0}" presName="parentText" presStyleLbl="node1" presStyleIdx="3" presStyleCnt="4">
        <dgm:presLayoutVars>
          <dgm:chMax val="0"/>
          <dgm:bulletEnabled val="1"/>
        </dgm:presLayoutVars>
      </dgm:prSet>
      <dgm:spPr/>
    </dgm:pt>
  </dgm:ptLst>
  <dgm:cxnLst>
    <dgm:cxn modelId="{8A815C66-9387-4F7B-BC53-C32ACC093020}" srcId="{714C4988-B832-4D69-ACCD-85747A8923E6}" destId="{6E9B67B4-2A7C-470E-8015-92970461D1B0}" srcOrd="3" destOrd="0" parTransId="{E0A7C9D4-8CF6-4950-8E2A-ADB07389B73E}" sibTransId="{7D179B88-D403-4679-BBDF-930E7341D94B}"/>
    <dgm:cxn modelId="{06E8C64E-58B2-4395-8B10-01EBDE67DD8B}" srcId="{714C4988-B832-4D69-ACCD-85747A8923E6}" destId="{D015B606-5211-47A9-B43A-D6CB6FC22805}" srcOrd="1" destOrd="0" parTransId="{3ABD5F16-786A-441B-9ED8-D77922AED3F9}" sibTransId="{CE52AC8B-C953-43FF-99A0-17A749A0D80C}"/>
    <dgm:cxn modelId="{ACD01053-0D66-4628-B230-9B91375B1A6C}" type="presOf" srcId="{6E9B67B4-2A7C-470E-8015-92970461D1B0}" destId="{57D0DD82-9203-4C91-83CD-59073FFD216D}" srcOrd="0" destOrd="0" presId="urn:microsoft.com/office/officeart/2005/8/layout/vList2"/>
    <dgm:cxn modelId="{ADFC9973-92E4-4F8D-94DC-E6BBCC18801B}" type="presOf" srcId="{895F7781-7724-4EE7-95FC-6CF4BADA0ADB}" destId="{E0EC08DE-F7B2-47A6-88AF-95F232A7DC11}" srcOrd="0" destOrd="0" presId="urn:microsoft.com/office/officeart/2005/8/layout/vList2"/>
    <dgm:cxn modelId="{22AC2F87-E1D6-4AB7-BB0B-C9569168586F}" type="presOf" srcId="{D015B606-5211-47A9-B43A-D6CB6FC22805}" destId="{207D3BED-DC4E-4A2B-854A-5FE9B307F2BE}" srcOrd="0" destOrd="0" presId="urn:microsoft.com/office/officeart/2005/8/layout/vList2"/>
    <dgm:cxn modelId="{7A1B8B9C-98D7-4F93-B56F-B596201EE15E}" type="presOf" srcId="{7B920732-F781-4AA5-B713-6832E2736A75}" destId="{332136E4-B27A-468F-9A7E-CAB79BCA8F9B}" srcOrd="0" destOrd="0" presId="urn:microsoft.com/office/officeart/2005/8/layout/vList2"/>
    <dgm:cxn modelId="{C7B83EBC-FA7A-4662-9888-14C76918A14C}" srcId="{714C4988-B832-4D69-ACCD-85747A8923E6}" destId="{7B920732-F781-4AA5-B713-6832E2736A75}" srcOrd="0" destOrd="0" parTransId="{F101E8D7-04CC-441D-9BFA-A4AD7EBA4921}" sibTransId="{2891EED5-727A-44C2-88F2-E8ADBE13FD74}"/>
    <dgm:cxn modelId="{6341FED7-3EDD-4EF4-B860-EDA4B70045BA}" type="presOf" srcId="{714C4988-B832-4D69-ACCD-85747A8923E6}" destId="{360C8C61-F68E-41AE-9E47-7D1CC2A26925}" srcOrd="0" destOrd="0" presId="urn:microsoft.com/office/officeart/2005/8/layout/vList2"/>
    <dgm:cxn modelId="{42573DFD-3703-4C27-A290-3A1A15BBAA01}" srcId="{714C4988-B832-4D69-ACCD-85747A8923E6}" destId="{895F7781-7724-4EE7-95FC-6CF4BADA0ADB}" srcOrd="2" destOrd="0" parTransId="{C36F83C0-86D6-43ED-8498-CA32E9049D5F}" sibTransId="{9C9A45FC-7C02-47FA-8FBF-FB181685AC62}"/>
    <dgm:cxn modelId="{7139A793-7D49-4811-972D-90A717FCA7E9}" type="presParOf" srcId="{360C8C61-F68E-41AE-9E47-7D1CC2A26925}" destId="{332136E4-B27A-468F-9A7E-CAB79BCA8F9B}" srcOrd="0" destOrd="0" presId="urn:microsoft.com/office/officeart/2005/8/layout/vList2"/>
    <dgm:cxn modelId="{1895A44C-5C07-43AD-ACAB-CA165E942978}" type="presParOf" srcId="{360C8C61-F68E-41AE-9E47-7D1CC2A26925}" destId="{D8C64387-1B68-499B-978A-614F4AB548C4}" srcOrd="1" destOrd="0" presId="urn:microsoft.com/office/officeart/2005/8/layout/vList2"/>
    <dgm:cxn modelId="{02079365-0520-4280-A662-D0C5731DF674}" type="presParOf" srcId="{360C8C61-F68E-41AE-9E47-7D1CC2A26925}" destId="{207D3BED-DC4E-4A2B-854A-5FE9B307F2BE}" srcOrd="2" destOrd="0" presId="urn:microsoft.com/office/officeart/2005/8/layout/vList2"/>
    <dgm:cxn modelId="{1D665C34-667A-4264-B932-8ADF8AC1205E}" type="presParOf" srcId="{360C8C61-F68E-41AE-9E47-7D1CC2A26925}" destId="{61766B82-9868-4C83-82E0-5B9262D0002D}" srcOrd="3" destOrd="0" presId="urn:microsoft.com/office/officeart/2005/8/layout/vList2"/>
    <dgm:cxn modelId="{6642958C-6FA2-47A1-82B6-30AC20061BDF}" type="presParOf" srcId="{360C8C61-F68E-41AE-9E47-7D1CC2A26925}" destId="{E0EC08DE-F7B2-47A6-88AF-95F232A7DC11}" srcOrd="4" destOrd="0" presId="urn:microsoft.com/office/officeart/2005/8/layout/vList2"/>
    <dgm:cxn modelId="{B2673C29-0E71-41F5-B63E-703C177015A3}" type="presParOf" srcId="{360C8C61-F68E-41AE-9E47-7D1CC2A26925}" destId="{6E3BCA6E-D4A1-4437-A296-8D48B8D54472}" srcOrd="5" destOrd="0" presId="urn:microsoft.com/office/officeart/2005/8/layout/vList2"/>
    <dgm:cxn modelId="{F558545D-D247-4570-9F7B-B4679DCD0D97}" type="presParOf" srcId="{360C8C61-F68E-41AE-9E47-7D1CC2A26925}" destId="{57D0DD82-9203-4C91-83CD-59073FFD216D}"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C22479F-4D9E-4CF5-9FF3-BB7E1EA35377}" type="doc">
      <dgm:prSet loTypeId="urn:microsoft.com/office/officeart/2005/8/layout/list1" loCatId="list" qsTypeId="urn:microsoft.com/office/officeart/2005/8/quickstyle/simple3" qsCatId="simple" csTypeId="urn:microsoft.com/office/officeart/2005/8/colors/colorful1" csCatId="colorful" phldr="1"/>
      <dgm:spPr/>
      <dgm:t>
        <a:bodyPr/>
        <a:lstStyle/>
        <a:p>
          <a:endParaRPr lang="ru-RU"/>
        </a:p>
      </dgm:t>
    </dgm:pt>
    <dgm:pt modelId="{50A6B995-FABE-436B-B834-3AD2AC70EC64}">
      <dgm:prSet/>
      <dgm:spPr/>
      <dgm:t>
        <a:bodyPr/>
        <a:lstStyle/>
        <a:p>
          <a:r>
            <a:rPr lang="uk-UA" dirty="0"/>
            <a:t>реалізується в межах системи органів публічної адміністрації (чи спеціально утворених комісій)</a:t>
          </a:r>
          <a:endParaRPr lang="ru-RU" dirty="0"/>
        </a:p>
      </dgm:t>
    </dgm:pt>
    <dgm:pt modelId="{385665D8-E18D-4374-90F9-EDCFD878F74F}" type="parTrans" cxnId="{253DDD96-E5D0-4BB1-91C5-5BCDF1E84393}">
      <dgm:prSet/>
      <dgm:spPr/>
      <dgm:t>
        <a:bodyPr/>
        <a:lstStyle/>
        <a:p>
          <a:endParaRPr lang="ru-RU"/>
        </a:p>
      </dgm:t>
    </dgm:pt>
    <dgm:pt modelId="{4B8D036D-9133-4E27-A298-97BE8463EAAC}" type="sibTrans" cxnId="{253DDD96-E5D0-4BB1-91C5-5BCDF1E84393}">
      <dgm:prSet/>
      <dgm:spPr/>
      <dgm:t>
        <a:bodyPr/>
        <a:lstStyle/>
        <a:p>
          <a:endParaRPr lang="ru-RU"/>
        </a:p>
      </dgm:t>
    </dgm:pt>
    <dgm:pt modelId="{9BEC25FF-F92D-40FA-9DC4-E829AC83767F}">
      <dgm:prSet/>
      <dgm:spPr/>
      <dgm:t>
        <a:bodyPr/>
        <a:lstStyle/>
        <a:p>
          <a:r>
            <a:rPr lang="uk-UA" dirty="0"/>
            <a:t>порядок здійснення регламентований адміністративно-процедурними нормами</a:t>
          </a:r>
          <a:endParaRPr lang="ru-RU" dirty="0"/>
        </a:p>
      </dgm:t>
    </dgm:pt>
    <dgm:pt modelId="{A5BAD910-948E-4DEF-92CE-0CE563FBC13C}" type="parTrans" cxnId="{75FE9EB0-C9D7-4BBC-9653-FCF6649D38C4}">
      <dgm:prSet/>
      <dgm:spPr/>
      <dgm:t>
        <a:bodyPr/>
        <a:lstStyle/>
        <a:p>
          <a:endParaRPr lang="ru-RU"/>
        </a:p>
      </dgm:t>
    </dgm:pt>
    <dgm:pt modelId="{D99FD0BF-63DE-4F11-93E9-1255F0AE3962}" type="sibTrans" cxnId="{75FE9EB0-C9D7-4BBC-9653-FCF6649D38C4}">
      <dgm:prSet/>
      <dgm:spPr/>
      <dgm:t>
        <a:bodyPr/>
        <a:lstStyle/>
        <a:p>
          <a:endParaRPr lang="ru-RU"/>
        </a:p>
      </dgm:t>
    </dgm:pt>
    <dgm:pt modelId="{EED4C0C8-4FBD-483C-9728-B9328EA1E494}">
      <dgm:prSet/>
      <dgm:spPr/>
      <dgm:t>
        <a:bodyPr/>
        <a:lstStyle/>
        <a:p>
          <a:r>
            <a:rPr lang="uk-UA" dirty="0"/>
            <a:t>в Україні адміністративне оскарження не є обов’язковим перед зверненням до суду, однак у багатьох країнах адміністративне оскарження має обов’язковий характер</a:t>
          </a:r>
          <a:endParaRPr lang="ru-RU" dirty="0"/>
        </a:p>
      </dgm:t>
    </dgm:pt>
    <dgm:pt modelId="{728376C8-83D2-4EE4-AC38-8489A329455F}" type="parTrans" cxnId="{456231E9-EE81-472E-8C47-D0E757895E9F}">
      <dgm:prSet/>
      <dgm:spPr/>
      <dgm:t>
        <a:bodyPr/>
        <a:lstStyle/>
        <a:p>
          <a:endParaRPr lang="ru-RU"/>
        </a:p>
      </dgm:t>
    </dgm:pt>
    <dgm:pt modelId="{1D47A881-654A-427D-A210-5B09B8ADEC81}" type="sibTrans" cxnId="{456231E9-EE81-472E-8C47-D0E757895E9F}">
      <dgm:prSet/>
      <dgm:spPr/>
      <dgm:t>
        <a:bodyPr/>
        <a:lstStyle/>
        <a:p>
          <a:endParaRPr lang="ru-RU"/>
        </a:p>
      </dgm:t>
    </dgm:pt>
    <dgm:pt modelId="{E26D1055-E608-48B1-A69C-891F63EF91AF}">
      <dgm:prSet/>
      <dgm:spPr/>
      <dgm:t>
        <a:bodyPr/>
        <a:lstStyle/>
        <a:p>
          <a:r>
            <a:rPr lang="uk-UA" dirty="0"/>
            <a:t>має безоплатний характер</a:t>
          </a:r>
          <a:endParaRPr lang="ru-RU" dirty="0"/>
        </a:p>
      </dgm:t>
    </dgm:pt>
    <dgm:pt modelId="{6BD0C74C-3C60-4DA6-B94F-729428BA19F3}" type="parTrans" cxnId="{8C017E9B-3EDC-4E5D-A0A0-B30C45012F4F}">
      <dgm:prSet/>
      <dgm:spPr/>
      <dgm:t>
        <a:bodyPr/>
        <a:lstStyle/>
        <a:p>
          <a:endParaRPr lang="ru-RU"/>
        </a:p>
      </dgm:t>
    </dgm:pt>
    <dgm:pt modelId="{98A06701-4CFC-464C-B5F7-B34CD028418A}" type="sibTrans" cxnId="{8C017E9B-3EDC-4E5D-A0A0-B30C45012F4F}">
      <dgm:prSet/>
      <dgm:spPr/>
      <dgm:t>
        <a:bodyPr/>
        <a:lstStyle/>
        <a:p>
          <a:endParaRPr lang="ru-RU"/>
        </a:p>
      </dgm:t>
    </dgm:pt>
    <dgm:pt modelId="{C4AAC76E-6C65-46ED-9769-E2F1E5549E84}">
      <dgm:prSet/>
      <dgm:spPr/>
      <dgm:t>
        <a:bodyPr/>
        <a:lstStyle/>
        <a:p>
          <a:r>
            <a:rPr lang="uk-UA" dirty="0"/>
            <a:t>за результатами суб’єкт розгляду скарги може прийняти рішення, яким вирішить справу по суті</a:t>
          </a:r>
          <a:endParaRPr lang="ru-RU" dirty="0"/>
        </a:p>
      </dgm:t>
    </dgm:pt>
    <dgm:pt modelId="{42B4D250-1EB0-4E46-8ACD-7B6393780688}" type="parTrans" cxnId="{64AB9044-3E54-43E3-9119-CC0CCFCD09A2}">
      <dgm:prSet/>
      <dgm:spPr/>
      <dgm:t>
        <a:bodyPr/>
        <a:lstStyle/>
        <a:p>
          <a:endParaRPr lang="ru-RU"/>
        </a:p>
      </dgm:t>
    </dgm:pt>
    <dgm:pt modelId="{5C5DFF22-B69A-4A68-AB0A-68F7A9C1CCF1}" type="sibTrans" cxnId="{64AB9044-3E54-43E3-9119-CC0CCFCD09A2}">
      <dgm:prSet/>
      <dgm:spPr/>
      <dgm:t>
        <a:bodyPr/>
        <a:lstStyle/>
        <a:p>
          <a:endParaRPr lang="ru-RU"/>
        </a:p>
      </dgm:t>
    </dgm:pt>
    <dgm:pt modelId="{8FE58844-3C59-426D-AA40-1D0A10F96B79}">
      <dgm:prSet/>
      <dgm:spPr/>
      <dgm:t>
        <a:bodyPr/>
        <a:lstStyle/>
        <a:p>
          <a:r>
            <a:rPr lang="uk-UA" dirty="0"/>
            <a:t>рішення, прийняте за результатами адміністративного оскарження, є обов’язковим для виконання, проте може бути </a:t>
          </a:r>
          <a:r>
            <a:rPr lang="uk-UA" dirty="0" err="1"/>
            <a:t>переглянуто</a:t>
          </a:r>
          <a:r>
            <a:rPr lang="uk-UA" dirty="0"/>
            <a:t> в судовому порядку</a:t>
          </a:r>
          <a:endParaRPr lang="ru-RU" dirty="0"/>
        </a:p>
      </dgm:t>
    </dgm:pt>
    <dgm:pt modelId="{060C6874-FFC0-4B2E-8222-A1C8AC8D8E25}" type="parTrans" cxnId="{97B25C78-785E-45D0-9575-EB21A2F7C4CD}">
      <dgm:prSet/>
      <dgm:spPr/>
      <dgm:t>
        <a:bodyPr/>
        <a:lstStyle/>
        <a:p>
          <a:endParaRPr lang="ru-RU"/>
        </a:p>
      </dgm:t>
    </dgm:pt>
    <dgm:pt modelId="{DA9249FB-06CA-491B-85A5-E6FC7304ACD4}" type="sibTrans" cxnId="{97B25C78-785E-45D0-9575-EB21A2F7C4CD}">
      <dgm:prSet/>
      <dgm:spPr/>
      <dgm:t>
        <a:bodyPr/>
        <a:lstStyle/>
        <a:p>
          <a:endParaRPr lang="ru-RU"/>
        </a:p>
      </dgm:t>
    </dgm:pt>
    <dgm:pt modelId="{9CDA2198-CE90-4CED-83AC-EB56F5C2550C}" type="pres">
      <dgm:prSet presAssocID="{FC22479F-4D9E-4CF5-9FF3-BB7E1EA35377}" presName="linear" presStyleCnt="0">
        <dgm:presLayoutVars>
          <dgm:dir/>
          <dgm:animLvl val="lvl"/>
          <dgm:resizeHandles val="exact"/>
        </dgm:presLayoutVars>
      </dgm:prSet>
      <dgm:spPr/>
    </dgm:pt>
    <dgm:pt modelId="{D1DB5C4A-75C4-47AD-B334-7D20DE93C398}" type="pres">
      <dgm:prSet presAssocID="{50A6B995-FABE-436B-B834-3AD2AC70EC64}" presName="parentLin" presStyleCnt="0"/>
      <dgm:spPr/>
    </dgm:pt>
    <dgm:pt modelId="{DAC6C3B7-7D67-4AE1-9460-D1CAF819DE32}" type="pres">
      <dgm:prSet presAssocID="{50A6B995-FABE-436B-B834-3AD2AC70EC64}" presName="parentLeftMargin" presStyleLbl="node1" presStyleIdx="0" presStyleCnt="6"/>
      <dgm:spPr/>
    </dgm:pt>
    <dgm:pt modelId="{5F3AC030-C552-4E2C-BB2C-6FCDBC336C51}" type="pres">
      <dgm:prSet presAssocID="{50A6B995-FABE-436B-B834-3AD2AC70EC64}" presName="parentText" presStyleLbl="node1" presStyleIdx="0" presStyleCnt="6" custScaleX="115584">
        <dgm:presLayoutVars>
          <dgm:chMax val="0"/>
          <dgm:bulletEnabled val="1"/>
        </dgm:presLayoutVars>
      </dgm:prSet>
      <dgm:spPr/>
    </dgm:pt>
    <dgm:pt modelId="{E1F92B46-53A2-4B06-9AE9-D3FFC4087D29}" type="pres">
      <dgm:prSet presAssocID="{50A6B995-FABE-436B-B834-3AD2AC70EC64}" presName="negativeSpace" presStyleCnt="0"/>
      <dgm:spPr/>
    </dgm:pt>
    <dgm:pt modelId="{6D155F1C-1A39-4F39-8C30-A1D89AE2F3C1}" type="pres">
      <dgm:prSet presAssocID="{50A6B995-FABE-436B-B834-3AD2AC70EC64}" presName="childText" presStyleLbl="conFgAcc1" presStyleIdx="0" presStyleCnt="6">
        <dgm:presLayoutVars>
          <dgm:bulletEnabled val="1"/>
        </dgm:presLayoutVars>
      </dgm:prSet>
      <dgm:spPr/>
    </dgm:pt>
    <dgm:pt modelId="{F97DD061-C342-46A3-B74E-F03BF801EFD2}" type="pres">
      <dgm:prSet presAssocID="{4B8D036D-9133-4E27-A298-97BE8463EAAC}" presName="spaceBetweenRectangles" presStyleCnt="0"/>
      <dgm:spPr/>
    </dgm:pt>
    <dgm:pt modelId="{0F820864-2415-4657-A7BF-EBA5382632E5}" type="pres">
      <dgm:prSet presAssocID="{9BEC25FF-F92D-40FA-9DC4-E829AC83767F}" presName="parentLin" presStyleCnt="0"/>
      <dgm:spPr/>
    </dgm:pt>
    <dgm:pt modelId="{4797C7CC-8104-4980-9746-58854A309E42}" type="pres">
      <dgm:prSet presAssocID="{9BEC25FF-F92D-40FA-9DC4-E829AC83767F}" presName="parentLeftMargin" presStyleLbl="node1" presStyleIdx="0" presStyleCnt="6"/>
      <dgm:spPr/>
    </dgm:pt>
    <dgm:pt modelId="{A4FEEA2C-C03D-4F3E-9227-A225478B9774}" type="pres">
      <dgm:prSet presAssocID="{9BEC25FF-F92D-40FA-9DC4-E829AC83767F}" presName="parentText" presStyleLbl="node1" presStyleIdx="1" presStyleCnt="6" custScaleX="115584">
        <dgm:presLayoutVars>
          <dgm:chMax val="0"/>
          <dgm:bulletEnabled val="1"/>
        </dgm:presLayoutVars>
      </dgm:prSet>
      <dgm:spPr/>
    </dgm:pt>
    <dgm:pt modelId="{D004FABB-E4C0-43E4-B63C-79DD57563606}" type="pres">
      <dgm:prSet presAssocID="{9BEC25FF-F92D-40FA-9DC4-E829AC83767F}" presName="negativeSpace" presStyleCnt="0"/>
      <dgm:spPr/>
    </dgm:pt>
    <dgm:pt modelId="{5FD15083-FAE8-4268-9899-BB7DCBC922DA}" type="pres">
      <dgm:prSet presAssocID="{9BEC25FF-F92D-40FA-9DC4-E829AC83767F}" presName="childText" presStyleLbl="conFgAcc1" presStyleIdx="1" presStyleCnt="6">
        <dgm:presLayoutVars>
          <dgm:bulletEnabled val="1"/>
        </dgm:presLayoutVars>
      </dgm:prSet>
      <dgm:spPr/>
    </dgm:pt>
    <dgm:pt modelId="{B902CC7C-A5D5-48A2-812A-92DEC4BB5C23}" type="pres">
      <dgm:prSet presAssocID="{D99FD0BF-63DE-4F11-93E9-1255F0AE3962}" presName="spaceBetweenRectangles" presStyleCnt="0"/>
      <dgm:spPr/>
    </dgm:pt>
    <dgm:pt modelId="{B9DEE0CE-B50B-48C9-A696-68B4464B62D8}" type="pres">
      <dgm:prSet presAssocID="{EED4C0C8-4FBD-483C-9728-B9328EA1E494}" presName="parentLin" presStyleCnt="0"/>
      <dgm:spPr/>
    </dgm:pt>
    <dgm:pt modelId="{5DEA0C4F-C6A9-42CE-831F-E4462B3475AD}" type="pres">
      <dgm:prSet presAssocID="{EED4C0C8-4FBD-483C-9728-B9328EA1E494}" presName="parentLeftMargin" presStyleLbl="node1" presStyleIdx="1" presStyleCnt="6"/>
      <dgm:spPr/>
    </dgm:pt>
    <dgm:pt modelId="{52D8A6D6-45D8-46BB-AE0E-0F55C10C7889}" type="pres">
      <dgm:prSet presAssocID="{EED4C0C8-4FBD-483C-9728-B9328EA1E494}" presName="parentText" presStyleLbl="node1" presStyleIdx="2" presStyleCnt="6" custScaleX="115584">
        <dgm:presLayoutVars>
          <dgm:chMax val="0"/>
          <dgm:bulletEnabled val="1"/>
        </dgm:presLayoutVars>
      </dgm:prSet>
      <dgm:spPr/>
    </dgm:pt>
    <dgm:pt modelId="{65ADEA48-F1E8-41C8-A2F0-F44518157534}" type="pres">
      <dgm:prSet presAssocID="{EED4C0C8-4FBD-483C-9728-B9328EA1E494}" presName="negativeSpace" presStyleCnt="0"/>
      <dgm:spPr/>
    </dgm:pt>
    <dgm:pt modelId="{994C4AC4-352F-4CD7-B272-D51A86542B26}" type="pres">
      <dgm:prSet presAssocID="{EED4C0C8-4FBD-483C-9728-B9328EA1E494}" presName="childText" presStyleLbl="conFgAcc1" presStyleIdx="2" presStyleCnt="6">
        <dgm:presLayoutVars>
          <dgm:bulletEnabled val="1"/>
        </dgm:presLayoutVars>
      </dgm:prSet>
      <dgm:spPr/>
    </dgm:pt>
    <dgm:pt modelId="{17F54D63-D6AB-4E84-A9CB-B7E915099C75}" type="pres">
      <dgm:prSet presAssocID="{1D47A881-654A-427D-A210-5B09B8ADEC81}" presName="spaceBetweenRectangles" presStyleCnt="0"/>
      <dgm:spPr/>
    </dgm:pt>
    <dgm:pt modelId="{F87A41B3-3ADC-476C-8639-75B05407CBBD}" type="pres">
      <dgm:prSet presAssocID="{E26D1055-E608-48B1-A69C-891F63EF91AF}" presName="parentLin" presStyleCnt="0"/>
      <dgm:spPr/>
    </dgm:pt>
    <dgm:pt modelId="{432DC8A6-DA4B-4853-A73C-94E4DD577527}" type="pres">
      <dgm:prSet presAssocID="{E26D1055-E608-48B1-A69C-891F63EF91AF}" presName="parentLeftMargin" presStyleLbl="node1" presStyleIdx="2" presStyleCnt="6"/>
      <dgm:spPr/>
    </dgm:pt>
    <dgm:pt modelId="{80543814-BEC9-4F8C-A14E-72D8D8235B07}" type="pres">
      <dgm:prSet presAssocID="{E26D1055-E608-48B1-A69C-891F63EF91AF}" presName="parentText" presStyleLbl="node1" presStyleIdx="3" presStyleCnt="6" custScaleX="115584">
        <dgm:presLayoutVars>
          <dgm:chMax val="0"/>
          <dgm:bulletEnabled val="1"/>
        </dgm:presLayoutVars>
      </dgm:prSet>
      <dgm:spPr/>
    </dgm:pt>
    <dgm:pt modelId="{55C8DEA6-400B-4FB6-9A21-EA46F42AF7B9}" type="pres">
      <dgm:prSet presAssocID="{E26D1055-E608-48B1-A69C-891F63EF91AF}" presName="negativeSpace" presStyleCnt="0"/>
      <dgm:spPr/>
    </dgm:pt>
    <dgm:pt modelId="{F4961131-3A1B-44F3-BB6E-9072088D3E49}" type="pres">
      <dgm:prSet presAssocID="{E26D1055-E608-48B1-A69C-891F63EF91AF}" presName="childText" presStyleLbl="conFgAcc1" presStyleIdx="3" presStyleCnt="6">
        <dgm:presLayoutVars>
          <dgm:bulletEnabled val="1"/>
        </dgm:presLayoutVars>
      </dgm:prSet>
      <dgm:spPr/>
    </dgm:pt>
    <dgm:pt modelId="{93D315A3-4E41-4A0D-82C5-1C56EAA40B52}" type="pres">
      <dgm:prSet presAssocID="{98A06701-4CFC-464C-B5F7-B34CD028418A}" presName="spaceBetweenRectangles" presStyleCnt="0"/>
      <dgm:spPr/>
    </dgm:pt>
    <dgm:pt modelId="{E0DCC7D0-4A7B-445B-85CD-96A2F9541DA5}" type="pres">
      <dgm:prSet presAssocID="{C4AAC76E-6C65-46ED-9769-E2F1E5549E84}" presName="parentLin" presStyleCnt="0"/>
      <dgm:spPr/>
    </dgm:pt>
    <dgm:pt modelId="{D03B4CB9-5D48-465A-865D-EBE44598120E}" type="pres">
      <dgm:prSet presAssocID="{C4AAC76E-6C65-46ED-9769-E2F1E5549E84}" presName="parentLeftMargin" presStyleLbl="node1" presStyleIdx="3" presStyleCnt="6"/>
      <dgm:spPr/>
    </dgm:pt>
    <dgm:pt modelId="{06B536F1-2BC3-4EE9-8923-5D1BDBDE241A}" type="pres">
      <dgm:prSet presAssocID="{C4AAC76E-6C65-46ED-9769-E2F1E5549E84}" presName="parentText" presStyleLbl="node1" presStyleIdx="4" presStyleCnt="6" custScaleX="115584">
        <dgm:presLayoutVars>
          <dgm:chMax val="0"/>
          <dgm:bulletEnabled val="1"/>
        </dgm:presLayoutVars>
      </dgm:prSet>
      <dgm:spPr/>
    </dgm:pt>
    <dgm:pt modelId="{E4D9FD6C-F4E3-496C-AFE9-B403175CFAD9}" type="pres">
      <dgm:prSet presAssocID="{C4AAC76E-6C65-46ED-9769-E2F1E5549E84}" presName="negativeSpace" presStyleCnt="0"/>
      <dgm:spPr/>
    </dgm:pt>
    <dgm:pt modelId="{ADF23C40-DDBD-4E57-85E9-27B52A370F97}" type="pres">
      <dgm:prSet presAssocID="{C4AAC76E-6C65-46ED-9769-E2F1E5549E84}" presName="childText" presStyleLbl="conFgAcc1" presStyleIdx="4" presStyleCnt="6">
        <dgm:presLayoutVars>
          <dgm:bulletEnabled val="1"/>
        </dgm:presLayoutVars>
      </dgm:prSet>
      <dgm:spPr/>
    </dgm:pt>
    <dgm:pt modelId="{E0160975-BACE-486B-9BF7-A790C7C968DF}" type="pres">
      <dgm:prSet presAssocID="{5C5DFF22-B69A-4A68-AB0A-68F7A9C1CCF1}" presName="spaceBetweenRectangles" presStyleCnt="0"/>
      <dgm:spPr/>
    </dgm:pt>
    <dgm:pt modelId="{DF0D6D86-9069-4C7C-A04C-4BAD0E8B834E}" type="pres">
      <dgm:prSet presAssocID="{8FE58844-3C59-426D-AA40-1D0A10F96B79}" presName="parentLin" presStyleCnt="0"/>
      <dgm:spPr/>
    </dgm:pt>
    <dgm:pt modelId="{6296AD7D-6F4F-48B3-B1FE-54576D15CDB3}" type="pres">
      <dgm:prSet presAssocID="{8FE58844-3C59-426D-AA40-1D0A10F96B79}" presName="parentLeftMargin" presStyleLbl="node1" presStyleIdx="4" presStyleCnt="6"/>
      <dgm:spPr/>
    </dgm:pt>
    <dgm:pt modelId="{939FD423-0A48-4A4A-A72B-7A17859827A9}" type="pres">
      <dgm:prSet presAssocID="{8FE58844-3C59-426D-AA40-1D0A10F96B79}" presName="parentText" presStyleLbl="node1" presStyleIdx="5" presStyleCnt="6" custScaleX="115584">
        <dgm:presLayoutVars>
          <dgm:chMax val="0"/>
          <dgm:bulletEnabled val="1"/>
        </dgm:presLayoutVars>
      </dgm:prSet>
      <dgm:spPr/>
    </dgm:pt>
    <dgm:pt modelId="{A4D25AEF-472D-4BB1-85B3-2704E5B22BA2}" type="pres">
      <dgm:prSet presAssocID="{8FE58844-3C59-426D-AA40-1D0A10F96B79}" presName="negativeSpace" presStyleCnt="0"/>
      <dgm:spPr/>
    </dgm:pt>
    <dgm:pt modelId="{580922EF-E006-4ECE-BFA7-8A977B71A592}" type="pres">
      <dgm:prSet presAssocID="{8FE58844-3C59-426D-AA40-1D0A10F96B79}" presName="childText" presStyleLbl="conFgAcc1" presStyleIdx="5" presStyleCnt="6">
        <dgm:presLayoutVars>
          <dgm:bulletEnabled val="1"/>
        </dgm:presLayoutVars>
      </dgm:prSet>
      <dgm:spPr/>
    </dgm:pt>
  </dgm:ptLst>
  <dgm:cxnLst>
    <dgm:cxn modelId="{2089A704-2678-4591-A16F-7354F96294CB}" type="presOf" srcId="{8FE58844-3C59-426D-AA40-1D0A10F96B79}" destId="{6296AD7D-6F4F-48B3-B1FE-54576D15CDB3}" srcOrd="0" destOrd="0" presId="urn:microsoft.com/office/officeart/2005/8/layout/list1"/>
    <dgm:cxn modelId="{64AB9044-3E54-43E3-9119-CC0CCFCD09A2}" srcId="{FC22479F-4D9E-4CF5-9FF3-BB7E1EA35377}" destId="{C4AAC76E-6C65-46ED-9769-E2F1E5549E84}" srcOrd="4" destOrd="0" parTransId="{42B4D250-1EB0-4E46-8ACD-7B6393780688}" sibTransId="{5C5DFF22-B69A-4A68-AB0A-68F7A9C1CCF1}"/>
    <dgm:cxn modelId="{15CF6A49-CBA3-4047-9975-3D6377112B2F}" type="presOf" srcId="{50A6B995-FABE-436B-B834-3AD2AC70EC64}" destId="{DAC6C3B7-7D67-4AE1-9460-D1CAF819DE32}" srcOrd="0" destOrd="0" presId="urn:microsoft.com/office/officeart/2005/8/layout/list1"/>
    <dgm:cxn modelId="{4861AD49-16B2-45E7-BA7F-6AF0BBF303B4}" type="presOf" srcId="{E26D1055-E608-48B1-A69C-891F63EF91AF}" destId="{432DC8A6-DA4B-4853-A73C-94E4DD577527}" srcOrd="0" destOrd="0" presId="urn:microsoft.com/office/officeart/2005/8/layout/list1"/>
    <dgm:cxn modelId="{55EC434C-285C-401B-BE1A-83146B1E290C}" type="presOf" srcId="{50A6B995-FABE-436B-B834-3AD2AC70EC64}" destId="{5F3AC030-C552-4E2C-BB2C-6FCDBC336C51}" srcOrd="1" destOrd="0" presId="urn:microsoft.com/office/officeart/2005/8/layout/list1"/>
    <dgm:cxn modelId="{DBEE864D-27EA-4B37-BF36-E7F4DE839D5D}" type="presOf" srcId="{EED4C0C8-4FBD-483C-9728-B9328EA1E494}" destId="{52D8A6D6-45D8-46BB-AE0E-0F55C10C7889}" srcOrd="1" destOrd="0" presId="urn:microsoft.com/office/officeart/2005/8/layout/list1"/>
    <dgm:cxn modelId="{B270B353-06B2-433A-8EA9-36AA0AF5A1C6}" type="presOf" srcId="{9BEC25FF-F92D-40FA-9DC4-E829AC83767F}" destId="{4797C7CC-8104-4980-9746-58854A309E42}" srcOrd="0" destOrd="0" presId="urn:microsoft.com/office/officeart/2005/8/layout/list1"/>
    <dgm:cxn modelId="{97B25C78-785E-45D0-9575-EB21A2F7C4CD}" srcId="{FC22479F-4D9E-4CF5-9FF3-BB7E1EA35377}" destId="{8FE58844-3C59-426D-AA40-1D0A10F96B79}" srcOrd="5" destOrd="0" parTransId="{060C6874-FFC0-4B2E-8222-A1C8AC8D8E25}" sibTransId="{DA9249FB-06CA-491B-85A5-E6FC7304ACD4}"/>
    <dgm:cxn modelId="{0FEBED7A-13D5-42E6-AB38-23C58F80DC0E}" type="presOf" srcId="{E26D1055-E608-48B1-A69C-891F63EF91AF}" destId="{80543814-BEC9-4F8C-A14E-72D8D8235B07}" srcOrd="1" destOrd="0" presId="urn:microsoft.com/office/officeart/2005/8/layout/list1"/>
    <dgm:cxn modelId="{FEFC0780-3001-41F3-8B56-F623C4EB107F}" type="presOf" srcId="{9BEC25FF-F92D-40FA-9DC4-E829AC83767F}" destId="{A4FEEA2C-C03D-4F3E-9227-A225478B9774}" srcOrd="1" destOrd="0" presId="urn:microsoft.com/office/officeart/2005/8/layout/list1"/>
    <dgm:cxn modelId="{A6251A87-66C2-4A17-976D-ADAA31227A74}" type="presOf" srcId="{C4AAC76E-6C65-46ED-9769-E2F1E5549E84}" destId="{D03B4CB9-5D48-465A-865D-EBE44598120E}" srcOrd="0" destOrd="0" presId="urn:microsoft.com/office/officeart/2005/8/layout/list1"/>
    <dgm:cxn modelId="{253DDD96-E5D0-4BB1-91C5-5BCDF1E84393}" srcId="{FC22479F-4D9E-4CF5-9FF3-BB7E1EA35377}" destId="{50A6B995-FABE-436B-B834-3AD2AC70EC64}" srcOrd="0" destOrd="0" parTransId="{385665D8-E18D-4374-90F9-EDCFD878F74F}" sibTransId="{4B8D036D-9133-4E27-A298-97BE8463EAAC}"/>
    <dgm:cxn modelId="{8C017E9B-3EDC-4E5D-A0A0-B30C45012F4F}" srcId="{FC22479F-4D9E-4CF5-9FF3-BB7E1EA35377}" destId="{E26D1055-E608-48B1-A69C-891F63EF91AF}" srcOrd="3" destOrd="0" parTransId="{6BD0C74C-3C60-4DA6-B94F-729428BA19F3}" sibTransId="{98A06701-4CFC-464C-B5F7-B34CD028418A}"/>
    <dgm:cxn modelId="{A6AA35A7-56A4-4600-8DCF-669F4577917F}" type="presOf" srcId="{EED4C0C8-4FBD-483C-9728-B9328EA1E494}" destId="{5DEA0C4F-C6A9-42CE-831F-E4462B3475AD}" srcOrd="0" destOrd="0" presId="urn:microsoft.com/office/officeart/2005/8/layout/list1"/>
    <dgm:cxn modelId="{6C8E93AA-271D-41FC-99C9-E78F7E7BA936}" type="presOf" srcId="{FC22479F-4D9E-4CF5-9FF3-BB7E1EA35377}" destId="{9CDA2198-CE90-4CED-83AC-EB56F5C2550C}" srcOrd="0" destOrd="0" presId="urn:microsoft.com/office/officeart/2005/8/layout/list1"/>
    <dgm:cxn modelId="{54832FAE-45BC-4AE9-A4B6-6C6B487A4B6B}" type="presOf" srcId="{C4AAC76E-6C65-46ED-9769-E2F1E5549E84}" destId="{06B536F1-2BC3-4EE9-8923-5D1BDBDE241A}" srcOrd="1" destOrd="0" presId="urn:microsoft.com/office/officeart/2005/8/layout/list1"/>
    <dgm:cxn modelId="{75FE9EB0-C9D7-4BBC-9653-FCF6649D38C4}" srcId="{FC22479F-4D9E-4CF5-9FF3-BB7E1EA35377}" destId="{9BEC25FF-F92D-40FA-9DC4-E829AC83767F}" srcOrd="1" destOrd="0" parTransId="{A5BAD910-948E-4DEF-92CE-0CE563FBC13C}" sibTransId="{D99FD0BF-63DE-4F11-93E9-1255F0AE3962}"/>
    <dgm:cxn modelId="{456231E9-EE81-472E-8C47-D0E757895E9F}" srcId="{FC22479F-4D9E-4CF5-9FF3-BB7E1EA35377}" destId="{EED4C0C8-4FBD-483C-9728-B9328EA1E494}" srcOrd="2" destOrd="0" parTransId="{728376C8-83D2-4EE4-AC38-8489A329455F}" sibTransId="{1D47A881-654A-427D-A210-5B09B8ADEC81}"/>
    <dgm:cxn modelId="{90F554EC-08E9-43D9-BE30-B7676A887255}" type="presOf" srcId="{8FE58844-3C59-426D-AA40-1D0A10F96B79}" destId="{939FD423-0A48-4A4A-A72B-7A17859827A9}" srcOrd="1" destOrd="0" presId="urn:microsoft.com/office/officeart/2005/8/layout/list1"/>
    <dgm:cxn modelId="{DBE611AE-B3F1-4E1B-9F2B-03174D2E9B37}" type="presParOf" srcId="{9CDA2198-CE90-4CED-83AC-EB56F5C2550C}" destId="{D1DB5C4A-75C4-47AD-B334-7D20DE93C398}" srcOrd="0" destOrd="0" presId="urn:microsoft.com/office/officeart/2005/8/layout/list1"/>
    <dgm:cxn modelId="{80562981-2B5E-4272-8609-A66FCC8B0EA7}" type="presParOf" srcId="{D1DB5C4A-75C4-47AD-B334-7D20DE93C398}" destId="{DAC6C3B7-7D67-4AE1-9460-D1CAF819DE32}" srcOrd="0" destOrd="0" presId="urn:microsoft.com/office/officeart/2005/8/layout/list1"/>
    <dgm:cxn modelId="{976C32DC-7D75-47EA-B209-1126D07E3F2A}" type="presParOf" srcId="{D1DB5C4A-75C4-47AD-B334-7D20DE93C398}" destId="{5F3AC030-C552-4E2C-BB2C-6FCDBC336C51}" srcOrd="1" destOrd="0" presId="urn:microsoft.com/office/officeart/2005/8/layout/list1"/>
    <dgm:cxn modelId="{A7CA7385-E4C5-4641-9A1E-B8FB4D737F56}" type="presParOf" srcId="{9CDA2198-CE90-4CED-83AC-EB56F5C2550C}" destId="{E1F92B46-53A2-4B06-9AE9-D3FFC4087D29}" srcOrd="1" destOrd="0" presId="urn:microsoft.com/office/officeart/2005/8/layout/list1"/>
    <dgm:cxn modelId="{FE7023EA-E9CA-4797-8914-EE115E9DC9DA}" type="presParOf" srcId="{9CDA2198-CE90-4CED-83AC-EB56F5C2550C}" destId="{6D155F1C-1A39-4F39-8C30-A1D89AE2F3C1}" srcOrd="2" destOrd="0" presId="urn:microsoft.com/office/officeart/2005/8/layout/list1"/>
    <dgm:cxn modelId="{CB436CB4-FD40-4682-A9FF-C48BC1C28612}" type="presParOf" srcId="{9CDA2198-CE90-4CED-83AC-EB56F5C2550C}" destId="{F97DD061-C342-46A3-B74E-F03BF801EFD2}" srcOrd="3" destOrd="0" presId="urn:microsoft.com/office/officeart/2005/8/layout/list1"/>
    <dgm:cxn modelId="{9D8EE3C4-1A58-4A10-AA1D-1542B3A932D6}" type="presParOf" srcId="{9CDA2198-CE90-4CED-83AC-EB56F5C2550C}" destId="{0F820864-2415-4657-A7BF-EBA5382632E5}" srcOrd="4" destOrd="0" presId="urn:microsoft.com/office/officeart/2005/8/layout/list1"/>
    <dgm:cxn modelId="{F258DE65-FFF7-479E-9471-8F90D7B50261}" type="presParOf" srcId="{0F820864-2415-4657-A7BF-EBA5382632E5}" destId="{4797C7CC-8104-4980-9746-58854A309E42}" srcOrd="0" destOrd="0" presId="urn:microsoft.com/office/officeart/2005/8/layout/list1"/>
    <dgm:cxn modelId="{55629373-C803-40F3-925F-163064B6118D}" type="presParOf" srcId="{0F820864-2415-4657-A7BF-EBA5382632E5}" destId="{A4FEEA2C-C03D-4F3E-9227-A225478B9774}" srcOrd="1" destOrd="0" presId="urn:microsoft.com/office/officeart/2005/8/layout/list1"/>
    <dgm:cxn modelId="{128386D7-5B95-43A4-A629-96D3835EEB1A}" type="presParOf" srcId="{9CDA2198-CE90-4CED-83AC-EB56F5C2550C}" destId="{D004FABB-E4C0-43E4-B63C-79DD57563606}" srcOrd="5" destOrd="0" presId="urn:microsoft.com/office/officeart/2005/8/layout/list1"/>
    <dgm:cxn modelId="{78E784A7-FE34-4D78-A612-E53D4C48C0A0}" type="presParOf" srcId="{9CDA2198-CE90-4CED-83AC-EB56F5C2550C}" destId="{5FD15083-FAE8-4268-9899-BB7DCBC922DA}" srcOrd="6" destOrd="0" presId="urn:microsoft.com/office/officeart/2005/8/layout/list1"/>
    <dgm:cxn modelId="{E9F53EB0-36AF-4344-917A-03CAA2478836}" type="presParOf" srcId="{9CDA2198-CE90-4CED-83AC-EB56F5C2550C}" destId="{B902CC7C-A5D5-48A2-812A-92DEC4BB5C23}" srcOrd="7" destOrd="0" presId="urn:microsoft.com/office/officeart/2005/8/layout/list1"/>
    <dgm:cxn modelId="{0052B10E-B8EF-471C-B4DA-C7DA181F1C35}" type="presParOf" srcId="{9CDA2198-CE90-4CED-83AC-EB56F5C2550C}" destId="{B9DEE0CE-B50B-48C9-A696-68B4464B62D8}" srcOrd="8" destOrd="0" presId="urn:microsoft.com/office/officeart/2005/8/layout/list1"/>
    <dgm:cxn modelId="{61858AD5-12D0-4717-AD34-283B9274117F}" type="presParOf" srcId="{B9DEE0CE-B50B-48C9-A696-68B4464B62D8}" destId="{5DEA0C4F-C6A9-42CE-831F-E4462B3475AD}" srcOrd="0" destOrd="0" presId="urn:microsoft.com/office/officeart/2005/8/layout/list1"/>
    <dgm:cxn modelId="{06C41171-DBF9-4515-98FB-B0A489CFAE5D}" type="presParOf" srcId="{B9DEE0CE-B50B-48C9-A696-68B4464B62D8}" destId="{52D8A6D6-45D8-46BB-AE0E-0F55C10C7889}" srcOrd="1" destOrd="0" presId="urn:microsoft.com/office/officeart/2005/8/layout/list1"/>
    <dgm:cxn modelId="{BFB2B219-4DC0-4BB2-A4B4-34AABF092A6C}" type="presParOf" srcId="{9CDA2198-CE90-4CED-83AC-EB56F5C2550C}" destId="{65ADEA48-F1E8-41C8-A2F0-F44518157534}" srcOrd="9" destOrd="0" presId="urn:microsoft.com/office/officeart/2005/8/layout/list1"/>
    <dgm:cxn modelId="{CE5A8585-E1A5-4A55-9930-7BDB920FB0BD}" type="presParOf" srcId="{9CDA2198-CE90-4CED-83AC-EB56F5C2550C}" destId="{994C4AC4-352F-4CD7-B272-D51A86542B26}" srcOrd="10" destOrd="0" presId="urn:microsoft.com/office/officeart/2005/8/layout/list1"/>
    <dgm:cxn modelId="{47036418-C35D-4D44-947E-5F46C757FFCF}" type="presParOf" srcId="{9CDA2198-CE90-4CED-83AC-EB56F5C2550C}" destId="{17F54D63-D6AB-4E84-A9CB-B7E915099C75}" srcOrd="11" destOrd="0" presId="urn:microsoft.com/office/officeart/2005/8/layout/list1"/>
    <dgm:cxn modelId="{D7E146FE-9B34-4680-9D00-D98EBA6C8919}" type="presParOf" srcId="{9CDA2198-CE90-4CED-83AC-EB56F5C2550C}" destId="{F87A41B3-3ADC-476C-8639-75B05407CBBD}" srcOrd="12" destOrd="0" presId="urn:microsoft.com/office/officeart/2005/8/layout/list1"/>
    <dgm:cxn modelId="{4CD5E8A4-4B34-49D3-A659-2B2BD36DE3F0}" type="presParOf" srcId="{F87A41B3-3ADC-476C-8639-75B05407CBBD}" destId="{432DC8A6-DA4B-4853-A73C-94E4DD577527}" srcOrd="0" destOrd="0" presId="urn:microsoft.com/office/officeart/2005/8/layout/list1"/>
    <dgm:cxn modelId="{7C0C546E-375F-4A0A-A666-5473DCBC4919}" type="presParOf" srcId="{F87A41B3-3ADC-476C-8639-75B05407CBBD}" destId="{80543814-BEC9-4F8C-A14E-72D8D8235B07}" srcOrd="1" destOrd="0" presId="urn:microsoft.com/office/officeart/2005/8/layout/list1"/>
    <dgm:cxn modelId="{0B9460E0-B3EF-429C-9C4A-4E8F648D5DF2}" type="presParOf" srcId="{9CDA2198-CE90-4CED-83AC-EB56F5C2550C}" destId="{55C8DEA6-400B-4FB6-9A21-EA46F42AF7B9}" srcOrd="13" destOrd="0" presId="urn:microsoft.com/office/officeart/2005/8/layout/list1"/>
    <dgm:cxn modelId="{A5F797D1-0B88-4D76-86B4-FBA9B47503AA}" type="presParOf" srcId="{9CDA2198-CE90-4CED-83AC-EB56F5C2550C}" destId="{F4961131-3A1B-44F3-BB6E-9072088D3E49}" srcOrd="14" destOrd="0" presId="urn:microsoft.com/office/officeart/2005/8/layout/list1"/>
    <dgm:cxn modelId="{049ABF9E-945E-46C6-B7CB-D23A68410118}" type="presParOf" srcId="{9CDA2198-CE90-4CED-83AC-EB56F5C2550C}" destId="{93D315A3-4E41-4A0D-82C5-1C56EAA40B52}" srcOrd="15" destOrd="0" presId="urn:microsoft.com/office/officeart/2005/8/layout/list1"/>
    <dgm:cxn modelId="{80F7B7EF-29B9-4848-B0B6-AA1445908D66}" type="presParOf" srcId="{9CDA2198-CE90-4CED-83AC-EB56F5C2550C}" destId="{E0DCC7D0-4A7B-445B-85CD-96A2F9541DA5}" srcOrd="16" destOrd="0" presId="urn:microsoft.com/office/officeart/2005/8/layout/list1"/>
    <dgm:cxn modelId="{A6902D56-CCCD-4F05-B41C-4CDCF4488350}" type="presParOf" srcId="{E0DCC7D0-4A7B-445B-85CD-96A2F9541DA5}" destId="{D03B4CB9-5D48-465A-865D-EBE44598120E}" srcOrd="0" destOrd="0" presId="urn:microsoft.com/office/officeart/2005/8/layout/list1"/>
    <dgm:cxn modelId="{47711AF8-C2FA-49F6-9E99-0502CA749F68}" type="presParOf" srcId="{E0DCC7D0-4A7B-445B-85CD-96A2F9541DA5}" destId="{06B536F1-2BC3-4EE9-8923-5D1BDBDE241A}" srcOrd="1" destOrd="0" presId="urn:microsoft.com/office/officeart/2005/8/layout/list1"/>
    <dgm:cxn modelId="{F9A1E777-B88C-47EE-8A69-C28C9D851D58}" type="presParOf" srcId="{9CDA2198-CE90-4CED-83AC-EB56F5C2550C}" destId="{E4D9FD6C-F4E3-496C-AFE9-B403175CFAD9}" srcOrd="17" destOrd="0" presId="urn:microsoft.com/office/officeart/2005/8/layout/list1"/>
    <dgm:cxn modelId="{91C018E7-3F1C-45C0-9C7B-F23350EFFE3A}" type="presParOf" srcId="{9CDA2198-CE90-4CED-83AC-EB56F5C2550C}" destId="{ADF23C40-DDBD-4E57-85E9-27B52A370F97}" srcOrd="18" destOrd="0" presId="urn:microsoft.com/office/officeart/2005/8/layout/list1"/>
    <dgm:cxn modelId="{325D08C1-0C82-42CD-B83A-DA34A9B75E03}" type="presParOf" srcId="{9CDA2198-CE90-4CED-83AC-EB56F5C2550C}" destId="{E0160975-BACE-486B-9BF7-A790C7C968DF}" srcOrd="19" destOrd="0" presId="urn:microsoft.com/office/officeart/2005/8/layout/list1"/>
    <dgm:cxn modelId="{636EB9A1-6C9A-4072-B764-666DE7548A97}" type="presParOf" srcId="{9CDA2198-CE90-4CED-83AC-EB56F5C2550C}" destId="{DF0D6D86-9069-4C7C-A04C-4BAD0E8B834E}" srcOrd="20" destOrd="0" presId="urn:microsoft.com/office/officeart/2005/8/layout/list1"/>
    <dgm:cxn modelId="{67A2DC03-AB26-4C83-A65D-08F545C89232}" type="presParOf" srcId="{DF0D6D86-9069-4C7C-A04C-4BAD0E8B834E}" destId="{6296AD7D-6F4F-48B3-B1FE-54576D15CDB3}" srcOrd="0" destOrd="0" presId="urn:microsoft.com/office/officeart/2005/8/layout/list1"/>
    <dgm:cxn modelId="{08DD0B7C-8C00-4F90-98E5-57AB9E3417F2}" type="presParOf" srcId="{DF0D6D86-9069-4C7C-A04C-4BAD0E8B834E}" destId="{939FD423-0A48-4A4A-A72B-7A17859827A9}" srcOrd="1" destOrd="0" presId="urn:microsoft.com/office/officeart/2005/8/layout/list1"/>
    <dgm:cxn modelId="{A683C941-0330-4CF0-BF0F-EAD1191491F5}" type="presParOf" srcId="{9CDA2198-CE90-4CED-83AC-EB56F5C2550C}" destId="{A4D25AEF-472D-4BB1-85B3-2704E5B22BA2}" srcOrd="21" destOrd="0" presId="urn:microsoft.com/office/officeart/2005/8/layout/list1"/>
    <dgm:cxn modelId="{6DA98085-FF20-4FF4-9653-40E5B4B712C7}" type="presParOf" srcId="{9CDA2198-CE90-4CED-83AC-EB56F5C2550C}" destId="{580922EF-E006-4ECE-BFA7-8A977B71A592}" srcOrd="22" destOrd="0" presId="urn:microsoft.com/office/officeart/2005/8/layout/list1"/>
  </dgm:cxnLst>
  <dgm:bg/>
  <dgm:whole>
    <a:ln w="12700"/>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5EB31E0-C5B5-47F1-8EF6-BC5552370C52}" type="doc">
      <dgm:prSet loTypeId="urn:microsoft.com/office/officeart/2008/layout/HorizontalMultiLevelHierarchy" loCatId="hierarchy" qsTypeId="urn:microsoft.com/office/officeart/2005/8/quickstyle/simple3" qsCatId="simple" csTypeId="urn:microsoft.com/office/officeart/2005/8/colors/colorful3" csCatId="colorful" phldr="1"/>
      <dgm:spPr/>
      <dgm:t>
        <a:bodyPr/>
        <a:lstStyle/>
        <a:p>
          <a:endParaRPr lang="ru-RU"/>
        </a:p>
      </dgm:t>
    </dgm:pt>
    <dgm:pt modelId="{58E36569-F799-4294-9702-2F80BB8F81EC}">
      <dgm:prSet custT="1"/>
      <dgm:spPr/>
      <dgm:t>
        <a:bodyPr vert="vert"/>
        <a:lstStyle/>
        <a:p>
          <a:r>
            <a:rPr lang="uk-UA" sz="3200" b="1" dirty="0"/>
            <a:t>Правовий інститут, що пов’язаний із реалізацією права</a:t>
          </a:r>
          <a:endParaRPr lang="ru-RU" sz="3200" b="1" dirty="0"/>
        </a:p>
      </dgm:t>
    </dgm:pt>
    <dgm:pt modelId="{93A820B1-DF9B-4346-A31C-19F9C9FC9201}" type="parTrans" cxnId="{22C30029-4233-4BEB-AF22-D810F4CDD580}">
      <dgm:prSet/>
      <dgm:spPr/>
      <dgm:t>
        <a:bodyPr/>
        <a:lstStyle/>
        <a:p>
          <a:endParaRPr lang="ru-RU"/>
        </a:p>
      </dgm:t>
    </dgm:pt>
    <dgm:pt modelId="{90852714-448D-4A5B-BE8E-7918FF617174}" type="sibTrans" cxnId="{22C30029-4233-4BEB-AF22-D810F4CDD580}">
      <dgm:prSet/>
      <dgm:spPr/>
      <dgm:t>
        <a:bodyPr/>
        <a:lstStyle/>
        <a:p>
          <a:endParaRPr lang="ru-RU"/>
        </a:p>
      </dgm:t>
    </dgm:pt>
    <dgm:pt modelId="{FB630BCF-DDD7-4C4C-8FBE-D5F910A3A981}">
      <dgm:prSet/>
      <dgm:spPr/>
      <dgm:t>
        <a:bodyPr/>
        <a:lstStyle/>
        <a:p>
          <a:r>
            <a:rPr lang="uk-UA" dirty="0"/>
            <a:t>1) вносити в органи державної влади, об'єднання громадян відповідно до їх статуту пропозиції про поліпшення їх діяльності, викривати недоліки в роботі, </a:t>
          </a:r>
          <a:endParaRPr lang="ru-RU" dirty="0"/>
        </a:p>
      </dgm:t>
    </dgm:pt>
    <dgm:pt modelId="{8FCA1DFA-A2D1-4FE3-92E2-2E419CA46BB6}" type="parTrans" cxnId="{4A97C0EA-D843-4A9F-827D-BCBDAA680994}">
      <dgm:prSet/>
      <dgm:spPr/>
      <dgm:t>
        <a:bodyPr/>
        <a:lstStyle/>
        <a:p>
          <a:endParaRPr lang="ru-RU"/>
        </a:p>
      </dgm:t>
    </dgm:pt>
    <dgm:pt modelId="{47938E7B-1881-4F26-A7BE-A9DC371BE2D5}" type="sibTrans" cxnId="{4A97C0EA-D843-4A9F-827D-BCBDAA680994}">
      <dgm:prSet/>
      <dgm:spPr/>
      <dgm:t>
        <a:bodyPr/>
        <a:lstStyle/>
        <a:p>
          <a:endParaRPr lang="ru-RU"/>
        </a:p>
      </dgm:t>
    </dgm:pt>
    <dgm:pt modelId="{68A12CA1-5D4E-4714-B9C7-1BFE219509D0}">
      <dgm:prSet/>
      <dgm:spPr/>
      <dgm:t>
        <a:bodyPr/>
        <a:lstStyle/>
        <a:p>
          <a:r>
            <a:rPr lang="uk-UA" dirty="0"/>
            <a:t>2) оскаржувати дії посадових осіб, державних і громадських органів.</a:t>
          </a:r>
          <a:endParaRPr lang="ru-RU" dirty="0"/>
        </a:p>
      </dgm:t>
    </dgm:pt>
    <dgm:pt modelId="{9F1376BA-4441-4D90-83C0-3887BB46751B}" type="parTrans" cxnId="{0B710604-4105-468C-8E29-E5F45C538C40}">
      <dgm:prSet/>
      <dgm:spPr/>
      <dgm:t>
        <a:bodyPr/>
        <a:lstStyle/>
        <a:p>
          <a:endParaRPr lang="ru-RU"/>
        </a:p>
      </dgm:t>
    </dgm:pt>
    <dgm:pt modelId="{968D7B88-287F-411D-8318-76F0D7F78674}" type="sibTrans" cxnId="{0B710604-4105-468C-8E29-E5F45C538C40}">
      <dgm:prSet/>
      <dgm:spPr/>
      <dgm:t>
        <a:bodyPr/>
        <a:lstStyle/>
        <a:p>
          <a:endParaRPr lang="ru-RU"/>
        </a:p>
      </dgm:t>
    </dgm:pt>
    <dgm:pt modelId="{4ED92FDC-4BAE-4BD6-B7C0-9220974CEFD2}" type="pres">
      <dgm:prSet presAssocID="{F5EB31E0-C5B5-47F1-8EF6-BC5552370C52}" presName="Name0" presStyleCnt="0">
        <dgm:presLayoutVars>
          <dgm:chPref val="1"/>
          <dgm:dir/>
          <dgm:animOne val="branch"/>
          <dgm:animLvl val="lvl"/>
          <dgm:resizeHandles val="exact"/>
        </dgm:presLayoutVars>
      </dgm:prSet>
      <dgm:spPr/>
    </dgm:pt>
    <dgm:pt modelId="{89547C4D-1F8A-4F4B-94EB-3FF88C873077}" type="pres">
      <dgm:prSet presAssocID="{58E36569-F799-4294-9702-2F80BB8F81EC}" presName="root1" presStyleCnt="0"/>
      <dgm:spPr/>
    </dgm:pt>
    <dgm:pt modelId="{1B5F47F6-7D36-4365-A4A5-9DE015FDA626}" type="pres">
      <dgm:prSet presAssocID="{58E36569-F799-4294-9702-2F80BB8F81EC}" presName="LevelOneTextNode" presStyleLbl="node0" presStyleIdx="0" presStyleCnt="1" custScaleX="333793" custLinFactX="-196868" custLinFactNeighborX="-200000" custLinFactNeighborY="0">
        <dgm:presLayoutVars>
          <dgm:chPref val="3"/>
        </dgm:presLayoutVars>
      </dgm:prSet>
      <dgm:spPr/>
    </dgm:pt>
    <dgm:pt modelId="{3F399638-132E-493F-9C13-B672C01399E9}" type="pres">
      <dgm:prSet presAssocID="{58E36569-F799-4294-9702-2F80BB8F81EC}" presName="level2hierChild" presStyleCnt="0"/>
      <dgm:spPr/>
    </dgm:pt>
    <dgm:pt modelId="{8A8D4B2F-E23F-4F25-85B2-5509CFE79261}" type="pres">
      <dgm:prSet presAssocID="{8FCA1DFA-A2D1-4FE3-92E2-2E419CA46BB6}" presName="conn2-1" presStyleLbl="parChTrans1D2" presStyleIdx="0" presStyleCnt="2"/>
      <dgm:spPr/>
    </dgm:pt>
    <dgm:pt modelId="{9D07FA03-D21B-4DAE-BD81-55B600D88B91}" type="pres">
      <dgm:prSet presAssocID="{8FCA1DFA-A2D1-4FE3-92E2-2E419CA46BB6}" presName="connTx" presStyleLbl="parChTrans1D2" presStyleIdx="0" presStyleCnt="2"/>
      <dgm:spPr/>
    </dgm:pt>
    <dgm:pt modelId="{E64F6E40-2A5F-4404-A16E-20A4939C57F7}" type="pres">
      <dgm:prSet presAssocID="{FB630BCF-DDD7-4C4C-8FBE-D5F910A3A981}" presName="root2" presStyleCnt="0"/>
      <dgm:spPr/>
    </dgm:pt>
    <dgm:pt modelId="{08F49172-E39B-49C5-8388-9997921154C9}" type="pres">
      <dgm:prSet presAssocID="{FB630BCF-DDD7-4C4C-8FBE-D5F910A3A981}" presName="LevelTwoTextNode" presStyleLbl="node2" presStyleIdx="0" presStyleCnt="2" custScaleX="246803" custScaleY="207907">
        <dgm:presLayoutVars>
          <dgm:chPref val="3"/>
        </dgm:presLayoutVars>
      </dgm:prSet>
      <dgm:spPr/>
    </dgm:pt>
    <dgm:pt modelId="{6ECF8033-F049-449D-B91B-B0FE061BCE8B}" type="pres">
      <dgm:prSet presAssocID="{FB630BCF-DDD7-4C4C-8FBE-D5F910A3A981}" presName="level3hierChild" presStyleCnt="0"/>
      <dgm:spPr/>
    </dgm:pt>
    <dgm:pt modelId="{12ACF6D6-3159-401A-B442-12E6C66CF0DE}" type="pres">
      <dgm:prSet presAssocID="{9F1376BA-4441-4D90-83C0-3887BB46751B}" presName="conn2-1" presStyleLbl="parChTrans1D2" presStyleIdx="1" presStyleCnt="2"/>
      <dgm:spPr/>
    </dgm:pt>
    <dgm:pt modelId="{D9BCB4C3-1066-4F99-B4D3-852E12B3970E}" type="pres">
      <dgm:prSet presAssocID="{9F1376BA-4441-4D90-83C0-3887BB46751B}" presName="connTx" presStyleLbl="parChTrans1D2" presStyleIdx="1" presStyleCnt="2"/>
      <dgm:spPr/>
    </dgm:pt>
    <dgm:pt modelId="{1AD31C3B-B04A-41C6-897A-B84CEA8F7D07}" type="pres">
      <dgm:prSet presAssocID="{68A12CA1-5D4E-4714-B9C7-1BFE219509D0}" presName="root2" presStyleCnt="0"/>
      <dgm:spPr/>
    </dgm:pt>
    <dgm:pt modelId="{46FEE71F-54DF-4443-B1B3-408E3154E2CC}" type="pres">
      <dgm:prSet presAssocID="{68A12CA1-5D4E-4714-B9C7-1BFE219509D0}" presName="LevelTwoTextNode" presStyleLbl="node2" presStyleIdx="1" presStyleCnt="2" custScaleX="246803" custScaleY="207907">
        <dgm:presLayoutVars>
          <dgm:chPref val="3"/>
        </dgm:presLayoutVars>
      </dgm:prSet>
      <dgm:spPr/>
    </dgm:pt>
    <dgm:pt modelId="{4C1677CC-B065-4C4D-AB18-B7E1E7AB1915}" type="pres">
      <dgm:prSet presAssocID="{68A12CA1-5D4E-4714-B9C7-1BFE219509D0}" presName="level3hierChild" presStyleCnt="0"/>
      <dgm:spPr/>
    </dgm:pt>
  </dgm:ptLst>
  <dgm:cxnLst>
    <dgm:cxn modelId="{0B710604-4105-468C-8E29-E5F45C538C40}" srcId="{58E36569-F799-4294-9702-2F80BB8F81EC}" destId="{68A12CA1-5D4E-4714-B9C7-1BFE219509D0}" srcOrd="1" destOrd="0" parTransId="{9F1376BA-4441-4D90-83C0-3887BB46751B}" sibTransId="{968D7B88-287F-411D-8318-76F0D7F78674}"/>
    <dgm:cxn modelId="{426FF407-CDCA-413F-B27A-816AF4CC64B9}" type="presOf" srcId="{9F1376BA-4441-4D90-83C0-3887BB46751B}" destId="{12ACF6D6-3159-401A-B442-12E6C66CF0DE}" srcOrd="0" destOrd="0" presId="urn:microsoft.com/office/officeart/2008/layout/HorizontalMultiLevelHierarchy"/>
    <dgm:cxn modelId="{81E24E0D-C61D-4325-8616-85B1A0C4247D}" type="presOf" srcId="{8FCA1DFA-A2D1-4FE3-92E2-2E419CA46BB6}" destId="{8A8D4B2F-E23F-4F25-85B2-5509CFE79261}" srcOrd="0" destOrd="0" presId="urn:microsoft.com/office/officeart/2008/layout/HorizontalMultiLevelHierarchy"/>
    <dgm:cxn modelId="{22C30029-4233-4BEB-AF22-D810F4CDD580}" srcId="{F5EB31E0-C5B5-47F1-8EF6-BC5552370C52}" destId="{58E36569-F799-4294-9702-2F80BB8F81EC}" srcOrd="0" destOrd="0" parTransId="{93A820B1-DF9B-4346-A31C-19F9C9FC9201}" sibTransId="{90852714-448D-4A5B-BE8E-7918FF617174}"/>
    <dgm:cxn modelId="{B507EA61-CE69-4096-A7D9-D37C360F838E}" type="presOf" srcId="{FB630BCF-DDD7-4C4C-8FBE-D5F910A3A981}" destId="{08F49172-E39B-49C5-8388-9997921154C9}" srcOrd="0" destOrd="0" presId="urn:microsoft.com/office/officeart/2008/layout/HorizontalMultiLevelHierarchy"/>
    <dgm:cxn modelId="{F3139947-A8D9-4ADF-9670-7A00DB75AB6C}" type="presOf" srcId="{68A12CA1-5D4E-4714-B9C7-1BFE219509D0}" destId="{46FEE71F-54DF-4443-B1B3-408E3154E2CC}" srcOrd="0" destOrd="0" presId="urn:microsoft.com/office/officeart/2008/layout/HorizontalMultiLevelHierarchy"/>
    <dgm:cxn modelId="{FA397C74-F0D5-4B1A-9651-EEBCD856C0D8}" type="presOf" srcId="{58E36569-F799-4294-9702-2F80BB8F81EC}" destId="{1B5F47F6-7D36-4365-A4A5-9DE015FDA626}" srcOrd="0" destOrd="0" presId="urn:microsoft.com/office/officeart/2008/layout/HorizontalMultiLevelHierarchy"/>
    <dgm:cxn modelId="{A0C7369D-B516-47D0-9FCD-30E5BC87E901}" type="presOf" srcId="{9F1376BA-4441-4D90-83C0-3887BB46751B}" destId="{D9BCB4C3-1066-4F99-B4D3-852E12B3970E}" srcOrd="1" destOrd="0" presId="urn:microsoft.com/office/officeart/2008/layout/HorizontalMultiLevelHierarchy"/>
    <dgm:cxn modelId="{A15546A9-4FB6-4687-AE66-4CA8C3EE004E}" type="presOf" srcId="{8FCA1DFA-A2D1-4FE3-92E2-2E419CA46BB6}" destId="{9D07FA03-D21B-4DAE-BD81-55B600D88B91}" srcOrd="1" destOrd="0" presId="urn:microsoft.com/office/officeart/2008/layout/HorizontalMultiLevelHierarchy"/>
    <dgm:cxn modelId="{4A97C0EA-D843-4A9F-827D-BCBDAA680994}" srcId="{58E36569-F799-4294-9702-2F80BB8F81EC}" destId="{FB630BCF-DDD7-4C4C-8FBE-D5F910A3A981}" srcOrd="0" destOrd="0" parTransId="{8FCA1DFA-A2D1-4FE3-92E2-2E419CA46BB6}" sibTransId="{47938E7B-1881-4F26-A7BE-A9DC371BE2D5}"/>
    <dgm:cxn modelId="{DE781EF8-8C6D-4832-A223-EBF888428DEA}" type="presOf" srcId="{F5EB31E0-C5B5-47F1-8EF6-BC5552370C52}" destId="{4ED92FDC-4BAE-4BD6-B7C0-9220974CEFD2}" srcOrd="0" destOrd="0" presId="urn:microsoft.com/office/officeart/2008/layout/HorizontalMultiLevelHierarchy"/>
    <dgm:cxn modelId="{A2AD7FAB-A7E8-41E1-9601-A72A55B26B90}" type="presParOf" srcId="{4ED92FDC-4BAE-4BD6-B7C0-9220974CEFD2}" destId="{89547C4D-1F8A-4F4B-94EB-3FF88C873077}" srcOrd="0" destOrd="0" presId="urn:microsoft.com/office/officeart/2008/layout/HorizontalMultiLevelHierarchy"/>
    <dgm:cxn modelId="{553CB618-64D7-499F-B378-C1454A90B3E2}" type="presParOf" srcId="{89547C4D-1F8A-4F4B-94EB-3FF88C873077}" destId="{1B5F47F6-7D36-4365-A4A5-9DE015FDA626}" srcOrd="0" destOrd="0" presId="urn:microsoft.com/office/officeart/2008/layout/HorizontalMultiLevelHierarchy"/>
    <dgm:cxn modelId="{85F2B783-4A95-479B-BC93-A37E8B146112}" type="presParOf" srcId="{89547C4D-1F8A-4F4B-94EB-3FF88C873077}" destId="{3F399638-132E-493F-9C13-B672C01399E9}" srcOrd="1" destOrd="0" presId="urn:microsoft.com/office/officeart/2008/layout/HorizontalMultiLevelHierarchy"/>
    <dgm:cxn modelId="{4F9615AD-9FD0-481F-99FE-FA41DB2D1161}" type="presParOf" srcId="{3F399638-132E-493F-9C13-B672C01399E9}" destId="{8A8D4B2F-E23F-4F25-85B2-5509CFE79261}" srcOrd="0" destOrd="0" presId="urn:microsoft.com/office/officeart/2008/layout/HorizontalMultiLevelHierarchy"/>
    <dgm:cxn modelId="{1EFBBA4B-CD6F-4E78-A803-00E8B90BC1E5}" type="presParOf" srcId="{8A8D4B2F-E23F-4F25-85B2-5509CFE79261}" destId="{9D07FA03-D21B-4DAE-BD81-55B600D88B91}" srcOrd="0" destOrd="0" presId="urn:microsoft.com/office/officeart/2008/layout/HorizontalMultiLevelHierarchy"/>
    <dgm:cxn modelId="{219D6429-A3B8-496D-8060-D77C27073372}" type="presParOf" srcId="{3F399638-132E-493F-9C13-B672C01399E9}" destId="{E64F6E40-2A5F-4404-A16E-20A4939C57F7}" srcOrd="1" destOrd="0" presId="urn:microsoft.com/office/officeart/2008/layout/HorizontalMultiLevelHierarchy"/>
    <dgm:cxn modelId="{F5492029-CE1F-4637-B10C-2138DB1BA653}" type="presParOf" srcId="{E64F6E40-2A5F-4404-A16E-20A4939C57F7}" destId="{08F49172-E39B-49C5-8388-9997921154C9}" srcOrd="0" destOrd="0" presId="urn:microsoft.com/office/officeart/2008/layout/HorizontalMultiLevelHierarchy"/>
    <dgm:cxn modelId="{5788AFD0-81C4-49F7-981B-390633609F1D}" type="presParOf" srcId="{E64F6E40-2A5F-4404-A16E-20A4939C57F7}" destId="{6ECF8033-F049-449D-B91B-B0FE061BCE8B}" srcOrd="1" destOrd="0" presId="urn:microsoft.com/office/officeart/2008/layout/HorizontalMultiLevelHierarchy"/>
    <dgm:cxn modelId="{07B24623-ED22-45F6-BE7F-4548AB1E26E0}" type="presParOf" srcId="{3F399638-132E-493F-9C13-B672C01399E9}" destId="{12ACF6D6-3159-401A-B442-12E6C66CF0DE}" srcOrd="2" destOrd="0" presId="urn:microsoft.com/office/officeart/2008/layout/HorizontalMultiLevelHierarchy"/>
    <dgm:cxn modelId="{5DCB4713-D8F3-4C26-B514-2C28D5C5F42F}" type="presParOf" srcId="{12ACF6D6-3159-401A-B442-12E6C66CF0DE}" destId="{D9BCB4C3-1066-4F99-B4D3-852E12B3970E}" srcOrd="0" destOrd="0" presId="urn:microsoft.com/office/officeart/2008/layout/HorizontalMultiLevelHierarchy"/>
    <dgm:cxn modelId="{22FB07E4-D83C-4F49-AF58-42BC0E60862C}" type="presParOf" srcId="{3F399638-132E-493F-9C13-B672C01399E9}" destId="{1AD31C3B-B04A-41C6-897A-B84CEA8F7D07}" srcOrd="3" destOrd="0" presId="urn:microsoft.com/office/officeart/2008/layout/HorizontalMultiLevelHierarchy"/>
    <dgm:cxn modelId="{E1DA8EA1-9C95-46A0-85AA-97C305919F9A}" type="presParOf" srcId="{1AD31C3B-B04A-41C6-897A-B84CEA8F7D07}" destId="{46FEE71F-54DF-4443-B1B3-408E3154E2CC}" srcOrd="0" destOrd="0" presId="urn:microsoft.com/office/officeart/2008/layout/HorizontalMultiLevelHierarchy"/>
    <dgm:cxn modelId="{93B51D0D-F430-4D4E-9738-E5AB6FE8DD11}" type="presParOf" srcId="{1AD31C3B-B04A-41C6-897A-B84CEA8F7D07}" destId="{4C1677CC-B065-4C4D-AB18-B7E1E7AB1915}"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2132365-0C63-4FD3-AD68-8F2644364930}" type="doc">
      <dgm:prSet loTypeId="urn:microsoft.com/office/officeart/2005/8/layout/default" loCatId="list" qsTypeId="urn:microsoft.com/office/officeart/2005/8/quickstyle/3d1" qsCatId="3D" csTypeId="urn:microsoft.com/office/officeart/2005/8/colors/colorful3" csCatId="colorful"/>
      <dgm:spPr/>
      <dgm:t>
        <a:bodyPr/>
        <a:lstStyle/>
        <a:p>
          <a:endParaRPr lang="ru-RU"/>
        </a:p>
      </dgm:t>
    </dgm:pt>
    <dgm:pt modelId="{6C8D3AAA-3A03-43D6-A822-8AC632045455}">
      <dgm:prSet/>
      <dgm:spPr/>
      <dgm:t>
        <a:bodyPr/>
        <a:lstStyle/>
        <a:p>
          <a:r>
            <a:rPr lang="uk-UA" b="1"/>
            <a:t>Конституція України </a:t>
          </a:r>
          <a:r>
            <a:rPr lang="uk-UA"/>
            <a:t>(ст. 40: «Усі мають право направляти індивідуальні чи колективні письмові звернення або особисто звертатися до органів державної влади, органів місцевого самоврядування та посадових і службових осіб цих органів, що зобов'язані розглянути звернення і дати обґрунтовану відповідь у встановлений законом строк»)</a:t>
          </a:r>
          <a:endParaRPr lang="ru-RU"/>
        </a:p>
      </dgm:t>
    </dgm:pt>
    <dgm:pt modelId="{EE737F71-D4F4-4B55-900C-3FBC655BE9C5}" type="parTrans" cxnId="{AA5EB79B-03D7-42CA-960F-6227F8524264}">
      <dgm:prSet/>
      <dgm:spPr/>
      <dgm:t>
        <a:bodyPr/>
        <a:lstStyle/>
        <a:p>
          <a:endParaRPr lang="ru-RU"/>
        </a:p>
      </dgm:t>
    </dgm:pt>
    <dgm:pt modelId="{94A73482-BB0F-4713-AE2F-01DDD0A13231}" type="sibTrans" cxnId="{AA5EB79B-03D7-42CA-960F-6227F8524264}">
      <dgm:prSet/>
      <dgm:spPr/>
      <dgm:t>
        <a:bodyPr/>
        <a:lstStyle/>
        <a:p>
          <a:endParaRPr lang="ru-RU"/>
        </a:p>
      </dgm:t>
    </dgm:pt>
    <dgm:pt modelId="{62866BF0-CFFC-4325-932A-4A17C8089A60}">
      <dgm:prSet/>
      <dgm:spPr/>
      <dgm:t>
        <a:bodyPr/>
        <a:lstStyle/>
        <a:p>
          <a:r>
            <a:rPr lang="uk-UA" b="1"/>
            <a:t>Закон України від 02.10.1996 р. «Про звернення громадян» </a:t>
          </a:r>
          <a:r>
            <a:rPr lang="uk-UA"/>
            <a:t>(Особи, які не є громадянами України і законно знаходяться на її території, мають таке ж право на подання звернення, як і громадяни України, якщо інше не передбачено міжнародними договорами)</a:t>
          </a:r>
          <a:endParaRPr lang="ru-RU"/>
        </a:p>
      </dgm:t>
    </dgm:pt>
    <dgm:pt modelId="{96378CAE-6879-4515-ADEC-A3B93C7777F4}" type="parTrans" cxnId="{44D1D220-B3E2-466F-B9A2-2B21FD1440C5}">
      <dgm:prSet/>
      <dgm:spPr/>
      <dgm:t>
        <a:bodyPr/>
        <a:lstStyle/>
        <a:p>
          <a:endParaRPr lang="ru-RU"/>
        </a:p>
      </dgm:t>
    </dgm:pt>
    <dgm:pt modelId="{C0C527DB-991D-4401-A893-B6B5942AEBBC}" type="sibTrans" cxnId="{44D1D220-B3E2-466F-B9A2-2B21FD1440C5}">
      <dgm:prSet/>
      <dgm:spPr/>
      <dgm:t>
        <a:bodyPr/>
        <a:lstStyle/>
        <a:p>
          <a:endParaRPr lang="ru-RU"/>
        </a:p>
      </dgm:t>
    </dgm:pt>
    <dgm:pt modelId="{C7C9440C-5F0E-472E-957F-45B8E1DF29F3}" type="pres">
      <dgm:prSet presAssocID="{02132365-0C63-4FD3-AD68-8F2644364930}" presName="diagram" presStyleCnt="0">
        <dgm:presLayoutVars>
          <dgm:dir/>
          <dgm:resizeHandles val="exact"/>
        </dgm:presLayoutVars>
      </dgm:prSet>
      <dgm:spPr/>
    </dgm:pt>
    <dgm:pt modelId="{9396B340-A059-4A1F-B1C1-76F0800F33E5}" type="pres">
      <dgm:prSet presAssocID="{6C8D3AAA-3A03-43D6-A822-8AC632045455}" presName="node" presStyleLbl="node1" presStyleIdx="0" presStyleCnt="2">
        <dgm:presLayoutVars>
          <dgm:bulletEnabled val="1"/>
        </dgm:presLayoutVars>
      </dgm:prSet>
      <dgm:spPr/>
    </dgm:pt>
    <dgm:pt modelId="{1C27725F-CF57-4930-AD3D-4D5614514169}" type="pres">
      <dgm:prSet presAssocID="{94A73482-BB0F-4713-AE2F-01DDD0A13231}" presName="sibTrans" presStyleCnt="0"/>
      <dgm:spPr/>
    </dgm:pt>
    <dgm:pt modelId="{E6F5993F-5137-40F2-9E3C-82092D5F1D3B}" type="pres">
      <dgm:prSet presAssocID="{62866BF0-CFFC-4325-932A-4A17C8089A60}" presName="node" presStyleLbl="node1" presStyleIdx="1" presStyleCnt="2">
        <dgm:presLayoutVars>
          <dgm:bulletEnabled val="1"/>
        </dgm:presLayoutVars>
      </dgm:prSet>
      <dgm:spPr/>
    </dgm:pt>
  </dgm:ptLst>
  <dgm:cxnLst>
    <dgm:cxn modelId="{44D1D220-B3E2-466F-B9A2-2B21FD1440C5}" srcId="{02132365-0C63-4FD3-AD68-8F2644364930}" destId="{62866BF0-CFFC-4325-932A-4A17C8089A60}" srcOrd="1" destOrd="0" parTransId="{96378CAE-6879-4515-ADEC-A3B93C7777F4}" sibTransId="{C0C527DB-991D-4401-A893-B6B5942AEBBC}"/>
    <dgm:cxn modelId="{740AE129-502C-4398-B89F-EB70EB4E95F6}" type="presOf" srcId="{6C8D3AAA-3A03-43D6-A822-8AC632045455}" destId="{9396B340-A059-4A1F-B1C1-76F0800F33E5}" srcOrd="0" destOrd="0" presId="urn:microsoft.com/office/officeart/2005/8/layout/default"/>
    <dgm:cxn modelId="{D75A822C-0208-4BD3-813B-2CDB03AC166B}" type="presOf" srcId="{62866BF0-CFFC-4325-932A-4A17C8089A60}" destId="{E6F5993F-5137-40F2-9E3C-82092D5F1D3B}" srcOrd="0" destOrd="0" presId="urn:microsoft.com/office/officeart/2005/8/layout/default"/>
    <dgm:cxn modelId="{B31FF06C-48D6-4445-B23B-A7251C8CA6BD}" type="presOf" srcId="{02132365-0C63-4FD3-AD68-8F2644364930}" destId="{C7C9440C-5F0E-472E-957F-45B8E1DF29F3}" srcOrd="0" destOrd="0" presId="urn:microsoft.com/office/officeart/2005/8/layout/default"/>
    <dgm:cxn modelId="{AA5EB79B-03D7-42CA-960F-6227F8524264}" srcId="{02132365-0C63-4FD3-AD68-8F2644364930}" destId="{6C8D3AAA-3A03-43D6-A822-8AC632045455}" srcOrd="0" destOrd="0" parTransId="{EE737F71-D4F4-4B55-900C-3FBC655BE9C5}" sibTransId="{94A73482-BB0F-4713-AE2F-01DDD0A13231}"/>
    <dgm:cxn modelId="{3D080C05-BC43-4A6D-9BCB-B9FC00C90E0A}" type="presParOf" srcId="{C7C9440C-5F0E-472E-957F-45B8E1DF29F3}" destId="{9396B340-A059-4A1F-B1C1-76F0800F33E5}" srcOrd="0" destOrd="0" presId="urn:microsoft.com/office/officeart/2005/8/layout/default"/>
    <dgm:cxn modelId="{5E50378D-3FDE-4DCD-A7EB-F9B30AEEB75E}" type="presParOf" srcId="{C7C9440C-5F0E-472E-957F-45B8E1DF29F3}" destId="{1C27725F-CF57-4930-AD3D-4D5614514169}" srcOrd="1" destOrd="0" presId="urn:microsoft.com/office/officeart/2005/8/layout/default"/>
    <dgm:cxn modelId="{068DB520-797A-4795-8C08-45785BFCEC91}" type="presParOf" srcId="{C7C9440C-5F0E-472E-957F-45B8E1DF29F3}" destId="{E6F5993F-5137-40F2-9E3C-82092D5F1D3B}" srcOrd="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4751E33F-B320-437A-A00D-CCF70B2E0F15}" type="doc">
      <dgm:prSet loTypeId="urn:microsoft.com/office/officeart/2005/8/layout/hList1" loCatId="list" qsTypeId="urn:microsoft.com/office/officeart/2005/8/quickstyle/simple1" qsCatId="simple" csTypeId="urn:microsoft.com/office/officeart/2005/8/colors/colorful4" csCatId="colorful" phldr="1"/>
      <dgm:spPr/>
      <dgm:t>
        <a:bodyPr/>
        <a:lstStyle/>
        <a:p>
          <a:endParaRPr lang="ru-RU"/>
        </a:p>
      </dgm:t>
    </dgm:pt>
    <dgm:pt modelId="{FE706104-6C67-490F-B2C6-CB35775186CC}">
      <dgm:prSet phldrT="[Текст]" custT="1"/>
      <dgm:spPr/>
      <dgm:t>
        <a:bodyPr/>
        <a:lstStyle/>
        <a:p>
          <a:r>
            <a:rPr lang="uk-UA" sz="3200" b="1" i="0" noProof="0" dirty="0"/>
            <a:t>Пропозиція (зауваження)</a:t>
          </a:r>
          <a:endParaRPr lang="uk-UA" sz="3200" b="1" noProof="0" dirty="0"/>
        </a:p>
      </dgm:t>
    </dgm:pt>
    <dgm:pt modelId="{DC709E75-743B-48EE-A04E-F2874E61AAD0}" type="parTrans" cxnId="{E4A6F29D-50C2-4599-914B-E9132BFA3B79}">
      <dgm:prSet/>
      <dgm:spPr/>
      <dgm:t>
        <a:bodyPr/>
        <a:lstStyle/>
        <a:p>
          <a:endParaRPr lang="ru-RU"/>
        </a:p>
      </dgm:t>
    </dgm:pt>
    <dgm:pt modelId="{5A1A490F-25F6-4A88-A98B-59CB26BA847C}" type="sibTrans" cxnId="{E4A6F29D-50C2-4599-914B-E9132BFA3B79}">
      <dgm:prSet/>
      <dgm:spPr/>
      <dgm:t>
        <a:bodyPr/>
        <a:lstStyle/>
        <a:p>
          <a:endParaRPr lang="ru-RU"/>
        </a:p>
      </dgm:t>
    </dgm:pt>
    <dgm:pt modelId="{2A067DAD-BFD4-4B2C-A66C-72CE800730C1}">
      <dgm:prSet phldrT="[Текст]"/>
      <dgm:spPr/>
      <dgm:t>
        <a:bodyPr/>
        <a:lstStyle/>
        <a:p>
          <a:pPr algn="just"/>
          <a:r>
            <a:rPr lang="uk-UA" b="0" i="0" noProof="0" dirty="0"/>
            <a:t>звернення громадян, де висловлюються </a:t>
          </a:r>
          <a:r>
            <a:rPr lang="uk-UA" b="1" i="0" noProof="0" dirty="0"/>
            <a:t>порада, рекомендація </a:t>
          </a:r>
          <a:r>
            <a:rPr lang="uk-UA" b="0" i="0" noProof="0" dirty="0"/>
            <a:t>щодо діяльності органів державної влади і місцевого самоврядування, депутатів усіх рівнів, посадових осіб, а також </a:t>
          </a:r>
          <a:r>
            <a:rPr lang="uk-UA" b="1" i="0" noProof="0" dirty="0"/>
            <a:t>висловлюються думки </a:t>
          </a:r>
          <a:r>
            <a:rPr lang="uk-UA" b="0" i="0" noProof="0" dirty="0"/>
            <a:t>щодо врегулювання суспільних відносин та умов життя громадян, вдосконалення правової основи державного і громадського життя, соціально-культурної та інших сфер діяльності держави і суспільства</a:t>
          </a:r>
          <a:endParaRPr lang="uk-UA" noProof="0" dirty="0"/>
        </a:p>
      </dgm:t>
    </dgm:pt>
    <dgm:pt modelId="{C9268584-B561-4C4F-B6E5-799CDF83E0E3}" type="parTrans" cxnId="{EB8B3505-E291-4431-AC48-CC333B799C35}">
      <dgm:prSet/>
      <dgm:spPr/>
      <dgm:t>
        <a:bodyPr/>
        <a:lstStyle/>
        <a:p>
          <a:endParaRPr lang="ru-RU"/>
        </a:p>
      </dgm:t>
    </dgm:pt>
    <dgm:pt modelId="{D4115718-6D07-42AD-AF5B-B229C73B21A0}" type="sibTrans" cxnId="{EB8B3505-E291-4431-AC48-CC333B799C35}">
      <dgm:prSet/>
      <dgm:spPr/>
      <dgm:t>
        <a:bodyPr/>
        <a:lstStyle/>
        <a:p>
          <a:endParaRPr lang="ru-RU"/>
        </a:p>
      </dgm:t>
    </dgm:pt>
    <dgm:pt modelId="{5C938CF6-30EB-41D7-90BB-9389B05D59E8}">
      <dgm:prSet phldrT="[Текст]" custT="1"/>
      <dgm:spPr/>
      <dgm:t>
        <a:bodyPr/>
        <a:lstStyle/>
        <a:p>
          <a:r>
            <a:rPr lang="uk-UA" sz="3200" b="1" i="0" noProof="0" dirty="0"/>
            <a:t>Заява (клопотання) </a:t>
          </a:r>
          <a:endParaRPr lang="ru-RU" sz="3200" b="1" dirty="0"/>
        </a:p>
      </dgm:t>
    </dgm:pt>
    <dgm:pt modelId="{A49C0F33-C711-4BBE-9C80-548D2CFADB09}" type="parTrans" cxnId="{DDD3B261-BB40-4AFA-BD7D-714D1B6299D0}">
      <dgm:prSet/>
      <dgm:spPr/>
      <dgm:t>
        <a:bodyPr/>
        <a:lstStyle/>
        <a:p>
          <a:endParaRPr lang="ru-RU"/>
        </a:p>
      </dgm:t>
    </dgm:pt>
    <dgm:pt modelId="{A2D3D621-AB8C-4919-AA36-A9693978DEB4}" type="sibTrans" cxnId="{DDD3B261-BB40-4AFA-BD7D-714D1B6299D0}">
      <dgm:prSet/>
      <dgm:spPr/>
      <dgm:t>
        <a:bodyPr/>
        <a:lstStyle/>
        <a:p>
          <a:endParaRPr lang="ru-RU"/>
        </a:p>
      </dgm:t>
    </dgm:pt>
    <dgm:pt modelId="{ECA2436D-1FBE-4731-91C9-0C398C342481}">
      <dgm:prSet phldrT="[Текст]"/>
      <dgm:spPr/>
      <dgm:t>
        <a:bodyPr/>
        <a:lstStyle/>
        <a:p>
          <a:pPr algn="just"/>
          <a:r>
            <a:rPr lang="uk-UA" b="0" i="0" noProof="0" dirty="0"/>
            <a:t>звернення громадян із </a:t>
          </a:r>
          <a:r>
            <a:rPr lang="uk-UA" b="1" i="0" noProof="0" dirty="0"/>
            <a:t>проханням</a:t>
          </a:r>
          <a:r>
            <a:rPr lang="uk-UA" b="0" i="0" noProof="0" dirty="0"/>
            <a:t> про сприяння реалізації закріплених Конституцією та чинним законодавством їх прав та інтересів або </a:t>
          </a:r>
          <a:r>
            <a:rPr lang="uk-UA" b="1" i="0" noProof="0" dirty="0"/>
            <a:t>повідомлення про порушення </a:t>
          </a:r>
          <a:r>
            <a:rPr lang="uk-UA" b="0" i="0" noProof="0" dirty="0"/>
            <a:t>чинного законодавства чи недоліки в діяльності підприємств, установ, організацій незалежно від форм власності, народних депутатів України, депутатів місцевих рад, посадових осіб, а також висловлення думки щодо поліпшення їх діяльності. Клопотання - письмове звернення з проханням про визнання за особою відповідного статусу, прав чи свобод тощо</a:t>
          </a:r>
          <a:endParaRPr lang="uk-UA" noProof="0" dirty="0"/>
        </a:p>
      </dgm:t>
    </dgm:pt>
    <dgm:pt modelId="{3F26FF0C-3DB3-450B-A504-B778EE566B23}" type="parTrans" cxnId="{43CFF3D8-D9C7-4DAF-A996-BFA8F856000D}">
      <dgm:prSet/>
      <dgm:spPr/>
      <dgm:t>
        <a:bodyPr/>
        <a:lstStyle/>
        <a:p>
          <a:endParaRPr lang="ru-RU"/>
        </a:p>
      </dgm:t>
    </dgm:pt>
    <dgm:pt modelId="{B1312FD5-8A8E-4D1D-A813-FD042EA6A51B}" type="sibTrans" cxnId="{43CFF3D8-D9C7-4DAF-A996-BFA8F856000D}">
      <dgm:prSet/>
      <dgm:spPr/>
      <dgm:t>
        <a:bodyPr/>
        <a:lstStyle/>
        <a:p>
          <a:endParaRPr lang="ru-RU"/>
        </a:p>
      </dgm:t>
    </dgm:pt>
    <dgm:pt modelId="{D65BA4B1-AE15-4F0C-A72F-86316769D618}">
      <dgm:prSet phldrT="[Текст]" custT="1"/>
      <dgm:spPr/>
      <dgm:t>
        <a:bodyPr/>
        <a:lstStyle/>
        <a:p>
          <a:r>
            <a:rPr lang="uk-UA" b="1" i="0" noProof="0" dirty="0"/>
            <a:t>Скарга</a:t>
          </a:r>
          <a:endParaRPr lang="ru-RU" b="1" dirty="0"/>
        </a:p>
      </dgm:t>
    </dgm:pt>
    <dgm:pt modelId="{F4F1FD67-1FB4-402D-A06E-986A8D799A9E}" type="parTrans" cxnId="{693FF187-0FD2-419D-8B9B-A77651B8B18D}">
      <dgm:prSet/>
      <dgm:spPr/>
      <dgm:t>
        <a:bodyPr/>
        <a:lstStyle/>
        <a:p>
          <a:endParaRPr lang="ru-RU"/>
        </a:p>
      </dgm:t>
    </dgm:pt>
    <dgm:pt modelId="{01601916-0A24-4C45-8687-335ABDC204DC}" type="sibTrans" cxnId="{693FF187-0FD2-419D-8B9B-A77651B8B18D}">
      <dgm:prSet/>
      <dgm:spPr/>
      <dgm:t>
        <a:bodyPr/>
        <a:lstStyle/>
        <a:p>
          <a:endParaRPr lang="ru-RU"/>
        </a:p>
      </dgm:t>
    </dgm:pt>
    <dgm:pt modelId="{035D04C6-08C8-49C9-AF87-7C414B080ABF}">
      <dgm:prSet phldrT="[Текст]"/>
      <dgm:spPr/>
      <dgm:t>
        <a:bodyPr/>
        <a:lstStyle/>
        <a:p>
          <a:pPr algn="just"/>
          <a:r>
            <a:rPr lang="uk-UA" b="0" i="0" noProof="0" dirty="0"/>
            <a:t>звернення з </a:t>
          </a:r>
          <a:r>
            <a:rPr lang="uk-UA" b="1" i="0" noProof="0" dirty="0"/>
            <a:t>вимогою </a:t>
          </a:r>
          <a:r>
            <a:rPr lang="uk-UA" b="0" i="0" noProof="0" dirty="0"/>
            <a:t>про поновлення прав і захист законних інтересів громадян, порушених діями (бездіяльністю), рішеннями державних органів, органів місцевого самоврядування, підприємств, установ, організацій, об'єднань громадян, посадових осіб</a:t>
          </a:r>
          <a:endParaRPr lang="uk-UA" noProof="0" dirty="0"/>
        </a:p>
      </dgm:t>
    </dgm:pt>
    <dgm:pt modelId="{756B0E01-E086-46A3-89F5-D1E0DB1E262C}" type="parTrans" cxnId="{42065F70-C0E4-41D8-ADBE-02C4442A91B1}">
      <dgm:prSet/>
      <dgm:spPr/>
      <dgm:t>
        <a:bodyPr/>
        <a:lstStyle/>
        <a:p>
          <a:endParaRPr lang="ru-RU"/>
        </a:p>
      </dgm:t>
    </dgm:pt>
    <dgm:pt modelId="{C8996A90-7F2D-4D80-A501-3BFC9A403D90}" type="sibTrans" cxnId="{42065F70-C0E4-41D8-ADBE-02C4442A91B1}">
      <dgm:prSet/>
      <dgm:spPr/>
      <dgm:t>
        <a:bodyPr/>
        <a:lstStyle/>
        <a:p>
          <a:endParaRPr lang="ru-RU"/>
        </a:p>
      </dgm:t>
    </dgm:pt>
    <dgm:pt modelId="{4D941AB7-351D-473E-AA3B-0C46B88648FA}" type="pres">
      <dgm:prSet presAssocID="{4751E33F-B320-437A-A00D-CCF70B2E0F15}" presName="Name0" presStyleCnt="0">
        <dgm:presLayoutVars>
          <dgm:dir/>
          <dgm:animLvl val="lvl"/>
          <dgm:resizeHandles val="exact"/>
        </dgm:presLayoutVars>
      </dgm:prSet>
      <dgm:spPr/>
    </dgm:pt>
    <dgm:pt modelId="{57FF5E14-E38E-456D-843D-6800AD409FE1}" type="pres">
      <dgm:prSet presAssocID="{FE706104-6C67-490F-B2C6-CB35775186CC}" presName="composite" presStyleCnt="0"/>
      <dgm:spPr/>
    </dgm:pt>
    <dgm:pt modelId="{65F48145-3ADF-4910-8AD3-97B74D47C389}" type="pres">
      <dgm:prSet presAssocID="{FE706104-6C67-490F-B2C6-CB35775186CC}" presName="parTx" presStyleLbl="alignNode1" presStyleIdx="0" presStyleCnt="3">
        <dgm:presLayoutVars>
          <dgm:chMax val="0"/>
          <dgm:chPref val="0"/>
          <dgm:bulletEnabled val="1"/>
        </dgm:presLayoutVars>
      </dgm:prSet>
      <dgm:spPr/>
    </dgm:pt>
    <dgm:pt modelId="{F1564F9D-8052-4A1F-AEB0-82C83249537B}" type="pres">
      <dgm:prSet presAssocID="{FE706104-6C67-490F-B2C6-CB35775186CC}" presName="desTx" presStyleLbl="alignAccFollowNode1" presStyleIdx="0" presStyleCnt="3">
        <dgm:presLayoutVars>
          <dgm:bulletEnabled val="1"/>
        </dgm:presLayoutVars>
      </dgm:prSet>
      <dgm:spPr/>
    </dgm:pt>
    <dgm:pt modelId="{C649C2AF-A95A-4991-B433-9019BFDBB4FD}" type="pres">
      <dgm:prSet presAssocID="{5A1A490F-25F6-4A88-A98B-59CB26BA847C}" presName="space" presStyleCnt="0"/>
      <dgm:spPr/>
    </dgm:pt>
    <dgm:pt modelId="{40778444-FC16-4714-B89A-3600642D2D82}" type="pres">
      <dgm:prSet presAssocID="{5C938CF6-30EB-41D7-90BB-9389B05D59E8}" presName="composite" presStyleCnt="0"/>
      <dgm:spPr/>
    </dgm:pt>
    <dgm:pt modelId="{2803B485-EB84-4225-AE19-BFCCC6D2E262}" type="pres">
      <dgm:prSet presAssocID="{5C938CF6-30EB-41D7-90BB-9389B05D59E8}" presName="parTx" presStyleLbl="alignNode1" presStyleIdx="1" presStyleCnt="3">
        <dgm:presLayoutVars>
          <dgm:chMax val="0"/>
          <dgm:chPref val="0"/>
          <dgm:bulletEnabled val="1"/>
        </dgm:presLayoutVars>
      </dgm:prSet>
      <dgm:spPr/>
    </dgm:pt>
    <dgm:pt modelId="{0B519F84-C75B-4DD9-A533-408F92647E21}" type="pres">
      <dgm:prSet presAssocID="{5C938CF6-30EB-41D7-90BB-9389B05D59E8}" presName="desTx" presStyleLbl="alignAccFollowNode1" presStyleIdx="1" presStyleCnt="3">
        <dgm:presLayoutVars>
          <dgm:bulletEnabled val="1"/>
        </dgm:presLayoutVars>
      </dgm:prSet>
      <dgm:spPr/>
    </dgm:pt>
    <dgm:pt modelId="{76E6D631-D357-4BFB-92E9-BE8712224697}" type="pres">
      <dgm:prSet presAssocID="{A2D3D621-AB8C-4919-AA36-A9693978DEB4}" presName="space" presStyleCnt="0"/>
      <dgm:spPr/>
    </dgm:pt>
    <dgm:pt modelId="{36B613E9-4E67-4C5B-9329-F59A52824663}" type="pres">
      <dgm:prSet presAssocID="{D65BA4B1-AE15-4F0C-A72F-86316769D618}" presName="composite" presStyleCnt="0"/>
      <dgm:spPr/>
    </dgm:pt>
    <dgm:pt modelId="{3935466E-4850-4FA7-9A58-A7182D127A38}" type="pres">
      <dgm:prSet presAssocID="{D65BA4B1-AE15-4F0C-A72F-86316769D618}" presName="parTx" presStyleLbl="alignNode1" presStyleIdx="2" presStyleCnt="3">
        <dgm:presLayoutVars>
          <dgm:chMax val="0"/>
          <dgm:chPref val="0"/>
          <dgm:bulletEnabled val="1"/>
        </dgm:presLayoutVars>
      </dgm:prSet>
      <dgm:spPr/>
    </dgm:pt>
    <dgm:pt modelId="{584BBAF0-B130-42E7-9249-3BAFC5C3D258}" type="pres">
      <dgm:prSet presAssocID="{D65BA4B1-AE15-4F0C-A72F-86316769D618}" presName="desTx" presStyleLbl="alignAccFollowNode1" presStyleIdx="2" presStyleCnt="3">
        <dgm:presLayoutVars>
          <dgm:bulletEnabled val="1"/>
        </dgm:presLayoutVars>
      </dgm:prSet>
      <dgm:spPr/>
    </dgm:pt>
  </dgm:ptLst>
  <dgm:cxnLst>
    <dgm:cxn modelId="{EB8B3505-E291-4431-AC48-CC333B799C35}" srcId="{FE706104-6C67-490F-B2C6-CB35775186CC}" destId="{2A067DAD-BFD4-4B2C-A66C-72CE800730C1}" srcOrd="0" destOrd="0" parTransId="{C9268584-B561-4C4F-B6E5-799CDF83E0E3}" sibTransId="{D4115718-6D07-42AD-AF5B-B229C73B21A0}"/>
    <dgm:cxn modelId="{446E6119-E7BD-492B-B295-471AFA01506E}" type="presOf" srcId="{D65BA4B1-AE15-4F0C-A72F-86316769D618}" destId="{3935466E-4850-4FA7-9A58-A7182D127A38}" srcOrd="0" destOrd="0" presId="urn:microsoft.com/office/officeart/2005/8/layout/hList1"/>
    <dgm:cxn modelId="{DAE1A55D-B263-45AB-8CBB-96FB194A68CD}" type="presOf" srcId="{FE706104-6C67-490F-B2C6-CB35775186CC}" destId="{65F48145-3ADF-4910-8AD3-97B74D47C389}" srcOrd="0" destOrd="0" presId="urn:microsoft.com/office/officeart/2005/8/layout/hList1"/>
    <dgm:cxn modelId="{DDD3B261-BB40-4AFA-BD7D-714D1B6299D0}" srcId="{4751E33F-B320-437A-A00D-CCF70B2E0F15}" destId="{5C938CF6-30EB-41D7-90BB-9389B05D59E8}" srcOrd="1" destOrd="0" parTransId="{A49C0F33-C711-4BBE-9C80-548D2CFADB09}" sibTransId="{A2D3D621-AB8C-4919-AA36-A9693978DEB4}"/>
    <dgm:cxn modelId="{42065F70-C0E4-41D8-ADBE-02C4442A91B1}" srcId="{D65BA4B1-AE15-4F0C-A72F-86316769D618}" destId="{035D04C6-08C8-49C9-AF87-7C414B080ABF}" srcOrd="0" destOrd="0" parTransId="{756B0E01-E086-46A3-89F5-D1E0DB1E262C}" sibTransId="{C8996A90-7F2D-4D80-A501-3BFC9A403D90}"/>
    <dgm:cxn modelId="{E373B459-D4EA-481C-A6BC-C92BA58F8250}" type="presOf" srcId="{4751E33F-B320-437A-A00D-CCF70B2E0F15}" destId="{4D941AB7-351D-473E-AA3B-0C46B88648FA}" srcOrd="0" destOrd="0" presId="urn:microsoft.com/office/officeart/2005/8/layout/hList1"/>
    <dgm:cxn modelId="{2ED3677C-DA9D-4599-BAE7-A6D547FD75D5}" type="presOf" srcId="{2A067DAD-BFD4-4B2C-A66C-72CE800730C1}" destId="{F1564F9D-8052-4A1F-AEB0-82C83249537B}" srcOrd="0" destOrd="0" presId="urn:microsoft.com/office/officeart/2005/8/layout/hList1"/>
    <dgm:cxn modelId="{693FF187-0FD2-419D-8B9B-A77651B8B18D}" srcId="{4751E33F-B320-437A-A00D-CCF70B2E0F15}" destId="{D65BA4B1-AE15-4F0C-A72F-86316769D618}" srcOrd="2" destOrd="0" parTransId="{F4F1FD67-1FB4-402D-A06E-986A8D799A9E}" sibTransId="{01601916-0A24-4C45-8687-335ABDC204DC}"/>
    <dgm:cxn modelId="{54A5EA9C-F251-4304-ABDC-AD136E788514}" type="presOf" srcId="{ECA2436D-1FBE-4731-91C9-0C398C342481}" destId="{0B519F84-C75B-4DD9-A533-408F92647E21}" srcOrd="0" destOrd="0" presId="urn:microsoft.com/office/officeart/2005/8/layout/hList1"/>
    <dgm:cxn modelId="{E4A6F29D-50C2-4599-914B-E9132BFA3B79}" srcId="{4751E33F-B320-437A-A00D-CCF70B2E0F15}" destId="{FE706104-6C67-490F-B2C6-CB35775186CC}" srcOrd="0" destOrd="0" parTransId="{DC709E75-743B-48EE-A04E-F2874E61AAD0}" sibTransId="{5A1A490F-25F6-4A88-A98B-59CB26BA847C}"/>
    <dgm:cxn modelId="{96C95EA4-3773-45C7-92F8-5AC3703B936B}" type="presOf" srcId="{035D04C6-08C8-49C9-AF87-7C414B080ABF}" destId="{584BBAF0-B130-42E7-9249-3BAFC5C3D258}" srcOrd="0" destOrd="0" presId="urn:microsoft.com/office/officeart/2005/8/layout/hList1"/>
    <dgm:cxn modelId="{82639ECD-52FB-4F35-9290-DF877F1282E6}" type="presOf" srcId="{5C938CF6-30EB-41D7-90BB-9389B05D59E8}" destId="{2803B485-EB84-4225-AE19-BFCCC6D2E262}" srcOrd="0" destOrd="0" presId="urn:microsoft.com/office/officeart/2005/8/layout/hList1"/>
    <dgm:cxn modelId="{43CFF3D8-D9C7-4DAF-A996-BFA8F856000D}" srcId="{5C938CF6-30EB-41D7-90BB-9389B05D59E8}" destId="{ECA2436D-1FBE-4731-91C9-0C398C342481}" srcOrd="0" destOrd="0" parTransId="{3F26FF0C-3DB3-450B-A504-B778EE566B23}" sibTransId="{B1312FD5-8A8E-4D1D-A813-FD042EA6A51B}"/>
    <dgm:cxn modelId="{12FADDD2-2FE2-4B59-9C65-2A3EAB527F9B}" type="presParOf" srcId="{4D941AB7-351D-473E-AA3B-0C46B88648FA}" destId="{57FF5E14-E38E-456D-843D-6800AD409FE1}" srcOrd="0" destOrd="0" presId="urn:microsoft.com/office/officeart/2005/8/layout/hList1"/>
    <dgm:cxn modelId="{9DDD7344-DA1C-45D3-BDF4-32389DB4A65E}" type="presParOf" srcId="{57FF5E14-E38E-456D-843D-6800AD409FE1}" destId="{65F48145-3ADF-4910-8AD3-97B74D47C389}" srcOrd="0" destOrd="0" presId="urn:microsoft.com/office/officeart/2005/8/layout/hList1"/>
    <dgm:cxn modelId="{2250700D-B1C4-4A75-B170-A517A6C3E6E7}" type="presParOf" srcId="{57FF5E14-E38E-456D-843D-6800AD409FE1}" destId="{F1564F9D-8052-4A1F-AEB0-82C83249537B}" srcOrd="1" destOrd="0" presId="urn:microsoft.com/office/officeart/2005/8/layout/hList1"/>
    <dgm:cxn modelId="{68668000-0FD4-4971-8DBC-47076F44DFD7}" type="presParOf" srcId="{4D941AB7-351D-473E-AA3B-0C46B88648FA}" destId="{C649C2AF-A95A-4991-B433-9019BFDBB4FD}" srcOrd="1" destOrd="0" presId="urn:microsoft.com/office/officeart/2005/8/layout/hList1"/>
    <dgm:cxn modelId="{6E03B563-74D3-4B31-A657-B882427E6922}" type="presParOf" srcId="{4D941AB7-351D-473E-AA3B-0C46B88648FA}" destId="{40778444-FC16-4714-B89A-3600642D2D82}" srcOrd="2" destOrd="0" presId="urn:microsoft.com/office/officeart/2005/8/layout/hList1"/>
    <dgm:cxn modelId="{0700A5E9-73B7-4CC9-9459-AD3D4ACF693A}" type="presParOf" srcId="{40778444-FC16-4714-B89A-3600642D2D82}" destId="{2803B485-EB84-4225-AE19-BFCCC6D2E262}" srcOrd="0" destOrd="0" presId="urn:microsoft.com/office/officeart/2005/8/layout/hList1"/>
    <dgm:cxn modelId="{158CD419-5A8E-4CD6-9084-150FE2592ECA}" type="presParOf" srcId="{40778444-FC16-4714-B89A-3600642D2D82}" destId="{0B519F84-C75B-4DD9-A533-408F92647E21}" srcOrd="1" destOrd="0" presId="urn:microsoft.com/office/officeart/2005/8/layout/hList1"/>
    <dgm:cxn modelId="{04166210-0F08-4E29-8324-C67E09FC5FC3}" type="presParOf" srcId="{4D941AB7-351D-473E-AA3B-0C46B88648FA}" destId="{76E6D631-D357-4BFB-92E9-BE8712224697}" srcOrd="3" destOrd="0" presId="urn:microsoft.com/office/officeart/2005/8/layout/hList1"/>
    <dgm:cxn modelId="{C75E03B7-65A3-4C38-8D7B-4F081979E7A8}" type="presParOf" srcId="{4D941AB7-351D-473E-AA3B-0C46B88648FA}" destId="{36B613E9-4E67-4C5B-9329-F59A52824663}" srcOrd="4" destOrd="0" presId="urn:microsoft.com/office/officeart/2005/8/layout/hList1"/>
    <dgm:cxn modelId="{580AB6B7-4F94-49DE-BB62-6B5672C69CFA}" type="presParOf" srcId="{36B613E9-4E67-4C5B-9329-F59A52824663}" destId="{3935466E-4850-4FA7-9A58-A7182D127A38}" srcOrd="0" destOrd="0" presId="urn:microsoft.com/office/officeart/2005/8/layout/hList1"/>
    <dgm:cxn modelId="{E9D5182A-8AE7-49AC-99B7-A914CB25B172}" type="presParOf" srcId="{36B613E9-4E67-4C5B-9329-F59A52824663}" destId="{584BBAF0-B130-42E7-9249-3BAFC5C3D258}"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0745DCBC-3FA4-4889-9B55-FEC6FEFC7DF5}" type="doc">
      <dgm:prSet loTypeId="urn:microsoft.com/office/officeart/2005/8/layout/default" loCatId="list" qsTypeId="urn:microsoft.com/office/officeart/2005/8/quickstyle/simple3" qsCatId="simple" csTypeId="urn:microsoft.com/office/officeart/2005/8/colors/colorful1" csCatId="colorful" phldr="1"/>
      <dgm:spPr/>
      <dgm:t>
        <a:bodyPr/>
        <a:lstStyle/>
        <a:p>
          <a:endParaRPr lang="ru-RU"/>
        </a:p>
      </dgm:t>
    </dgm:pt>
    <dgm:pt modelId="{AFD33239-DAA8-4B75-A57D-D3EBDF59B03C}">
      <dgm:prSet phldrT="[Текст]"/>
      <dgm:spPr>
        <a:ln w="28575">
          <a:solidFill>
            <a:srgbClr val="FF0000"/>
          </a:solidFill>
        </a:ln>
      </dgm:spPr>
      <dgm:t>
        <a:bodyPr/>
        <a:lstStyle/>
        <a:p>
          <a:r>
            <a:rPr lang="uk-UA" b="1" dirty="0"/>
            <a:t>Анонімне </a:t>
          </a:r>
        </a:p>
        <a:p>
          <a:r>
            <a:rPr lang="uk-UA" dirty="0"/>
            <a:t>(</a:t>
          </a:r>
          <a:r>
            <a:rPr lang="uk-UA" b="0" i="0" noProof="0" dirty="0"/>
            <a:t>письмове звернення без зазначення місця проживання, не підписане автором (авторами), а також таке, з якого неможливо встановити </a:t>
          </a:r>
          <a:r>
            <a:rPr lang="ru-RU" b="0" i="0" dirty="0"/>
            <a:t>авторство</a:t>
          </a:r>
          <a:r>
            <a:rPr lang="uk-UA" dirty="0"/>
            <a:t>)</a:t>
          </a:r>
          <a:endParaRPr lang="ru-RU" dirty="0"/>
        </a:p>
      </dgm:t>
    </dgm:pt>
    <dgm:pt modelId="{32DD93AA-7890-4490-BF3C-BE6438600A3F}" type="parTrans" cxnId="{54945FCC-A1E4-45D3-AFE1-01D94093ABAF}">
      <dgm:prSet/>
      <dgm:spPr/>
      <dgm:t>
        <a:bodyPr/>
        <a:lstStyle/>
        <a:p>
          <a:endParaRPr lang="ru-RU"/>
        </a:p>
      </dgm:t>
    </dgm:pt>
    <dgm:pt modelId="{83BDC0B3-EE2E-40FB-B6C3-B32CA78033B7}" type="sibTrans" cxnId="{54945FCC-A1E4-45D3-AFE1-01D94093ABAF}">
      <dgm:prSet/>
      <dgm:spPr/>
      <dgm:t>
        <a:bodyPr/>
        <a:lstStyle/>
        <a:p>
          <a:endParaRPr lang="ru-RU"/>
        </a:p>
      </dgm:t>
    </dgm:pt>
    <dgm:pt modelId="{3E9109EC-77C2-436A-893F-EE23515D7238}">
      <dgm:prSet phldrT="[Текст]"/>
      <dgm:spPr>
        <a:ln w="28575">
          <a:solidFill>
            <a:srgbClr val="FF0000"/>
          </a:solidFill>
        </a:ln>
      </dgm:spPr>
      <dgm:t>
        <a:bodyPr/>
        <a:lstStyle/>
        <a:p>
          <a:r>
            <a:rPr lang="uk-UA" b="1" dirty="0"/>
            <a:t>Подані з порушенням терміну </a:t>
          </a:r>
        </a:p>
        <a:p>
          <a:r>
            <a:rPr lang="uk-UA" dirty="0"/>
            <a:t>(щодо скарг, ст. 17 Закону)</a:t>
          </a:r>
          <a:endParaRPr lang="ru-RU" dirty="0"/>
        </a:p>
      </dgm:t>
    </dgm:pt>
    <dgm:pt modelId="{051856B0-9391-42FF-AA02-10C54D391AF8}" type="parTrans" cxnId="{2867C964-88DC-44FE-8E74-86C26E29CD3F}">
      <dgm:prSet/>
      <dgm:spPr/>
      <dgm:t>
        <a:bodyPr/>
        <a:lstStyle/>
        <a:p>
          <a:endParaRPr lang="ru-RU"/>
        </a:p>
      </dgm:t>
    </dgm:pt>
    <dgm:pt modelId="{757E26A5-D159-41FE-B020-A51E46654BC0}" type="sibTrans" cxnId="{2867C964-88DC-44FE-8E74-86C26E29CD3F}">
      <dgm:prSet/>
      <dgm:spPr/>
      <dgm:t>
        <a:bodyPr/>
        <a:lstStyle/>
        <a:p>
          <a:endParaRPr lang="ru-RU"/>
        </a:p>
      </dgm:t>
    </dgm:pt>
    <dgm:pt modelId="{E06E2CEA-F04E-4B9F-AB28-74000A899008}">
      <dgm:prSet/>
      <dgm:spPr>
        <a:ln w="28575">
          <a:solidFill>
            <a:srgbClr val="FF0000"/>
          </a:solidFill>
        </a:ln>
      </dgm:spPr>
      <dgm:t>
        <a:bodyPr/>
        <a:lstStyle/>
        <a:p>
          <a:r>
            <a:rPr lang="uk-UA" b="1" i="0" noProof="0" dirty="0"/>
            <a:t>Повторні </a:t>
          </a:r>
        </a:p>
        <a:p>
          <a:r>
            <a:rPr lang="uk-UA" b="0" i="0" noProof="0" dirty="0"/>
            <a:t>(одним і тим же органом від одного і того ж громадянина з одного і того ж питання, якщо перше вирішено по суті</a:t>
          </a:r>
          <a:r>
            <a:rPr lang="ru-RU" b="0" i="0" dirty="0"/>
            <a:t>)</a:t>
          </a:r>
          <a:endParaRPr lang="ru-RU" dirty="0"/>
        </a:p>
      </dgm:t>
    </dgm:pt>
    <dgm:pt modelId="{0B327C53-F9C6-4BD4-84AC-A4187273D5F7}" type="parTrans" cxnId="{A6670447-57C4-46FA-967E-932857B4B0AC}">
      <dgm:prSet/>
      <dgm:spPr/>
      <dgm:t>
        <a:bodyPr/>
        <a:lstStyle/>
        <a:p>
          <a:endParaRPr lang="ru-RU"/>
        </a:p>
      </dgm:t>
    </dgm:pt>
    <dgm:pt modelId="{496712C7-86B1-4925-AE33-44A024A5B068}" type="sibTrans" cxnId="{A6670447-57C4-46FA-967E-932857B4B0AC}">
      <dgm:prSet/>
      <dgm:spPr/>
      <dgm:t>
        <a:bodyPr/>
        <a:lstStyle/>
        <a:p>
          <a:endParaRPr lang="ru-RU"/>
        </a:p>
      </dgm:t>
    </dgm:pt>
    <dgm:pt modelId="{2F373EA2-93FF-4A33-BFA9-77D776E5E835}">
      <dgm:prSet/>
      <dgm:spPr>
        <a:ln w="28575">
          <a:solidFill>
            <a:srgbClr val="FF0000"/>
          </a:solidFill>
        </a:ln>
      </dgm:spPr>
      <dgm:t>
        <a:bodyPr/>
        <a:lstStyle/>
        <a:p>
          <a:r>
            <a:rPr lang="uk-UA" b="0" i="0" noProof="0"/>
            <a:t>звернення осіб, визнаних судом недієздатними </a:t>
          </a:r>
        </a:p>
        <a:p>
          <a:r>
            <a:rPr lang="ru-RU" b="0" i="0"/>
            <a:t>(</a:t>
          </a:r>
          <a:r>
            <a:rPr lang="uk-UA" b="0" i="1" noProof="0"/>
            <a:t>положення визнано таким, що не відповідає Конституції України (є неконституційним</a:t>
          </a:r>
          <a:r>
            <a:rPr lang="ru-RU" b="0" i="1"/>
            <a:t>)</a:t>
          </a:r>
          <a:endParaRPr lang="ru-RU" dirty="0"/>
        </a:p>
      </dgm:t>
    </dgm:pt>
    <dgm:pt modelId="{DD629CD6-0F9B-4553-8EFA-4CDD18205C8F}" type="parTrans" cxnId="{87FE37E1-A0A3-4B6A-BAF5-5625BD06CEE6}">
      <dgm:prSet/>
      <dgm:spPr/>
      <dgm:t>
        <a:bodyPr/>
        <a:lstStyle/>
        <a:p>
          <a:endParaRPr lang="ru-RU"/>
        </a:p>
      </dgm:t>
    </dgm:pt>
    <dgm:pt modelId="{AD9939D2-5741-411F-86ED-4D66577717F5}" type="sibTrans" cxnId="{87FE37E1-A0A3-4B6A-BAF5-5625BD06CEE6}">
      <dgm:prSet/>
      <dgm:spPr/>
      <dgm:t>
        <a:bodyPr/>
        <a:lstStyle/>
        <a:p>
          <a:endParaRPr lang="ru-RU"/>
        </a:p>
      </dgm:t>
    </dgm:pt>
    <dgm:pt modelId="{EFFFA482-432F-428E-898D-A13E22D252FA}" type="pres">
      <dgm:prSet presAssocID="{0745DCBC-3FA4-4889-9B55-FEC6FEFC7DF5}" presName="diagram" presStyleCnt="0">
        <dgm:presLayoutVars>
          <dgm:dir/>
          <dgm:resizeHandles val="exact"/>
        </dgm:presLayoutVars>
      </dgm:prSet>
      <dgm:spPr/>
    </dgm:pt>
    <dgm:pt modelId="{3B23EB1A-18DA-46AC-B601-FA97ABEB9689}" type="pres">
      <dgm:prSet presAssocID="{AFD33239-DAA8-4B75-A57D-D3EBDF59B03C}" presName="node" presStyleLbl="node1" presStyleIdx="0" presStyleCnt="4">
        <dgm:presLayoutVars>
          <dgm:bulletEnabled val="1"/>
        </dgm:presLayoutVars>
      </dgm:prSet>
      <dgm:spPr>
        <a:prstGeom prst="roundRect">
          <a:avLst/>
        </a:prstGeom>
      </dgm:spPr>
    </dgm:pt>
    <dgm:pt modelId="{FEDB8B8C-22FD-41A0-B0FE-17A56E644139}" type="pres">
      <dgm:prSet presAssocID="{83BDC0B3-EE2E-40FB-B6C3-B32CA78033B7}" presName="sibTrans" presStyleCnt="0"/>
      <dgm:spPr/>
    </dgm:pt>
    <dgm:pt modelId="{55D6CE18-0668-415B-BBEC-67CB8FD1A83F}" type="pres">
      <dgm:prSet presAssocID="{E06E2CEA-F04E-4B9F-AB28-74000A899008}" presName="node" presStyleLbl="node1" presStyleIdx="1" presStyleCnt="4">
        <dgm:presLayoutVars>
          <dgm:bulletEnabled val="1"/>
        </dgm:presLayoutVars>
      </dgm:prSet>
      <dgm:spPr>
        <a:prstGeom prst="roundRect">
          <a:avLst/>
        </a:prstGeom>
      </dgm:spPr>
    </dgm:pt>
    <dgm:pt modelId="{7DE50501-3ADD-40F1-8287-4261A3ECECBA}" type="pres">
      <dgm:prSet presAssocID="{496712C7-86B1-4925-AE33-44A024A5B068}" presName="sibTrans" presStyleCnt="0"/>
      <dgm:spPr/>
    </dgm:pt>
    <dgm:pt modelId="{04210578-DC70-43C3-B85D-C6AC5EA87A34}" type="pres">
      <dgm:prSet presAssocID="{3E9109EC-77C2-436A-893F-EE23515D7238}" presName="node" presStyleLbl="node1" presStyleIdx="2" presStyleCnt="4">
        <dgm:presLayoutVars>
          <dgm:bulletEnabled val="1"/>
        </dgm:presLayoutVars>
      </dgm:prSet>
      <dgm:spPr>
        <a:prstGeom prst="roundRect">
          <a:avLst/>
        </a:prstGeom>
      </dgm:spPr>
    </dgm:pt>
    <dgm:pt modelId="{FC17429D-A282-44C4-A3D0-051D5E5C1ABD}" type="pres">
      <dgm:prSet presAssocID="{757E26A5-D159-41FE-B020-A51E46654BC0}" presName="sibTrans" presStyleCnt="0"/>
      <dgm:spPr/>
    </dgm:pt>
    <dgm:pt modelId="{280BAF3A-A7E2-40DD-9436-F4D3D5B49E7A}" type="pres">
      <dgm:prSet presAssocID="{2F373EA2-93FF-4A33-BFA9-77D776E5E835}" presName="node" presStyleLbl="node1" presStyleIdx="3" presStyleCnt="4" custScaleX="153173">
        <dgm:presLayoutVars>
          <dgm:bulletEnabled val="1"/>
        </dgm:presLayoutVars>
      </dgm:prSet>
      <dgm:spPr>
        <a:prstGeom prst="roundRect">
          <a:avLst/>
        </a:prstGeom>
      </dgm:spPr>
    </dgm:pt>
  </dgm:ptLst>
  <dgm:cxnLst>
    <dgm:cxn modelId="{513D2437-66DF-403F-AE61-A70F0FCCA537}" type="presOf" srcId="{2F373EA2-93FF-4A33-BFA9-77D776E5E835}" destId="{280BAF3A-A7E2-40DD-9436-F4D3D5B49E7A}" srcOrd="0" destOrd="0" presId="urn:microsoft.com/office/officeart/2005/8/layout/default"/>
    <dgm:cxn modelId="{46F27261-C19A-41F0-927D-8F9C4E2E9C60}" type="presOf" srcId="{0745DCBC-3FA4-4889-9B55-FEC6FEFC7DF5}" destId="{EFFFA482-432F-428E-898D-A13E22D252FA}" srcOrd="0" destOrd="0" presId="urn:microsoft.com/office/officeart/2005/8/layout/default"/>
    <dgm:cxn modelId="{2867C964-88DC-44FE-8E74-86C26E29CD3F}" srcId="{0745DCBC-3FA4-4889-9B55-FEC6FEFC7DF5}" destId="{3E9109EC-77C2-436A-893F-EE23515D7238}" srcOrd="2" destOrd="0" parTransId="{051856B0-9391-42FF-AA02-10C54D391AF8}" sibTransId="{757E26A5-D159-41FE-B020-A51E46654BC0}"/>
    <dgm:cxn modelId="{A6670447-57C4-46FA-967E-932857B4B0AC}" srcId="{0745DCBC-3FA4-4889-9B55-FEC6FEFC7DF5}" destId="{E06E2CEA-F04E-4B9F-AB28-74000A899008}" srcOrd="1" destOrd="0" parTransId="{0B327C53-F9C6-4BD4-84AC-A4187273D5F7}" sibTransId="{496712C7-86B1-4925-AE33-44A024A5B068}"/>
    <dgm:cxn modelId="{E4E8D16C-C97B-4C46-B2D5-3DD4C63849B2}" type="presOf" srcId="{3E9109EC-77C2-436A-893F-EE23515D7238}" destId="{04210578-DC70-43C3-B85D-C6AC5EA87A34}" srcOrd="0" destOrd="0" presId="urn:microsoft.com/office/officeart/2005/8/layout/default"/>
    <dgm:cxn modelId="{F3889C80-EB15-42A3-B23D-162CB578D39F}" type="presOf" srcId="{E06E2CEA-F04E-4B9F-AB28-74000A899008}" destId="{55D6CE18-0668-415B-BBEC-67CB8FD1A83F}" srcOrd="0" destOrd="0" presId="urn:microsoft.com/office/officeart/2005/8/layout/default"/>
    <dgm:cxn modelId="{54945FCC-A1E4-45D3-AFE1-01D94093ABAF}" srcId="{0745DCBC-3FA4-4889-9B55-FEC6FEFC7DF5}" destId="{AFD33239-DAA8-4B75-A57D-D3EBDF59B03C}" srcOrd="0" destOrd="0" parTransId="{32DD93AA-7890-4490-BF3C-BE6438600A3F}" sibTransId="{83BDC0B3-EE2E-40FB-B6C3-B32CA78033B7}"/>
    <dgm:cxn modelId="{87FE37E1-A0A3-4B6A-BAF5-5625BD06CEE6}" srcId="{0745DCBC-3FA4-4889-9B55-FEC6FEFC7DF5}" destId="{2F373EA2-93FF-4A33-BFA9-77D776E5E835}" srcOrd="3" destOrd="0" parTransId="{DD629CD6-0F9B-4553-8EFA-4CDD18205C8F}" sibTransId="{AD9939D2-5741-411F-86ED-4D66577717F5}"/>
    <dgm:cxn modelId="{B68B22F9-B854-481B-A975-6F1F6B159535}" type="presOf" srcId="{AFD33239-DAA8-4B75-A57D-D3EBDF59B03C}" destId="{3B23EB1A-18DA-46AC-B601-FA97ABEB9689}" srcOrd="0" destOrd="0" presId="urn:microsoft.com/office/officeart/2005/8/layout/default"/>
    <dgm:cxn modelId="{CA7AD627-3058-4593-8495-B04FF0E33C4F}" type="presParOf" srcId="{EFFFA482-432F-428E-898D-A13E22D252FA}" destId="{3B23EB1A-18DA-46AC-B601-FA97ABEB9689}" srcOrd="0" destOrd="0" presId="urn:microsoft.com/office/officeart/2005/8/layout/default"/>
    <dgm:cxn modelId="{021EAA2A-0249-4C47-BE63-250015DF021E}" type="presParOf" srcId="{EFFFA482-432F-428E-898D-A13E22D252FA}" destId="{FEDB8B8C-22FD-41A0-B0FE-17A56E644139}" srcOrd="1" destOrd="0" presId="urn:microsoft.com/office/officeart/2005/8/layout/default"/>
    <dgm:cxn modelId="{5F0AFCB8-4BFA-4DB7-9C2A-28D63CEF17E4}" type="presParOf" srcId="{EFFFA482-432F-428E-898D-A13E22D252FA}" destId="{55D6CE18-0668-415B-BBEC-67CB8FD1A83F}" srcOrd="2" destOrd="0" presId="urn:microsoft.com/office/officeart/2005/8/layout/default"/>
    <dgm:cxn modelId="{C81526F4-DFB5-48D9-A627-1CB9A2F949E7}" type="presParOf" srcId="{EFFFA482-432F-428E-898D-A13E22D252FA}" destId="{7DE50501-3ADD-40F1-8287-4261A3ECECBA}" srcOrd="3" destOrd="0" presId="urn:microsoft.com/office/officeart/2005/8/layout/default"/>
    <dgm:cxn modelId="{10EDC148-11CC-4751-A81B-7F2F9B4BB990}" type="presParOf" srcId="{EFFFA482-432F-428E-898D-A13E22D252FA}" destId="{04210578-DC70-43C3-B85D-C6AC5EA87A34}" srcOrd="4" destOrd="0" presId="urn:microsoft.com/office/officeart/2005/8/layout/default"/>
    <dgm:cxn modelId="{D45EDE76-BEA0-488A-8AA9-F5C3B5296966}" type="presParOf" srcId="{EFFFA482-432F-428E-898D-A13E22D252FA}" destId="{FC17429D-A282-44C4-A3D0-051D5E5C1ABD}" srcOrd="5" destOrd="0" presId="urn:microsoft.com/office/officeart/2005/8/layout/default"/>
    <dgm:cxn modelId="{C2E5ACC1-6702-489D-9518-6D3A45BFDE30}" type="presParOf" srcId="{EFFFA482-432F-428E-898D-A13E22D252FA}" destId="{280BAF3A-A7E2-40DD-9436-F4D3D5B49E7A}"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406A1F52-343C-4E5E-BAEA-0CA1D7186466}" type="doc">
      <dgm:prSet loTypeId="urn:microsoft.com/office/officeart/2008/layout/VerticalCurvedList" loCatId="list" qsTypeId="urn:microsoft.com/office/officeart/2005/8/quickstyle/simple3" qsCatId="simple" csTypeId="urn:microsoft.com/office/officeart/2005/8/colors/accent3_3" csCatId="accent3" phldr="1"/>
      <dgm:spPr/>
      <dgm:t>
        <a:bodyPr/>
        <a:lstStyle/>
        <a:p>
          <a:endParaRPr lang="ru-RU"/>
        </a:p>
      </dgm:t>
    </dgm:pt>
    <dgm:pt modelId="{62975A17-6902-4B61-9963-1D22E8253504}">
      <dgm:prSet phldrT="[Текст]" custT="1"/>
      <dgm:spPr/>
      <dgm:t>
        <a:bodyPr/>
        <a:lstStyle/>
        <a:p>
          <a:r>
            <a:rPr lang="uk-UA" sz="2400" b="0" i="0" noProof="0" dirty="0"/>
            <a:t>скарга подається у порядку підлеглості вищому органу або посадовій особі</a:t>
          </a:r>
          <a:endParaRPr lang="uk-UA" sz="2400" noProof="0" dirty="0"/>
        </a:p>
      </dgm:t>
    </dgm:pt>
    <dgm:pt modelId="{E768341E-A36B-465A-917E-D85F8729D9CD}" type="parTrans" cxnId="{51DFDBAF-55A4-4A5E-8B2D-01E3FF2F58D7}">
      <dgm:prSet/>
      <dgm:spPr/>
      <dgm:t>
        <a:bodyPr/>
        <a:lstStyle/>
        <a:p>
          <a:endParaRPr lang="ru-RU"/>
        </a:p>
      </dgm:t>
    </dgm:pt>
    <dgm:pt modelId="{5BDD50C2-2F21-40BC-8FA5-2C4BE7FF0831}" type="sibTrans" cxnId="{51DFDBAF-55A4-4A5E-8B2D-01E3FF2F58D7}">
      <dgm:prSet/>
      <dgm:spPr/>
      <dgm:t>
        <a:bodyPr/>
        <a:lstStyle/>
        <a:p>
          <a:endParaRPr lang="ru-RU"/>
        </a:p>
      </dgm:t>
    </dgm:pt>
    <dgm:pt modelId="{64F3CA7C-AECC-4497-953C-93E524D4CCD8}">
      <dgm:prSet phldrT="[Текст]" custT="1"/>
      <dgm:spPr/>
      <dgm:t>
        <a:bodyPr/>
        <a:lstStyle/>
        <a:p>
          <a:r>
            <a:rPr lang="uk-UA" sz="2400" b="0" i="0" noProof="0" dirty="0"/>
            <a:t>у разі відсутності вищого органу або незгоди з прийнятим за скаргою рішенням – скарга подається безпосередньо до суду</a:t>
          </a:r>
          <a:endParaRPr lang="uk-UA" sz="2400" noProof="0" dirty="0"/>
        </a:p>
      </dgm:t>
    </dgm:pt>
    <dgm:pt modelId="{ED521724-5ADB-4AC3-BAAF-D8F438193CE4}" type="parTrans" cxnId="{788CB473-BBE7-4A95-91FD-01F5B31B7E86}">
      <dgm:prSet/>
      <dgm:spPr/>
      <dgm:t>
        <a:bodyPr/>
        <a:lstStyle/>
        <a:p>
          <a:endParaRPr lang="ru-RU"/>
        </a:p>
      </dgm:t>
    </dgm:pt>
    <dgm:pt modelId="{D00A11C1-4435-4657-981E-EDC8430B0E8D}" type="sibTrans" cxnId="{788CB473-BBE7-4A95-91FD-01F5B31B7E86}">
      <dgm:prSet/>
      <dgm:spPr/>
      <dgm:t>
        <a:bodyPr/>
        <a:lstStyle/>
        <a:p>
          <a:endParaRPr lang="ru-RU"/>
        </a:p>
      </dgm:t>
    </dgm:pt>
    <dgm:pt modelId="{6109DD31-36E3-4F38-8A4E-DE224ADE250E}">
      <dgm:prSet custT="1"/>
      <dgm:spPr/>
      <dgm:t>
        <a:bodyPr/>
        <a:lstStyle/>
        <a:p>
          <a:r>
            <a:rPr lang="uk-UA" sz="2400" b="0" i="0" noProof="0" dirty="0"/>
            <a:t>подання скарги не позбавляє права звернутися до суду відповідно до чинного законодавства</a:t>
          </a:r>
          <a:endParaRPr lang="uk-UA" sz="2400" noProof="0" dirty="0"/>
        </a:p>
      </dgm:t>
    </dgm:pt>
    <dgm:pt modelId="{94741A58-CF88-4DC5-BBAF-1EFE4B1E6E55}" type="parTrans" cxnId="{6F6DB679-E81D-441C-966E-2EC60E44EAC4}">
      <dgm:prSet/>
      <dgm:spPr/>
      <dgm:t>
        <a:bodyPr/>
        <a:lstStyle/>
        <a:p>
          <a:endParaRPr lang="ru-RU"/>
        </a:p>
      </dgm:t>
    </dgm:pt>
    <dgm:pt modelId="{3FAB44AF-0DD4-4F60-92FA-21E397F91BFE}" type="sibTrans" cxnId="{6F6DB679-E81D-441C-966E-2EC60E44EAC4}">
      <dgm:prSet/>
      <dgm:spPr/>
      <dgm:t>
        <a:bodyPr/>
        <a:lstStyle/>
        <a:p>
          <a:endParaRPr lang="ru-RU"/>
        </a:p>
      </dgm:t>
    </dgm:pt>
    <dgm:pt modelId="{27757688-156A-4092-8F7E-D98F24A181BF}" type="pres">
      <dgm:prSet presAssocID="{406A1F52-343C-4E5E-BAEA-0CA1D7186466}" presName="Name0" presStyleCnt="0">
        <dgm:presLayoutVars>
          <dgm:chMax val="7"/>
          <dgm:chPref val="7"/>
          <dgm:dir/>
        </dgm:presLayoutVars>
      </dgm:prSet>
      <dgm:spPr/>
    </dgm:pt>
    <dgm:pt modelId="{D503A605-5C9A-42AA-BC28-34581E182231}" type="pres">
      <dgm:prSet presAssocID="{406A1F52-343C-4E5E-BAEA-0CA1D7186466}" presName="Name1" presStyleCnt="0"/>
      <dgm:spPr/>
    </dgm:pt>
    <dgm:pt modelId="{C5611C74-CB13-4657-B7D0-AC6106B74D88}" type="pres">
      <dgm:prSet presAssocID="{406A1F52-343C-4E5E-BAEA-0CA1D7186466}" presName="cycle" presStyleCnt="0"/>
      <dgm:spPr/>
    </dgm:pt>
    <dgm:pt modelId="{CBFEE6B5-9BA0-4014-A6E5-BBA365DE0B1C}" type="pres">
      <dgm:prSet presAssocID="{406A1F52-343C-4E5E-BAEA-0CA1D7186466}" presName="srcNode" presStyleLbl="node1" presStyleIdx="0" presStyleCnt="3"/>
      <dgm:spPr/>
    </dgm:pt>
    <dgm:pt modelId="{167FFF2D-D262-4762-AB44-8248160FC30C}" type="pres">
      <dgm:prSet presAssocID="{406A1F52-343C-4E5E-BAEA-0CA1D7186466}" presName="conn" presStyleLbl="parChTrans1D2" presStyleIdx="0" presStyleCnt="1"/>
      <dgm:spPr/>
    </dgm:pt>
    <dgm:pt modelId="{FA8D52EF-EB59-468A-9519-7BB584193E07}" type="pres">
      <dgm:prSet presAssocID="{406A1F52-343C-4E5E-BAEA-0CA1D7186466}" presName="extraNode" presStyleLbl="node1" presStyleIdx="0" presStyleCnt="3"/>
      <dgm:spPr/>
    </dgm:pt>
    <dgm:pt modelId="{0C1F5AC7-189A-45C0-A429-8883FA5B0313}" type="pres">
      <dgm:prSet presAssocID="{406A1F52-343C-4E5E-BAEA-0CA1D7186466}" presName="dstNode" presStyleLbl="node1" presStyleIdx="0" presStyleCnt="3"/>
      <dgm:spPr/>
    </dgm:pt>
    <dgm:pt modelId="{A73763B8-9DFF-4FD9-801C-50017E66774B}" type="pres">
      <dgm:prSet presAssocID="{62975A17-6902-4B61-9963-1D22E8253504}" presName="text_1" presStyleLbl="node1" presStyleIdx="0" presStyleCnt="3">
        <dgm:presLayoutVars>
          <dgm:bulletEnabled val="1"/>
        </dgm:presLayoutVars>
      </dgm:prSet>
      <dgm:spPr/>
    </dgm:pt>
    <dgm:pt modelId="{EBF5B8E6-7D2A-407E-8E8F-548A2EF2E625}" type="pres">
      <dgm:prSet presAssocID="{62975A17-6902-4B61-9963-1D22E8253504}" presName="accent_1" presStyleCnt="0"/>
      <dgm:spPr/>
    </dgm:pt>
    <dgm:pt modelId="{3D1C2D4C-FD92-4C3C-BEA3-2A39650EE0FD}" type="pres">
      <dgm:prSet presAssocID="{62975A17-6902-4B61-9963-1D22E8253504}" presName="accentRepeatNode" presStyleLbl="solidFgAcc1" presStyleIdx="0" presStyleCnt="3"/>
      <dgm:spPr/>
    </dgm:pt>
    <dgm:pt modelId="{9C876C1E-06E2-4C6C-BD33-F3FBF8D49F53}" type="pres">
      <dgm:prSet presAssocID="{6109DD31-36E3-4F38-8A4E-DE224ADE250E}" presName="text_2" presStyleLbl="node1" presStyleIdx="1" presStyleCnt="3">
        <dgm:presLayoutVars>
          <dgm:bulletEnabled val="1"/>
        </dgm:presLayoutVars>
      </dgm:prSet>
      <dgm:spPr/>
    </dgm:pt>
    <dgm:pt modelId="{B40207BE-7648-4F28-A118-9CB751358BD3}" type="pres">
      <dgm:prSet presAssocID="{6109DD31-36E3-4F38-8A4E-DE224ADE250E}" presName="accent_2" presStyleCnt="0"/>
      <dgm:spPr/>
    </dgm:pt>
    <dgm:pt modelId="{4518C570-A542-4187-B4B1-CFB5470B9B03}" type="pres">
      <dgm:prSet presAssocID="{6109DD31-36E3-4F38-8A4E-DE224ADE250E}" presName="accentRepeatNode" presStyleLbl="solidFgAcc1" presStyleIdx="1" presStyleCnt="3"/>
      <dgm:spPr/>
    </dgm:pt>
    <dgm:pt modelId="{9376E05B-FADE-454B-8EAC-DA3FC7A9696D}" type="pres">
      <dgm:prSet presAssocID="{64F3CA7C-AECC-4497-953C-93E524D4CCD8}" presName="text_3" presStyleLbl="node1" presStyleIdx="2" presStyleCnt="3">
        <dgm:presLayoutVars>
          <dgm:bulletEnabled val="1"/>
        </dgm:presLayoutVars>
      </dgm:prSet>
      <dgm:spPr/>
    </dgm:pt>
    <dgm:pt modelId="{5A0FDB30-BC90-4989-BEC1-03F743054879}" type="pres">
      <dgm:prSet presAssocID="{64F3CA7C-AECC-4497-953C-93E524D4CCD8}" presName="accent_3" presStyleCnt="0"/>
      <dgm:spPr/>
    </dgm:pt>
    <dgm:pt modelId="{785E68DC-717B-495B-BEAD-5D16C7E0B1BF}" type="pres">
      <dgm:prSet presAssocID="{64F3CA7C-AECC-4497-953C-93E524D4CCD8}" presName="accentRepeatNode" presStyleLbl="solidFgAcc1" presStyleIdx="2" presStyleCnt="3"/>
      <dgm:spPr/>
    </dgm:pt>
  </dgm:ptLst>
  <dgm:cxnLst>
    <dgm:cxn modelId="{0C969564-A02E-4732-9CAB-1E58E3C6992F}" type="presOf" srcId="{5BDD50C2-2F21-40BC-8FA5-2C4BE7FF0831}" destId="{167FFF2D-D262-4762-AB44-8248160FC30C}" srcOrd="0" destOrd="0" presId="urn:microsoft.com/office/officeart/2008/layout/VerticalCurvedList"/>
    <dgm:cxn modelId="{F8977A4F-0A34-4D26-B9C8-1B54776BF162}" type="presOf" srcId="{406A1F52-343C-4E5E-BAEA-0CA1D7186466}" destId="{27757688-156A-4092-8F7E-D98F24A181BF}" srcOrd="0" destOrd="0" presId="urn:microsoft.com/office/officeart/2008/layout/VerticalCurvedList"/>
    <dgm:cxn modelId="{788CB473-BBE7-4A95-91FD-01F5B31B7E86}" srcId="{406A1F52-343C-4E5E-BAEA-0CA1D7186466}" destId="{64F3CA7C-AECC-4497-953C-93E524D4CCD8}" srcOrd="2" destOrd="0" parTransId="{ED521724-5ADB-4AC3-BAAF-D8F438193CE4}" sibTransId="{D00A11C1-4435-4657-981E-EDC8430B0E8D}"/>
    <dgm:cxn modelId="{F0280254-F51E-44B8-996C-A36171BDA1B5}" type="presOf" srcId="{62975A17-6902-4B61-9963-1D22E8253504}" destId="{A73763B8-9DFF-4FD9-801C-50017E66774B}" srcOrd="0" destOrd="0" presId="urn:microsoft.com/office/officeart/2008/layout/VerticalCurvedList"/>
    <dgm:cxn modelId="{6F6DB679-E81D-441C-966E-2EC60E44EAC4}" srcId="{406A1F52-343C-4E5E-BAEA-0CA1D7186466}" destId="{6109DD31-36E3-4F38-8A4E-DE224ADE250E}" srcOrd="1" destOrd="0" parTransId="{94741A58-CF88-4DC5-BBAF-1EFE4B1E6E55}" sibTransId="{3FAB44AF-0DD4-4F60-92FA-21E397F91BFE}"/>
    <dgm:cxn modelId="{049E0584-D846-4496-919C-040B8A952972}" type="presOf" srcId="{6109DD31-36E3-4F38-8A4E-DE224ADE250E}" destId="{9C876C1E-06E2-4C6C-BD33-F3FBF8D49F53}" srcOrd="0" destOrd="0" presId="urn:microsoft.com/office/officeart/2008/layout/VerticalCurvedList"/>
    <dgm:cxn modelId="{C0AA8CA5-BCAB-4059-AF7E-6432931613B5}" type="presOf" srcId="{64F3CA7C-AECC-4497-953C-93E524D4CCD8}" destId="{9376E05B-FADE-454B-8EAC-DA3FC7A9696D}" srcOrd="0" destOrd="0" presId="urn:microsoft.com/office/officeart/2008/layout/VerticalCurvedList"/>
    <dgm:cxn modelId="{51DFDBAF-55A4-4A5E-8B2D-01E3FF2F58D7}" srcId="{406A1F52-343C-4E5E-BAEA-0CA1D7186466}" destId="{62975A17-6902-4B61-9963-1D22E8253504}" srcOrd="0" destOrd="0" parTransId="{E768341E-A36B-465A-917E-D85F8729D9CD}" sibTransId="{5BDD50C2-2F21-40BC-8FA5-2C4BE7FF0831}"/>
    <dgm:cxn modelId="{B5864685-B841-4BFC-8BD6-0395CF1CCF65}" type="presParOf" srcId="{27757688-156A-4092-8F7E-D98F24A181BF}" destId="{D503A605-5C9A-42AA-BC28-34581E182231}" srcOrd="0" destOrd="0" presId="urn:microsoft.com/office/officeart/2008/layout/VerticalCurvedList"/>
    <dgm:cxn modelId="{2BE3B77C-1A34-4B55-A073-E8C26F6A0CA0}" type="presParOf" srcId="{D503A605-5C9A-42AA-BC28-34581E182231}" destId="{C5611C74-CB13-4657-B7D0-AC6106B74D88}" srcOrd="0" destOrd="0" presId="urn:microsoft.com/office/officeart/2008/layout/VerticalCurvedList"/>
    <dgm:cxn modelId="{47AA9944-2556-4C3D-9D36-20B259C3C088}" type="presParOf" srcId="{C5611C74-CB13-4657-B7D0-AC6106B74D88}" destId="{CBFEE6B5-9BA0-4014-A6E5-BBA365DE0B1C}" srcOrd="0" destOrd="0" presId="urn:microsoft.com/office/officeart/2008/layout/VerticalCurvedList"/>
    <dgm:cxn modelId="{7C279135-7EAE-4B49-8458-75466B87D802}" type="presParOf" srcId="{C5611C74-CB13-4657-B7D0-AC6106B74D88}" destId="{167FFF2D-D262-4762-AB44-8248160FC30C}" srcOrd="1" destOrd="0" presId="urn:microsoft.com/office/officeart/2008/layout/VerticalCurvedList"/>
    <dgm:cxn modelId="{24F3CFFE-2C30-4622-B48F-3CBDCCE99A15}" type="presParOf" srcId="{C5611C74-CB13-4657-B7D0-AC6106B74D88}" destId="{FA8D52EF-EB59-468A-9519-7BB584193E07}" srcOrd="2" destOrd="0" presId="urn:microsoft.com/office/officeart/2008/layout/VerticalCurvedList"/>
    <dgm:cxn modelId="{21B651D9-252E-4608-9CD0-5C97E6F3EBF8}" type="presParOf" srcId="{C5611C74-CB13-4657-B7D0-AC6106B74D88}" destId="{0C1F5AC7-189A-45C0-A429-8883FA5B0313}" srcOrd="3" destOrd="0" presId="urn:microsoft.com/office/officeart/2008/layout/VerticalCurvedList"/>
    <dgm:cxn modelId="{1F991360-6FB4-4485-BB7A-A39CC125DE31}" type="presParOf" srcId="{D503A605-5C9A-42AA-BC28-34581E182231}" destId="{A73763B8-9DFF-4FD9-801C-50017E66774B}" srcOrd="1" destOrd="0" presId="urn:microsoft.com/office/officeart/2008/layout/VerticalCurvedList"/>
    <dgm:cxn modelId="{4B0684E0-A397-4C65-9589-E588891CBF46}" type="presParOf" srcId="{D503A605-5C9A-42AA-BC28-34581E182231}" destId="{EBF5B8E6-7D2A-407E-8E8F-548A2EF2E625}" srcOrd="2" destOrd="0" presId="urn:microsoft.com/office/officeart/2008/layout/VerticalCurvedList"/>
    <dgm:cxn modelId="{81EA65E6-B5E4-4B45-9952-E8460545505C}" type="presParOf" srcId="{EBF5B8E6-7D2A-407E-8E8F-548A2EF2E625}" destId="{3D1C2D4C-FD92-4C3C-BEA3-2A39650EE0FD}" srcOrd="0" destOrd="0" presId="urn:microsoft.com/office/officeart/2008/layout/VerticalCurvedList"/>
    <dgm:cxn modelId="{59ABF2EE-744B-47E9-A35E-28F6756F13CF}" type="presParOf" srcId="{D503A605-5C9A-42AA-BC28-34581E182231}" destId="{9C876C1E-06E2-4C6C-BD33-F3FBF8D49F53}" srcOrd="3" destOrd="0" presId="urn:microsoft.com/office/officeart/2008/layout/VerticalCurvedList"/>
    <dgm:cxn modelId="{AD509D3D-238F-46CD-AC72-F10625ED4473}" type="presParOf" srcId="{D503A605-5C9A-42AA-BC28-34581E182231}" destId="{B40207BE-7648-4F28-A118-9CB751358BD3}" srcOrd="4" destOrd="0" presId="urn:microsoft.com/office/officeart/2008/layout/VerticalCurvedList"/>
    <dgm:cxn modelId="{52059DB8-0F50-459A-BD0F-FD413A242340}" type="presParOf" srcId="{B40207BE-7648-4F28-A118-9CB751358BD3}" destId="{4518C570-A542-4187-B4B1-CFB5470B9B03}" srcOrd="0" destOrd="0" presId="urn:microsoft.com/office/officeart/2008/layout/VerticalCurvedList"/>
    <dgm:cxn modelId="{976F9945-6686-4F38-9255-4920AED9AB96}" type="presParOf" srcId="{D503A605-5C9A-42AA-BC28-34581E182231}" destId="{9376E05B-FADE-454B-8EAC-DA3FC7A9696D}" srcOrd="5" destOrd="0" presId="urn:microsoft.com/office/officeart/2008/layout/VerticalCurvedList"/>
    <dgm:cxn modelId="{5F97EE05-699D-4F66-A6D8-489E99A677C2}" type="presParOf" srcId="{D503A605-5C9A-42AA-BC28-34581E182231}" destId="{5A0FDB30-BC90-4989-BEC1-03F743054879}" srcOrd="6" destOrd="0" presId="urn:microsoft.com/office/officeart/2008/layout/VerticalCurvedList"/>
    <dgm:cxn modelId="{EBA5FD3B-2D10-4883-A944-D68D30F713C8}" type="presParOf" srcId="{5A0FDB30-BC90-4989-BEC1-03F743054879}" destId="{785E68DC-717B-495B-BEAD-5D16C7E0B1BF}"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D62A0E8B-3B83-4098-8FCD-0577466EEB65}" type="doc">
      <dgm:prSet loTypeId="urn:microsoft.com/office/officeart/2005/8/layout/default" loCatId="list" qsTypeId="urn:microsoft.com/office/officeart/2005/8/quickstyle/simple3" qsCatId="simple" csTypeId="urn:microsoft.com/office/officeart/2005/8/colors/accent2_2" csCatId="accent2" phldr="1"/>
      <dgm:spPr/>
      <dgm:t>
        <a:bodyPr/>
        <a:lstStyle/>
        <a:p>
          <a:endParaRPr lang="ru-RU"/>
        </a:p>
      </dgm:t>
    </dgm:pt>
    <dgm:pt modelId="{6639CE8A-D1D9-4AAB-A070-0DF79F392F93}">
      <dgm:prSet phldrT="[Текст]" custT="1"/>
      <dgm:spPr/>
      <dgm:t>
        <a:bodyPr/>
        <a:lstStyle/>
        <a:p>
          <a:r>
            <a:rPr lang="uk-UA" sz="1800" dirty="0"/>
            <a:t>особисто</a:t>
          </a:r>
          <a:endParaRPr lang="ru-RU" sz="1800" dirty="0"/>
        </a:p>
      </dgm:t>
    </dgm:pt>
    <dgm:pt modelId="{B4507976-F2F1-43FD-882B-FD12A4F83DBE}" type="parTrans" cxnId="{8ECD4C8E-6923-4A72-BEF8-15729F2F888A}">
      <dgm:prSet/>
      <dgm:spPr/>
      <dgm:t>
        <a:bodyPr/>
        <a:lstStyle/>
        <a:p>
          <a:endParaRPr lang="ru-RU"/>
        </a:p>
      </dgm:t>
    </dgm:pt>
    <dgm:pt modelId="{57B17D02-1240-4B0C-BEC1-F2BE8C691DA6}" type="sibTrans" cxnId="{8ECD4C8E-6923-4A72-BEF8-15729F2F888A}">
      <dgm:prSet/>
      <dgm:spPr/>
      <dgm:t>
        <a:bodyPr/>
        <a:lstStyle/>
        <a:p>
          <a:endParaRPr lang="ru-RU"/>
        </a:p>
      </dgm:t>
    </dgm:pt>
    <dgm:pt modelId="{C5752A1B-EA5B-427C-A642-F75E5E1BFC46}">
      <dgm:prSet phldrT="[Текст]" custT="1"/>
      <dgm:spPr/>
      <dgm:t>
        <a:bodyPr/>
        <a:lstStyle/>
        <a:p>
          <a:r>
            <a:rPr lang="uk-UA" sz="1800" dirty="0"/>
            <a:t>через представника (</a:t>
          </a:r>
          <a:r>
            <a:rPr lang="uk-UA" sz="1800" b="0" i="0" noProof="0" dirty="0"/>
            <a:t>в інтересах неповнолітніх і недієздатних осіб</a:t>
          </a:r>
          <a:r>
            <a:rPr lang="uk-UA" sz="1800" dirty="0"/>
            <a:t>)*</a:t>
          </a:r>
          <a:endParaRPr lang="ru-RU" sz="1800" dirty="0"/>
        </a:p>
      </dgm:t>
    </dgm:pt>
    <dgm:pt modelId="{9F6F2C19-2A60-45AC-9817-BAC91E7C4D4D}" type="parTrans" cxnId="{B5711BD3-3841-4CE3-8E64-6080359DDFC5}">
      <dgm:prSet/>
      <dgm:spPr/>
      <dgm:t>
        <a:bodyPr/>
        <a:lstStyle/>
        <a:p>
          <a:endParaRPr lang="ru-RU"/>
        </a:p>
      </dgm:t>
    </dgm:pt>
    <dgm:pt modelId="{D06FB926-EE29-4278-8592-9D4B36D67B94}" type="sibTrans" cxnId="{B5711BD3-3841-4CE3-8E64-6080359DDFC5}">
      <dgm:prSet/>
      <dgm:spPr/>
      <dgm:t>
        <a:bodyPr/>
        <a:lstStyle/>
        <a:p>
          <a:endParaRPr lang="ru-RU"/>
        </a:p>
      </dgm:t>
    </dgm:pt>
    <dgm:pt modelId="{50BBF08A-EA46-4FBF-BFD9-07990FE2BE36}">
      <dgm:prSet custT="1"/>
      <dgm:spPr/>
      <dgm:t>
        <a:bodyPr/>
        <a:lstStyle/>
        <a:p>
          <a:r>
            <a:rPr lang="uk-UA" sz="1800" b="0" i="0" noProof="0" dirty="0"/>
            <a:t>через уповноважену на це іншу особу</a:t>
          </a:r>
          <a:endParaRPr lang="uk-UA" sz="1800" noProof="0" dirty="0"/>
        </a:p>
      </dgm:t>
    </dgm:pt>
    <dgm:pt modelId="{3C1E0B01-E89E-4CC8-B209-F15C8F70849C}" type="parTrans" cxnId="{E6C813FD-2466-4312-BDE3-3B48E34225A9}">
      <dgm:prSet/>
      <dgm:spPr/>
      <dgm:t>
        <a:bodyPr/>
        <a:lstStyle/>
        <a:p>
          <a:endParaRPr lang="ru-RU"/>
        </a:p>
      </dgm:t>
    </dgm:pt>
    <dgm:pt modelId="{8013A05E-CA82-48E2-88F6-758142B39D02}" type="sibTrans" cxnId="{E6C813FD-2466-4312-BDE3-3B48E34225A9}">
      <dgm:prSet/>
      <dgm:spPr/>
      <dgm:t>
        <a:bodyPr/>
        <a:lstStyle/>
        <a:p>
          <a:endParaRPr lang="ru-RU"/>
        </a:p>
      </dgm:t>
    </dgm:pt>
    <dgm:pt modelId="{8CD175DD-A9EE-4A72-AB2F-21047AC9F20B}">
      <dgm:prSet custT="1"/>
      <dgm:spPr/>
      <dgm:t>
        <a:bodyPr/>
        <a:lstStyle/>
        <a:p>
          <a:r>
            <a:rPr lang="uk-UA" sz="1400" b="0" i="0" noProof="0" dirty="0"/>
            <a:t>за уповноваженням, оформленим у встановленому законом порядку, </a:t>
          </a:r>
          <a:r>
            <a:rPr lang="uk-UA" sz="1800" b="0" i="0" noProof="0" dirty="0"/>
            <a:t>може бути подана іншою особою, трудовим колективом або організацією, яка здійснює правозахисну діяльність</a:t>
          </a:r>
          <a:endParaRPr lang="uk-UA" sz="1800" noProof="0" dirty="0"/>
        </a:p>
      </dgm:t>
    </dgm:pt>
    <dgm:pt modelId="{24D91536-D6C4-4D50-A1A0-DE2D139540DD}" type="parTrans" cxnId="{807ABD7B-1A98-4AEE-A97C-74400334CB0F}">
      <dgm:prSet/>
      <dgm:spPr/>
      <dgm:t>
        <a:bodyPr/>
        <a:lstStyle/>
        <a:p>
          <a:endParaRPr lang="ru-RU"/>
        </a:p>
      </dgm:t>
    </dgm:pt>
    <dgm:pt modelId="{C925FE74-DA30-4DE2-BC13-73C976C67394}" type="sibTrans" cxnId="{807ABD7B-1A98-4AEE-A97C-74400334CB0F}">
      <dgm:prSet/>
      <dgm:spPr/>
      <dgm:t>
        <a:bodyPr/>
        <a:lstStyle/>
        <a:p>
          <a:endParaRPr lang="ru-RU"/>
        </a:p>
      </dgm:t>
    </dgm:pt>
    <dgm:pt modelId="{77CBD382-3C9C-43EB-A225-58817AC1DF4B}">
      <dgm:prSet custT="1"/>
      <dgm:spPr>
        <a:gradFill rotWithShape="0">
          <a:gsLst>
            <a:gs pos="0">
              <a:schemeClr val="accent1">
                <a:lumMod val="40000"/>
                <a:lumOff val="60000"/>
              </a:schemeClr>
            </a:gs>
            <a:gs pos="100000">
              <a:schemeClr val="accent2">
                <a:hueOff val="0"/>
                <a:satOff val="0"/>
                <a:lumOff val="0"/>
                <a:alphaOff val="0"/>
                <a:tint val="65000"/>
                <a:satMod val="100000"/>
                <a:lumMod val="100000"/>
              </a:schemeClr>
            </a:gs>
            <a:gs pos="100000">
              <a:schemeClr val="accent2">
                <a:hueOff val="0"/>
                <a:satOff val="0"/>
                <a:lumOff val="0"/>
                <a:alphaOff val="0"/>
                <a:tint val="70000"/>
                <a:satMod val="100000"/>
                <a:lumMod val="100000"/>
              </a:schemeClr>
            </a:gs>
          </a:gsLst>
        </a:gradFill>
      </dgm:spPr>
      <dgm:t>
        <a:bodyPr/>
        <a:lstStyle/>
        <a:p>
          <a:r>
            <a:rPr lang="ru-RU" sz="1400" b="0" i="1" dirty="0"/>
            <a:t>*</a:t>
          </a:r>
          <a:r>
            <a:rPr lang="uk-UA" sz="1400" b="0" i="1" noProof="0" dirty="0"/>
            <a:t>Положення стосовно звернення зі скаргою в інтересах недієздатних осіб </a:t>
          </a:r>
          <a:r>
            <a:rPr lang="uk-UA" sz="1400" b="1" i="1" noProof="0" dirty="0"/>
            <a:t>лише </a:t>
          </a:r>
          <a:r>
            <a:rPr lang="uk-UA" sz="1400" b="0" i="1" noProof="0" dirty="0"/>
            <a:t>їх законними представниками визнано таким, що не відповідає Конституції України (є неконституційним)</a:t>
          </a:r>
          <a:endParaRPr lang="uk-UA" sz="1400" noProof="0" dirty="0"/>
        </a:p>
      </dgm:t>
    </dgm:pt>
    <dgm:pt modelId="{E75BB7EA-BDE3-416E-B716-B547EF9AD2DD}" type="parTrans" cxnId="{608280CF-E8E9-4175-A3FB-176E8AD005ED}">
      <dgm:prSet/>
      <dgm:spPr/>
      <dgm:t>
        <a:bodyPr/>
        <a:lstStyle/>
        <a:p>
          <a:endParaRPr lang="ru-RU"/>
        </a:p>
      </dgm:t>
    </dgm:pt>
    <dgm:pt modelId="{B972F133-9578-4411-8B37-DA27BCC9A448}" type="sibTrans" cxnId="{608280CF-E8E9-4175-A3FB-176E8AD005ED}">
      <dgm:prSet/>
      <dgm:spPr/>
      <dgm:t>
        <a:bodyPr/>
        <a:lstStyle/>
        <a:p>
          <a:endParaRPr lang="ru-RU"/>
        </a:p>
      </dgm:t>
    </dgm:pt>
    <dgm:pt modelId="{E96C4663-400F-4DE2-8248-0C6A40A24482}" type="pres">
      <dgm:prSet presAssocID="{D62A0E8B-3B83-4098-8FCD-0577466EEB65}" presName="diagram" presStyleCnt="0">
        <dgm:presLayoutVars>
          <dgm:dir/>
          <dgm:resizeHandles val="exact"/>
        </dgm:presLayoutVars>
      </dgm:prSet>
      <dgm:spPr/>
    </dgm:pt>
    <dgm:pt modelId="{1DC2D89C-7379-4697-BD71-561E07BA8947}" type="pres">
      <dgm:prSet presAssocID="{6639CE8A-D1D9-4AAB-A070-0DF79F392F93}" presName="node" presStyleLbl="node1" presStyleIdx="0" presStyleCnt="5" custScaleX="94580" custScaleY="169399" custLinFactNeighborX="-27" custLinFactNeighborY="-49354">
        <dgm:presLayoutVars>
          <dgm:bulletEnabled val="1"/>
        </dgm:presLayoutVars>
      </dgm:prSet>
      <dgm:spPr>
        <a:prstGeom prst="snip2SameRect">
          <a:avLst/>
        </a:prstGeom>
      </dgm:spPr>
    </dgm:pt>
    <dgm:pt modelId="{7AE44C4C-969F-4DB9-820B-3210245A0726}" type="pres">
      <dgm:prSet presAssocID="{57B17D02-1240-4B0C-BEC1-F2BE8C691DA6}" presName="sibTrans" presStyleCnt="0"/>
      <dgm:spPr/>
    </dgm:pt>
    <dgm:pt modelId="{D376E5AA-F7A5-44E3-B8F6-0AC55A4AF377}" type="pres">
      <dgm:prSet presAssocID="{50BBF08A-EA46-4FBF-BFD9-07990FE2BE36}" presName="node" presStyleLbl="node1" presStyleIdx="1" presStyleCnt="5" custScaleX="94580" custScaleY="169399" custLinFactNeighborX="1100" custLinFactNeighborY="-17465">
        <dgm:presLayoutVars>
          <dgm:bulletEnabled val="1"/>
        </dgm:presLayoutVars>
      </dgm:prSet>
      <dgm:spPr>
        <a:prstGeom prst="snip2SameRect">
          <a:avLst/>
        </a:prstGeom>
      </dgm:spPr>
    </dgm:pt>
    <dgm:pt modelId="{F9740D1C-8AFF-4611-9FEA-4ABFE63188E1}" type="pres">
      <dgm:prSet presAssocID="{8013A05E-CA82-48E2-88F6-758142B39D02}" presName="sibTrans" presStyleCnt="0"/>
      <dgm:spPr/>
    </dgm:pt>
    <dgm:pt modelId="{BDC2D405-CB25-4338-BF39-9669C92BC633}" type="pres">
      <dgm:prSet presAssocID="{C5752A1B-EA5B-427C-A642-F75E5E1BFC46}" presName="node" presStyleLbl="node1" presStyleIdx="2" presStyleCnt="5" custScaleX="94580" custScaleY="169399" custLinFactNeighborX="801" custLinFactNeighborY="-17465">
        <dgm:presLayoutVars>
          <dgm:bulletEnabled val="1"/>
        </dgm:presLayoutVars>
      </dgm:prSet>
      <dgm:spPr>
        <a:prstGeom prst="snip2SameRect">
          <a:avLst/>
        </a:prstGeom>
      </dgm:spPr>
    </dgm:pt>
    <dgm:pt modelId="{6B86590D-7D68-43A6-908C-139EC666818E}" type="pres">
      <dgm:prSet presAssocID="{D06FB926-EE29-4278-8592-9D4B36D67B94}" presName="sibTrans" presStyleCnt="0"/>
      <dgm:spPr/>
    </dgm:pt>
    <dgm:pt modelId="{A4ACE66F-DF56-4896-8684-B8BD24978D21}" type="pres">
      <dgm:prSet presAssocID="{8CD175DD-A9EE-4A72-AB2F-21047AC9F20B}" presName="node" presStyleLbl="node1" presStyleIdx="3" presStyleCnt="5" custScaleX="94580" custScaleY="169399" custLinFactX="54882" custLinFactY="-63569" custLinFactNeighborX="100000" custLinFactNeighborY="-100000">
        <dgm:presLayoutVars>
          <dgm:bulletEnabled val="1"/>
        </dgm:presLayoutVars>
      </dgm:prSet>
      <dgm:spPr>
        <a:prstGeom prst="snip2SameRect">
          <a:avLst/>
        </a:prstGeom>
      </dgm:spPr>
    </dgm:pt>
    <dgm:pt modelId="{129A4873-8904-440D-B7A9-0C212622D9F6}" type="pres">
      <dgm:prSet presAssocID="{C925FE74-DA30-4DE2-BC13-73C976C67394}" presName="sibTrans" presStyleCnt="0"/>
      <dgm:spPr/>
    </dgm:pt>
    <dgm:pt modelId="{F140156F-13C9-4A2D-BF1A-476603BC8C56}" type="pres">
      <dgm:prSet presAssocID="{77CBD382-3C9C-43EB-A225-58817AC1DF4B}" presName="node" presStyleLbl="node1" presStyleIdx="4" presStyleCnt="5" custScaleX="364902" custScaleY="45088" custLinFactNeighborX="0" custLinFactNeighborY="12770">
        <dgm:presLayoutVars>
          <dgm:bulletEnabled val="1"/>
        </dgm:presLayoutVars>
      </dgm:prSet>
      <dgm:spPr/>
    </dgm:pt>
  </dgm:ptLst>
  <dgm:cxnLst>
    <dgm:cxn modelId="{9FADF81D-AA93-4250-89FE-0D8C51502690}" type="presOf" srcId="{6639CE8A-D1D9-4AAB-A070-0DF79F392F93}" destId="{1DC2D89C-7379-4697-BD71-561E07BA8947}" srcOrd="0" destOrd="0" presId="urn:microsoft.com/office/officeart/2005/8/layout/default"/>
    <dgm:cxn modelId="{1A93543D-45B4-4C79-9DB3-78CDCEE7213C}" type="presOf" srcId="{D62A0E8B-3B83-4098-8FCD-0577466EEB65}" destId="{E96C4663-400F-4DE2-8248-0C6A40A24482}" srcOrd="0" destOrd="0" presId="urn:microsoft.com/office/officeart/2005/8/layout/default"/>
    <dgm:cxn modelId="{13EB1574-3EE8-4FE5-95C4-80707D412E1B}" type="presOf" srcId="{50BBF08A-EA46-4FBF-BFD9-07990FE2BE36}" destId="{D376E5AA-F7A5-44E3-B8F6-0AC55A4AF377}" srcOrd="0" destOrd="0" presId="urn:microsoft.com/office/officeart/2005/8/layout/default"/>
    <dgm:cxn modelId="{807ABD7B-1A98-4AEE-A97C-74400334CB0F}" srcId="{D62A0E8B-3B83-4098-8FCD-0577466EEB65}" destId="{8CD175DD-A9EE-4A72-AB2F-21047AC9F20B}" srcOrd="3" destOrd="0" parTransId="{24D91536-D6C4-4D50-A1A0-DE2D139540DD}" sibTransId="{C925FE74-DA30-4DE2-BC13-73C976C67394}"/>
    <dgm:cxn modelId="{8ECD4C8E-6923-4A72-BEF8-15729F2F888A}" srcId="{D62A0E8B-3B83-4098-8FCD-0577466EEB65}" destId="{6639CE8A-D1D9-4AAB-A070-0DF79F392F93}" srcOrd="0" destOrd="0" parTransId="{B4507976-F2F1-43FD-882B-FD12A4F83DBE}" sibTransId="{57B17D02-1240-4B0C-BEC1-F2BE8C691DA6}"/>
    <dgm:cxn modelId="{A8256EBF-2B43-4E00-9396-ABF974CD4B54}" type="presOf" srcId="{77CBD382-3C9C-43EB-A225-58817AC1DF4B}" destId="{F140156F-13C9-4A2D-BF1A-476603BC8C56}" srcOrd="0" destOrd="0" presId="urn:microsoft.com/office/officeart/2005/8/layout/default"/>
    <dgm:cxn modelId="{608280CF-E8E9-4175-A3FB-176E8AD005ED}" srcId="{D62A0E8B-3B83-4098-8FCD-0577466EEB65}" destId="{77CBD382-3C9C-43EB-A225-58817AC1DF4B}" srcOrd="4" destOrd="0" parTransId="{E75BB7EA-BDE3-416E-B716-B547EF9AD2DD}" sibTransId="{B972F133-9578-4411-8B37-DA27BCC9A448}"/>
    <dgm:cxn modelId="{B5711BD3-3841-4CE3-8E64-6080359DDFC5}" srcId="{D62A0E8B-3B83-4098-8FCD-0577466EEB65}" destId="{C5752A1B-EA5B-427C-A642-F75E5E1BFC46}" srcOrd="2" destOrd="0" parTransId="{9F6F2C19-2A60-45AC-9817-BAC91E7C4D4D}" sibTransId="{D06FB926-EE29-4278-8592-9D4B36D67B94}"/>
    <dgm:cxn modelId="{319CE3EF-56D0-4B7E-B804-72EC3880D743}" type="presOf" srcId="{C5752A1B-EA5B-427C-A642-F75E5E1BFC46}" destId="{BDC2D405-CB25-4338-BF39-9669C92BC633}" srcOrd="0" destOrd="0" presId="urn:microsoft.com/office/officeart/2005/8/layout/default"/>
    <dgm:cxn modelId="{D25DDAF4-04C3-4FD6-8424-7BA34BA44DD2}" type="presOf" srcId="{8CD175DD-A9EE-4A72-AB2F-21047AC9F20B}" destId="{A4ACE66F-DF56-4896-8684-B8BD24978D21}" srcOrd="0" destOrd="0" presId="urn:microsoft.com/office/officeart/2005/8/layout/default"/>
    <dgm:cxn modelId="{E6C813FD-2466-4312-BDE3-3B48E34225A9}" srcId="{D62A0E8B-3B83-4098-8FCD-0577466EEB65}" destId="{50BBF08A-EA46-4FBF-BFD9-07990FE2BE36}" srcOrd="1" destOrd="0" parTransId="{3C1E0B01-E89E-4CC8-B209-F15C8F70849C}" sibTransId="{8013A05E-CA82-48E2-88F6-758142B39D02}"/>
    <dgm:cxn modelId="{F6829641-D1ED-4640-9AD7-EAC744C21B80}" type="presParOf" srcId="{E96C4663-400F-4DE2-8248-0C6A40A24482}" destId="{1DC2D89C-7379-4697-BD71-561E07BA8947}" srcOrd="0" destOrd="0" presId="urn:microsoft.com/office/officeart/2005/8/layout/default"/>
    <dgm:cxn modelId="{100DE311-7907-4D9F-B304-2027F13C7107}" type="presParOf" srcId="{E96C4663-400F-4DE2-8248-0C6A40A24482}" destId="{7AE44C4C-969F-4DB9-820B-3210245A0726}" srcOrd="1" destOrd="0" presId="urn:microsoft.com/office/officeart/2005/8/layout/default"/>
    <dgm:cxn modelId="{92FE14E7-70EC-4FAA-96C9-900DE7277253}" type="presParOf" srcId="{E96C4663-400F-4DE2-8248-0C6A40A24482}" destId="{D376E5AA-F7A5-44E3-B8F6-0AC55A4AF377}" srcOrd="2" destOrd="0" presId="urn:microsoft.com/office/officeart/2005/8/layout/default"/>
    <dgm:cxn modelId="{0A28D41F-D0CA-4B80-AD18-06090DE86934}" type="presParOf" srcId="{E96C4663-400F-4DE2-8248-0C6A40A24482}" destId="{F9740D1C-8AFF-4611-9FEA-4ABFE63188E1}" srcOrd="3" destOrd="0" presId="urn:microsoft.com/office/officeart/2005/8/layout/default"/>
    <dgm:cxn modelId="{7D2FEF2A-6429-4102-99A7-134337F3750D}" type="presParOf" srcId="{E96C4663-400F-4DE2-8248-0C6A40A24482}" destId="{BDC2D405-CB25-4338-BF39-9669C92BC633}" srcOrd="4" destOrd="0" presId="urn:microsoft.com/office/officeart/2005/8/layout/default"/>
    <dgm:cxn modelId="{2B543069-96AB-43E6-8378-29F87C1F34EE}" type="presParOf" srcId="{E96C4663-400F-4DE2-8248-0C6A40A24482}" destId="{6B86590D-7D68-43A6-908C-139EC666818E}" srcOrd="5" destOrd="0" presId="urn:microsoft.com/office/officeart/2005/8/layout/default"/>
    <dgm:cxn modelId="{E873E24A-154E-4F38-A7D4-B82908AAB683}" type="presParOf" srcId="{E96C4663-400F-4DE2-8248-0C6A40A24482}" destId="{A4ACE66F-DF56-4896-8684-B8BD24978D21}" srcOrd="6" destOrd="0" presId="urn:microsoft.com/office/officeart/2005/8/layout/default"/>
    <dgm:cxn modelId="{CE1F066A-517A-4580-9091-29E3CEAE782D}" type="presParOf" srcId="{E96C4663-400F-4DE2-8248-0C6A40A24482}" destId="{129A4873-8904-440D-B7A9-0C212622D9F6}" srcOrd="7" destOrd="0" presId="urn:microsoft.com/office/officeart/2005/8/layout/default"/>
    <dgm:cxn modelId="{B73EACD6-876C-4FF7-B057-57C86E627843}" type="presParOf" srcId="{E96C4663-400F-4DE2-8248-0C6A40A24482}" destId="{F140156F-13C9-4A2D-BF1A-476603BC8C56}"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C0554B3-5E50-4D90-8C2F-E97E7A191E4F}">
      <dsp:nvSpPr>
        <dsp:cNvPr id="0" name=""/>
        <dsp:cNvSpPr/>
      </dsp:nvSpPr>
      <dsp:spPr>
        <a:xfrm>
          <a:off x="0" y="0"/>
          <a:ext cx="8549640" cy="1179576"/>
        </a:xfrm>
        <a:prstGeom prst="roundRect">
          <a:avLst>
            <a:gd name="adj" fmla="val 10000"/>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uk-UA" sz="1600" b="0" kern="1200" cap="none" spc="0" dirty="0">
              <a:ln w="0"/>
              <a:solidFill>
                <a:schemeClr val="tx1"/>
              </a:solidFill>
              <a:effectLst>
                <a:outerShdw blurRad="38100" dist="19050" dir="2700000" algn="tl" rotWithShape="0">
                  <a:schemeClr val="dk1">
                    <a:alpha val="40000"/>
                  </a:schemeClr>
                </a:outerShdw>
              </a:effectLst>
            </a:rPr>
            <a:t>правовий інститут, який являє собою сукупність правових норм, що регулюють суспільні відносини, які виникають у зв’язку з реалізацією фізичною чи юридичною особою права на оскарження рішень, дій та бездіяльності органів виконавчої влади шляхом подання скарги до органу виконавчої влади (посадової особи), що уповноважений здійснювати їх розгляд та вирішення</a:t>
          </a:r>
          <a:endParaRPr lang="ru-RU" sz="1600" b="0" kern="1200" cap="none" spc="0" dirty="0">
            <a:ln w="0"/>
            <a:solidFill>
              <a:schemeClr val="tx1"/>
            </a:solidFill>
            <a:effectLst>
              <a:outerShdw blurRad="38100" dist="19050" dir="2700000" algn="tl" rotWithShape="0">
                <a:schemeClr val="dk1">
                  <a:alpha val="40000"/>
                </a:schemeClr>
              </a:outerShdw>
            </a:effectLst>
          </a:endParaRPr>
        </a:p>
      </dsp:txBody>
      <dsp:txXfrm>
        <a:off x="34549" y="34549"/>
        <a:ext cx="7276784" cy="1110478"/>
      </dsp:txXfrm>
    </dsp:sp>
    <dsp:sp modelId="{444A1C7B-8D28-4730-B025-9022CCF6BEE6}">
      <dsp:nvSpPr>
        <dsp:cNvPr id="0" name=""/>
        <dsp:cNvSpPr/>
      </dsp:nvSpPr>
      <dsp:spPr>
        <a:xfrm>
          <a:off x="754379" y="1376171"/>
          <a:ext cx="8549640" cy="1179576"/>
        </a:xfrm>
        <a:prstGeom prst="roundRect">
          <a:avLst>
            <a:gd name="adj" fmla="val 10000"/>
          </a:avLst>
        </a:prstGeom>
        <a:solidFill>
          <a:schemeClr val="accent3">
            <a:hueOff val="-767172"/>
            <a:satOff val="30179"/>
            <a:lumOff val="-1373"/>
            <a:alphaOff val="0"/>
          </a:schemeClr>
        </a:solidFill>
        <a:ln w="190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uk-UA" sz="1600" b="0" i="0" kern="1200" noProof="0" dirty="0">
              <a:solidFill>
                <a:schemeClr val="tx1"/>
              </a:solidFill>
              <a:effectLst>
                <a:outerShdw blurRad="38100" dist="38100" dir="2700000" algn="tl">
                  <a:srgbClr val="000000">
                    <a:alpha val="43137"/>
                  </a:srgbClr>
                </a:outerShdw>
              </a:effectLst>
            </a:rPr>
            <a:t>виступає позасудовим механізмом захисту прав та основоположних свобод людини, який закріплений на конституційному рівні в Україні</a:t>
          </a:r>
          <a:endParaRPr lang="uk-UA" sz="1600" b="0" kern="1200" cap="none" spc="0" noProof="0" dirty="0">
            <a:ln w="0"/>
            <a:solidFill>
              <a:schemeClr val="tx1"/>
            </a:solidFill>
            <a:effectLst>
              <a:outerShdw blurRad="38100" dist="38100" dir="2700000" algn="tl">
                <a:srgbClr val="000000">
                  <a:alpha val="43137"/>
                </a:srgbClr>
              </a:outerShdw>
            </a:effectLst>
          </a:endParaRPr>
        </a:p>
      </dsp:txBody>
      <dsp:txXfrm>
        <a:off x="788928" y="1410720"/>
        <a:ext cx="6959437" cy="1110478"/>
      </dsp:txXfrm>
    </dsp:sp>
    <dsp:sp modelId="{DAFCB7A1-509F-4628-AC8D-0B320002805C}">
      <dsp:nvSpPr>
        <dsp:cNvPr id="0" name=""/>
        <dsp:cNvSpPr/>
      </dsp:nvSpPr>
      <dsp:spPr>
        <a:xfrm>
          <a:off x="1508759" y="2752343"/>
          <a:ext cx="8549640" cy="1179576"/>
        </a:xfrm>
        <a:prstGeom prst="roundRect">
          <a:avLst>
            <a:gd name="adj" fmla="val 10000"/>
          </a:avLst>
        </a:prstGeom>
        <a:solidFill>
          <a:schemeClr val="accent3">
            <a:hueOff val="-1534345"/>
            <a:satOff val="60358"/>
            <a:lumOff val="-2746"/>
            <a:alphaOff val="0"/>
          </a:schemeClr>
        </a:solidFill>
        <a:ln w="190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uk-UA" sz="1600" b="0" kern="1200" cap="none" spc="0">
              <a:ln w="0"/>
              <a:solidFill>
                <a:schemeClr val="tx1"/>
              </a:solidFill>
              <a:effectLst>
                <a:outerShdw blurRad="38100" dist="19050" dir="2700000" algn="tl" rotWithShape="0">
                  <a:schemeClr val="dk1">
                    <a:alpha val="40000"/>
                  </a:schemeClr>
                </a:outerShdw>
              </a:effectLst>
            </a:rPr>
            <a:t>один із видів адміністративної процедури або її факультативна стадія</a:t>
          </a:r>
          <a:endParaRPr lang="ru-RU" sz="1600" b="0" kern="1200" cap="none" spc="0">
            <a:ln w="0"/>
            <a:solidFill>
              <a:schemeClr val="tx1"/>
            </a:solidFill>
            <a:effectLst>
              <a:outerShdw blurRad="38100" dist="19050" dir="2700000" algn="tl" rotWithShape="0">
                <a:schemeClr val="dk1">
                  <a:alpha val="40000"/>
                </a:schemeClr>
              </a:outerShdw>
            </a:effectLst>
          </a:endParaRPr>
        </a:p>
      </dsp:txBody>
      <dsp:txXfrm>
        <a:off x="1543308" y="2786892"/>
        <a:ext cx="6959437" cy="1110478"/>
      </dsp:txXfrm>
    </dsp:sp>
    <dsp:sp modelId="{80CD6614-4073-4A4D-A9E4-767E94A98839}">
      <dsp:nvSpPr>
        <dsp:cNvPr id="0" name=""/>
        <dsp:cNvSpPr/>
      </dsp:nvSpPr>
      <dsp:spPr>
        <a:xfrm>
          <a:off x="7782915" y="894511"/>
          <a:ext cx="766724" cy="766724"/>
        </a:xfrm>
        <a:prstGeom prst="downArrow">
          <a:avLst>
            <a:gd name="adj1" fmla="val 55000"/>
            <a:gd name="adj2" fmla="val 45000"/>
          </a:avLst>
        </a:prstGeom>
        <a:solidFill>
          <a:schemeClr val="accent3">
            <a:tint val="40000"/>
            <a:alpha val="90000"/>
            <a:hueOff val="0"/>
            <a:satOff val="0"/>
            <a:lumOff val="0"/>
            <a:alphaOff val="0"/>
          </a:schemeClr>
        </a:solidFill>
        <a:ln w="12700"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ru-RU" sz="3600" kern="1200"/>
        </a:p>
      </dsp:txBody>
      <dsp:txXfrm>
        <a:off x="7955428" y="894511"/>
        <a:ext cx="421698" cy="576960"/>
      </dsp:txXfrm>
    </dsp:sp>
    <dsp:sp modelId="{A5A7B704-AE32-4D18-B66C-83BD3EB83A6B}">
      <dsp:nvSpPr>
        <dsp:cNvPr id="0" name=""/>
        <dsp:cNvSpPr/>
      </dsp:nvSpPr>
      <dsp:spPr>
        <a:xfrm>
          <a:off x="8537295" y="2262819"/>
          <a:ext cx="766724" cy="766724"/>
        </a:xfrm>
        <a:prstGeom prst="downArrow">
          <a:avLst>
            <a:gd name="adj1" fmla="val 55000"/>
            <a:gd name="adj2" fmla="val 45000"/>
          </a:avLst>
        </a:prstGeom>
        <a:solidFill>
          <a:schemeClr val="accent3">
            <a:tint val="40000"/>
            <a:alpha val="90000"/>
            <a:hueOff val="-2078612"/>
            <a:satOff val="55656"/>
            <a:lumOff val="1882"/>
            <a:alphaOff val="0"/>
          </a:schemeClr>
        </a:solidFill>
        <a:ln w="12700" cap="flat" cmpd="sng" algn="ctr">
          <a:solidFill>
            <a:schemeClr val="accent3">
              <a:tint val="40000"/>
              <a:alpha val="90000"/>
              <a:hueOff val="-2078612"/>
              <a:satOff val="55656"/>
              <a:lumOff val="1882"/>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ru-RU" sz="3600" kern="1200"/>
        </a:p>
      </dsp:txBody>
      <dsp:txXfrm>
        <a:off x="8709808" y="2262819"/>
        <a:ext cx="421698" cy="576960"/>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C0103AC-A805-48D7-B88F-3879CD305995}">
      <dsp:nvSpPr>
        <dsp:cNvPr id="0" name=""/>
        <dsp:cNvSpPr/>
      </dsp:nvSpPr>
      <dsp:spPr>
        <a:xfrm>
          <a:off x="363438" y="1587"/>
          <a:ext cx="2455664" cy="1473398"/>
        </a:xfrm>
        <a:prstGeom prst="roundRect">
          <a:avLst>
            <a:gd name="adj" fmla="val 10000"/>
          </a:avLst>
        </a:prstGeom>
        <a:gradFill rotWithShape="0">
          <a:gsLst>
            <a:gs pos="0">
              <a:schemeClr val="accent2">
                <a:hueOff val="0"/>
                <a:satOff val="0"/>
                <a:lumOff val="0"/>
                <a:alphaOff val="0"/>
                <a:tint val="60000"/>
                <a:satMod val="105000"/>
                <a:lumMod val="105000"/>
              </a:schemeClr>
            </a:gs>
            <a:gs pos="100000">
              <a:schemeClr val="accent2">
                <a:hueOff val="0"/>
                <a:satOff val="0"/>
                <a:lumOff val="0"/>
                <a:alphaOff val="0"/>
                <a:tint val="65000"/>
                <a:satMod val="100000"/>
                <a:lumMod val="100000"/>
              </a:schemeClr>
            </a:gs>
            <a:gs pos="100000">
              <a:schemeClr val="accent2">
                <a:hueOff val="0"/>
                <a:satOff val="0"/>
                <a:lumOff val="0"/>
                <a:alphaOff val="0"/>
                <a:tint val="70000"/>
                <a:satMod val="100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uk-UA" sz="1900" b="0" i="0" kern="1200" noProof="0" dirty="0"/>
            <a:t>протягом одного року з моменту прийняття рішення</a:t>
          </a:r>
          <a:endParaRPr lang="uk-UA" sz="1900" kern="1200" noProof="0" dirty="0"/>
        </a:p>
      </dsp:txBody>
      <dsp:txXfrm>
        <a:off x="406592" y="44741"/>
        <a:ext cx="2369356" cy="1387090"/>
      </dsp:txXfrm>
    </dsp:sp>
    <dsp:sp modelId="{770B545A-1418-4857-A964-556DDD123560}">
      <dsp:nvSpPr>
        <dsp:cNvPr id="0" name=""/>
        <dsp:cNvSpPr/>
      </dsp:nvSpPr>
      <dsp:spPr>
        <a:xfrm>
          <a:off x="3035200" y="433784"/>
          <a:ext cx="520600" cy="609004"/>
        </a:xfrm>
        <a:prstGeom prst="rightArrow">
          <a:avLst>
            <a:gd name="adj1" fmla="val 60000"/>
            <a:gd name="adj2" fmla="val 50000"/>
          </a:avLst>
        </a:prstGeom>
        <a:gradFill rotWithShape="0">
          <a:gsLst>
            <a:gs pos="0">
              <a:schemeClr val="accent2">
                <a:hueOff val="0"/>
                <a:satOff val="0"/>
                <a:lumOff val="0"/>
                <a:alphaOff val="0"/>
                <a:tint val="60000"/>
                <a:satMod val="105000"/>
                <a:lumMod val="105000"/>
              </a:schemeClr>
            </a:gs>
            <a:gs pos="100000">
              <a:schemeClr val="accent2">
                <a:hueOff val="0"/>
                <a:satOff val="0"/>
                <a:lumOff val="0"/>
                <a:alphaOff val="0"/>
                <a:tint val="65000"/>
                <a:satMod val="100000"/>
                <a:lumMod val="100000"/>
              </a:schemeClr>
            </a:gs>
            <a:gs pos="100000">
              <a:schemeClr val="accent2">
                <a:hueOff val="0"/>
                <a:satOff val="0"/>
                <a:lumOff val="0"/>
                <a:alphaOff val="0"/>
                <a:tint val="70000"/>
                <a:satMod val="100000"/>
                <a:lumMod val="100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ru-RU" sz="1600" kern="1200"/>
        </a:p>
      </dsp:txBody>
      <dsp:txXfrm>
        <a:off x="3035200" y="555585"/>
        <a:ext cx="364420" cy="365402"/>
      </dsp:txXfrm>
    </dsp:sp>
    <dsp:sp modelId="{3AC4A2F6-4BBC-4C65-B5C6-D14B68C5C44A}">
      <dsp:nvSpPr>
        <dsp:cNvPr id="0" name=""/>
        <dsp:cNvSpPr/>
      </dsp:nvSpPr>
      <dsp:spPr>
        <a:xfrm>
          <a:off x="3801367" y="1587"/>
          <a:ext cx="2455664" cy="1473398"/>
        </a:xfrm>
        <a:prstGeom prst="roundRect">
          <a:avLst>
            <a:gd name="adj" fmla="val 10000"/>
          </a:avLst>
        </a:prstGeom>
        <a:gradFill rotWithShape="0">
          <a:gsLst>
            <a:gs pos="0">
              <a:schemeClr val="accent3">
                <a:hueOff val="0"/>
                <a:satOff val="0"/>
                <a:lumOff val="0"/>
                <a:alphaOff val="0"/>
                <a:tint val="60000"/>
                <a:satMod val="105000"/>
                <a:lumMod val="105000"/>
              </a:schemeClr>
            </a:gs>
            <a:gs pos="100000">
              <a:schemeClr val="accent3">
                <a:hueOff val="0"/>
                <a:satOff val="0"/>
                <a:lumOff val="0"/>
                <a:alphaOff val="0"/>
                <a:tint val="65000"/>
                <a:satMod val="100000"/>
                <a:lumMod val="100000"/>
              </a:schemeClr>
            </a:gs>
            <a:gs pos="100000">
              <a:schemeClr val="accent3">
                <a:hueOff val="0"/>
                <a:satOff val="0"/>
                <a:lumOff val="0"/>
                <a:alphaOff val="0"/>
                <a:tint val="70000"/>
                <a:satMod val="100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uk-UA" sz="1900" b="0" i="0" kern="1200" noProof="0" dirty="0"/>
            <a:t>не пізніше одного місяця з часу ознайомлення з прийнятим рішенням</a:t>
          </a:r>
          <a:endParaRPr lang="uk-UA" sz="1900" kern="1200" noProof="0" dirty="0"/>
        </a:p>
      </dsp:txBody>
      <dsp:txXfrm>
        <a:off x="3844521" y="44741"/>
        <a:ext cx="2369356" cy="1387090"/>
      </dsp:txXfrm>
    </dsp:sp>
    <dsp:sp modelId="{8DBA6EBF-37FF-414D-B639-E85D94F3E696}">
      <dsp:nvSpPr>
        <dsp:cNvPr id="0" name=""/>
        <dsp:cNvSpPr/>
      </dsp:nvSpPr>
      <dsp:spPr>
        <a:xfrm>
          <a:off x="6473130" y="433784"/>
          <a:ext cx="520600" cy="609004"/>
        </a:xfrm>
        <a:prstGeom prst="rightArrow">
          <a:avLst>
            <a:gd name="adj1" fmla="val 60000"/>
            <a:gd name="adj2" fmla="val 50000"/>
          </a:avLst>
        </a:prstGeom>
        <a:gradFill rotWithShape="0">
          <a:gsLst>
            <a:gs pos="0">
              <a:schemeClr val="accent3">
                <a:hueOff val="0"/>
                <a:satOff val="0"/>
                <a:lumOff val="0"/>
                <a:alphaOff val="0"/>
                <a:tint val="60000"/>
                <a:satMod val="105000"/>
                <a:lumMod val="105000"/>
              </a:schemeClr>
            </a:gs>
            <a:gs pos="100000">
              <a:schemeClr val="accent3">
                <a:hueOff val="0"/>
                <a:satOff val="0"/>
                <a:lumOff val="0"/>
                <a:alphaOff val="0"/>
                <a:tint val="65000"/>
                <a:satMod val="100000"/>
                <a:lumMod val="100000"/>
              </a:schemeClr>
            </a:gs>
            <a:gs pos="100000">
              <a:schemeClr val="accent3">
                <a:hueOff val="0"/>
                <a:satOff val="0"/>
                <a:lumOff val="0"/>
                <a:alphaOff val="0"/>
                <a:tint val="70000"/>
                <a:satMod val="100000"/>
                <a:lumMod val="100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ru-RU" sz="1600" kern="1200"/>
        </a:p>
      </dsp:txBody>
      <dsp:txXfrm>
        <a:off x="6473130" y="555585"/>
        <a:ext cx="364420" cy="365402"/>
      </dsp:txXfrm>
    </dsp:sp>
    <dsp:sp modelId="{9A46B85F-49CF-45AC-91C3-927AE3AEA9E9}">
      <dsp:nvSpPr>
        <dsp:cNvPr id="0" name=""/>
        <dsp:cNvSpPr/>
      </dsp:nvSpPr>
      <dsp:spPr>
        <a:xfrm>
          <a:off x="7239297" y="1587"/>
          <a:ext cx="2455664" cy="1473398"/>
        </a:xfrm>
        <a:prstGeom prst="roundRect">
          <a:avLst>
            <a:gd name="adj" fmla="val 10000"/>
          </a:avLst>
        </a:prstGeom>
        <a:gradFill rotWithShape="0">
          <a:gsLst>
            <a:gs pos="0">
              <a:schemeClr val="accent4">
                <a:hueOff val="0"/>
                <a:satOff val="0"/>
                <a:lumOff val="0"/>
                <a:alphaOff val="0"/>
                <a:tint val="60000"/>
                <a:satMod val="105000"/>
                <a:lumMod val="105000"/>
              </a:schemeClr>
            </a:gs>
            <a:gs pos="100000">
              <a:schemeClr val="accent4">
                <a:hueOff val="0"/>
                <a:satOff val="0"/>
                <a:lumOff val="0"/>
                <a:alphaOff val="0"/>
                <a:tint val="65000"/>
                <a:satMod val="100000"/>
                <a:lumMod val="100000"/>
              </a:schemeClr>
            </a:gs>
            <a:gs pos="100000">
              <a:schemeClr val="accent4">
                <a:hueOff val="0"/>
                <a:satOff val="0"/>
                <a:lumOff val="0"/>
                <a:alphaOff val="0"/>
                <a:tint val="70000"/>
                <a:satMod val="100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uk-UA" sz="1900" b="0" i="0" kern="1200" noProof="0" dirty="0"/>
            <a:t>скарги, подані з порушенням зазначеного терміну, не розглядаються</a:t>
          </a:r>
          <a:endParaRPr lang="uk-UA" sz="1900" kern="1200" noProof="0" dirty="0"/>
        </a:p>
      </dsp:txBody>
      <dsp:txXfrm>
        <a:off x="7282451" y="44741"/>
        <a:ext cx="2369356" cy="1387090"/>
      </dsp:txXfrm>
    </dsp:sp>
    <dsp:sp modelId="{0C456B4C-B8B4-4764-96B5-AEFAAB807078}">
      <dsp:nvSpPr>
        <dsp:cNvPr id="0" name=""/>
        <dsp:cNvSpPr/>
      </dsp:nvSpPr>
      <dsp:spPr>
        <a:xfrm rot="8586917">
          <a:off x="6416852" y="1646882"/>
          <a:ext cx="867368" cy="609004"/>
        </a:xfrm>
        <a:prstGeom prst="rightArrow">
          <a:avLst>
            <a:gd name="adj1" fmla="val 60000"/>
            <a:gd name="adj2" fmla="val 50000"/>
          </a:avLst>
        </a:prstGeom>
        <a:gradFill rotWithShape="0">
          <a:gsLst>
            <a:gs pos="0">
              <a:schemeClr val="accent4">
                <a:hueOff val="0"/>
                <a:satOff val="0"/>
                <a:lumOff val="0"/>
                <a:alphaOff val="0"/>
                <a:tint val="60000"/>
                <a:satMod val="105000"/>
                <a:lumMod val="105000"/>
              </a:schemeClr>
            </a:gs>
            <a:gs pos="100000">
              <a:schemeClr val="accent4">
                <a:hueOff val="0"/>
                <a:satOff val="0"/>
                <a:lumOff val="0"/>
                <a:alphaOff val="0"/>
                <a:tint val="65000"/>
                <a:satMod val="100000"/>
                <a:lumMod val="100000"/>
              </a:schemeClr>
            </a:gs>
            <a:gs pos="100000">
              <a:schemeClr val="accent4">
                <a:hueOff val="0"/>
                <a:satOff val="0"/>
                <a:lumOff val="0"/>
                <a:alphaOff val="0"/>
                <a:tint val="70000"/>
                <a:satMod val="100000"/>
                <a:lumMod val="100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ru-RU" sz="1600" kern="1200"/>
        </a:p>
      </dsp:txBody>
      <dsp:txXfrm rot="10800000">
        <a:off x="6581269" y="1713854"/>
        <a:ext cx="684667" cy="365402"/>
      </dsp:txXfrm>
    </dsp:sp>
    <dsp:sp modelId="{208C6ABD-B5D7-4697-B7CD-9C982EE3F03E}">
      <dsp:nvSpPr>
        <dsp:cNvPr id="0" name=""/>
        <dsp:cNvSpPr/>
      </dsp:nvSpPr>
      <dsp:spPr>
        <a:xfrm>
          <a:off x="694388" y="2457251"/>
          <a:ext cx="9000573" cy="1473398"/>
        </a:xfrm>
        <a:prstGeom prst="roundRect">
          <a:avLst>
            <a:gd name="adj" fmla="val 10000"/>
          </a:avLst>
        </a:prstGeom>
        <a:gradFill rotWithShape="0">
          <a:gsLst>
            <a:gs pos="0">
              <a:schemeClr val="accent5">
                <a:hueOff val="0"/>
                <a:satOff val="0"/>
                <a:lumOff val="0"/>
                <a:alphaOff val="0"/>
                <a:tint val="60000"/>
                <a:satMod val="105000"/>
                <a:lumMod val="105000"/>
              </a:schemeClr>
            </a:gs>
            <a:gs pos="100000">
              <a:schemeClr val="accent5">
                <a:hueOff val="0"/>
                <a:satOff val="0"/>
                <a:lumOff val="0"/>
                <a:alphaOff val="0"/>
                <a:tint val="65000"/>
                <a:satMod val="100000"/>
                <a:lumMod val="100000"/>
              </a:schemeClr>
            </a:gs>
            <a:gs pos="100000">
              <a:schemeClr val="accent5">
                <a:hueOff val="0"/>
                <a:satOff val="0"/>
                <a:lumOff val="0"/>
                <a:alphaOff val="0"/>
                <a:tint val="70000"/>
                <a:satMod val="100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ru-RU" sz="1900" b="0" i="0" kern="1200"/>
            <a:t>Пропущений з поважної причини термін може бути поновлений органом чи посадовою особою, що розглядає скаргу.</a:t>
          </a:r>
          <a:endParaRPr lang="ru-RU" sz="1900" kern="1200"/>
        </a:p>
      </dsp:txBody>
      <dsp:txXfrm>
        <a:off x="737542" y="2500405"/>
        <a:ext cx="8914265" cy="1387090"/>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B037258-FBE4-4722-A0ED-56A03431A727}">
      <dsp:nvSpPr>
        <dsp:cNvPr id="0" name=""/>
        <dsp:cNvSpPr/>
      </dsp:nvSpPr>
      <dsp:spPr>
        <a:xfrm>
          <a:off x="0" y="3225286"/>
          <a:ext cx="10058399" cy="705613"/>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None/>
          </a:pPr>
          <a:r>
            <a:rPr lang="uk-UA" sz="2400" b="0" i="0" kern="1200" noProof="0" dirty="0"/>
            <a:t>на обґрунтовану письмову вимогу термін розгляду може бути скорочено </a:t>
          </a:r>
          <a:endParaRPr lang="uk-UA" sz="2400" kern="1200" noProof="0" dirty="0"/>
        </a:p>
      </dsp:txBody>
      <dsp:txXfrm>
        <a:off x="0" y="3225286"/>
        <a:ext cx="10058399" cy="705613"/>
      </dsp:txXfrm>
    </dsp:sp>
    <dsp:sp modelId="{C385418B-051B-4C80-BD28-7CD142B1DB04}">
      <dsp:nvSpPr>
        <dsp:cNvPr id="0" name=""/>
        <dsp:cNvSpPr/>
      </dsp:nvSpPr>
      <dsp:spPr>
        <a:xfrm rot="10800000">
          <a:off x="0" y="2150636"/>
          <a:ext cx="10058399" cy="1085234"/>
        </a:xfrm>
        <a:prstGeom prst="upArrowCallout">
          <a:avLst/>
        </a:prstGeom>
        <a:solidFill>
          <a:schemeClr val="accent3">
            <a:hueOff val="-511448"/>
            <a:satOff val="20119"/>
            <a:lumOff val="-915"/>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uk-UA" sz="1600" b="0" i="0" kern="1200" noProof="0" dirty="0"/>
            <a:t>якщо в місячний термін вирішити питання неможливо, керівник відповідного органу, підприємства, установи, організації або його заступник встановлюють необхідний термін для його розгляду, про що повідомляється особі, яка подала звернення. При цьому загальний термін вирішення питань </a:t>
          </a:r>
          <a:r>
            <a:rPr lang="uk-UA" sz="1600" b="1" i="0" kern="1200" noProof="0" dirty="0"/>
            <a:t>не може перевищувати сорока п'яти днів</a:t>
          </a:r>
          <a:r>
            <a:rPr lang="uk-UA" sz="1600" b="0" i="0" kern="1200" noProof="0" dirty="0"/>
            <a:t>.</a:t>
          </a:r>
          <a:endParaRPr lang="uk-UA" sz="1600" kern="1200" noProof="0" dirty="0"/>
        </a:p>
      </dsp:txBody>
      <dsp:txXfrm rot="10800000">
        <a:off x="0" y="2150636"/>
        <a:ext cx="10058399" cy="705152"/>
      </dsp:txXfrm>
    </dsp:sp>
    <dsp:sp modelId="{799C235E-FD46-447A-AA19-C5CB28AF40B5}">
      <dsp:nvSpPr>
        <dsp:cNvPr id="0" name=""/>
        <dsp:cNvSpPr/>
      </dsp:nvSpPr>
      <dsp:spPr>
        <a:xfrm rot="10800000">
          <a:off x="0" y="1075986"/>
          <a:ext cx="10058399" cy="1085234"/>
        </a:xfrm>
        <a:prstGeom prst="upArrowCallout">
          <a:avLst/>
        </a:prstGeom>
        <a:solidFill>
          <a:schemeClr val="accent3">
            <a:hueOff val="-1022897"/>
            <a:satOff val="40239"/>
            <a:lumOff val="-1831"/>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None/>
          </a:pPr>
          <a:r>
            <a:rPr lang="uk-UA" sz="2400" b="0" i="0" kern="1200" noProof="0" dirty="0"/>
            <a:t>ті, які не потребують додаткового вивчення, - </a:t>
          </a:r>
          <a:r>
            <a:rPr lang="uk-UA" sz="2400" b="1" i="0" kern="1200" noProof="0" dirty="0"/>
            <a:t>невідкладно, але не пізніше п'ятнадцяти днів</a:t>
          </a:r>
          <a:r>
            <a:rPr lang="uk-UA" sz="2400" b="0" i="0" kern="1200" noProof="0" dirty="0"/>
            <a:t> від дня їх отримання</a:t>
          </a:r>
          <a:endParaRPr lang="uk-UA" sz="2400" kern="1200" noProof="0" dirty="0"/>
        </a:p>
      </dsp:txBody>
      <dsp:txXfrm rot="10800000">
        <a:off x="0" y="1075986"/>
        <a:ext cx="10058399" cy="705152"/>
      </dsp:txXfrm>
    </dsp:sp>
    <dsp:sp modelId="{AAA2395E-5D7E-46AA-A7C2-D87BD47A94A0}">
      <dsp:nvSpPr>
        <dsp:cNvPr id="0" name=""/>
        <dsp:cNvSpPr/>
      </dsp:nvSpPr>
      <dsp:spPr>
        <a:xfrm rot="10800000">
          <a:off x="0" y="1336"/>
          <a:ext cx="10058399" cy="1085234"/>
        </a:xfrm>
        <a:prstGeom prst="upArrowCallout">
          <a:avLst/>
        </a:prstGeom>
        <a:solidFill>
          <a:schemeClr val="accent3">
            <a:hueOff val="-1534345"/>
            <a:satOff val="60358"/>
            <a:lumOff val="-2746"/>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uk-UA" sz="2400" b="0" i="0" kern="1200" noProof="0" dirty="0"/>
            <a:t>розглядаються і вирішуються у термін </a:t>
          </a:r>
          <a:r>
            <a:rPr lang="uk-UA" sz="2400" b="1" i="0" kern="1200" noProof="0" dirty="0"/>
            <a:t>не більше одного місяця </a:t>
          </a:r>
          <a:r>
            <a:rPr lang="uk-UA" sz="2400" b="0" i="0" kern="1200" noProof="0" dirty="0"/>
            <a:t>від дня їх надходження</a:t>
          </a:r>
          <a:endParaRPr lang="ru-RU" sz="3600" kern="1200" dirty="0"/>
        </a:p>
      </dsp:txBody>
      <dsp:txXfrm rot="10800000">
        <a:off x="0" y="1336"/>
        <a:ext cx="10058399" cy="70515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32136E4-B27A-468F-9A7E-CAB79BCA8F9B}">
      <dsp:nvSpPr>
        <dsp:cNvPr id="0" name=""/>
        <dsp:cNvSpPr/>
      </dsp:nvSpPr>
      <dsp:spPr>
        <a:xfrm>
          <a:off x="0" y="65160"/>
          <a:ext cx="10058399" cy="89856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uk-UA" sz="2400" kern="1200" dirty="0"/>
            <a:t>1) поведінку особи (фізичної або юридичної), яка має певні характерні риси (законності, свідомості, вольову спрямованість, </a:t>
          </a:r>
          <a:r>
            <a:rPr lang="uk-UA" sz="2400" kern="1200" dirty="0" err="1"/>
            <a:t>ціленаправленість</a:t>
          </a:r>
          <a:r>
            <a:rPr lang="uk-UA" sz="2400" kern="1200" dirty="0"/>
            <a:t>)</a:t>
          </a:r>
        </a:p>
      </dsp:txBody>
      <dsp:txXfrm>
        <a:off x="43864" y="109024"/>
        <a:ext cx="9970671" cy="810832"/>
      </dsp:txXfrm>
    </dsp:sp>
    <dsp:sp modelId="{207D3BED-DC4E-4A2B-854A-5FE9B307F2BE}">
      <dsp:nvSpPr>
        <dsp:cNvPr id="0" name=""/>
        <dsp:cNvSpPr/>
      </dsp:nvSpPr>
      <dsp:spPr>
        <a:xfrm>
          <a:off x="0" y="1032840"/>
          <a:ext cx="10058399" cy="898560"/>
        </a:xfrm>
        <a:prstGeom prst="roundRect">
          <a:avLst/>
        </a:prstGeom>
        <a:solidFill>
          <a:schemeClr val="accent2">
            <a:hueOff val="916029"/>
            <a:satOff val="-18258"/>
            <a:lumOff val="784"/>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uk-UA" sz="2400" kern="1200" dirty="0"/>
            <a:t>2) адміністративно-правовий спосіб захисту</a:t>
          </a:r>
        </a:p>
      </dsp:txBody>
      <dsp:txXfrm>
        <a:off x="43864" y="1076704"/>
        <a:ext cx="9970671" cy="810832"/>
      </dsp:txXfrm>
    </dsp:sp>
    <dsp:sp modelId="{E0EC08DE-F7B2-47A6-88AF-95F232A7DC11}">
      <dsp:nvSpPr>
        <dsp:cNvPr id="0" name=""/>
        <dsp:cNvSpPr/>
      </dsp:nvSpPr>
      <dsp:spPr>
        <a:xfrm>
          <a:off x="0" y="2000520"/>
          <a:ext cx="10058399" cy="898560"/>
        </a:xfrm>
        <a:prstGeom prst="roundRect">
          <a:avLst/>
        </a:prstGeom>
        <a:solidFill>
          <a:schemeClr val="accent2">
            <a:hueOff val="1832057"/>
            <a:satOff val="-36516"/>
            <a:lumOff val="1569"/>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uk-UA" sz="2400" kern="1200" dirty="0"/>
            <a:t>3) позасудовий спосіб захисту </a:t>
          </a:r>
        </a:p>
      </dsp:txBody>
      <dsp:txXfrm>
        <a:off x="43864" y="2044384"/>
        <a:ext cx="9970671" cy="810832"/>
      </dsp:txXfrm>
    </dsp:sp>
    <dsp:sp modelId="{57D0DD82-9203-4C91-83CD-59073FFD216D}">
      <dsp:nvSpPr>
        <dsp:cNvPr id="0" name=""/>
        <dsp:cNvSpPr/>
      </dsp:nvSpPr>
      <dsp:spPr>
        <a:xfrm>
          <a:off x="0" y="2968200"/>
          <a:ext cx="10058399" cy="898560"/>
        </a:xfrm>
        <a:prstGeom prst="roundRect">
          <a:avLst/>
        </a:prstGeom>
        <a:solidFill>
          <a:schemeClr val="accent2">
            <a:hueOff val="2748086"/>
            <a:satOff val="-54774"/>
            <a:lumOff val="2353"/>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uk-UA" sz="2400" kern="1200"/>
            <a:t>4) факультативну стадію адміністративної процедури</a:t>
          </a:r>
        </a:p>
      </dsp:txBody>
      <dsp:txXfrm>
        <a:off x="43864" y="3012064"/>
        <a:ext cx="9970671" cy="81083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D155F1C-1A39-4F39-8C30-A1D89AE2F3C1}">
      <dsp:nvSpPr>
        <dsp:cNvPr id="0" name=""/>
        <dsp:cNvSpPr/>
      </dsp:nvSpPr>
      <dsp:spPr>
        <a:xfrm>
          <a:off x="0" y="394313"/>
          <a:ext cx="10058399" cy="352800"/>
        </a:xfrm>
        <a:prstGeom prst="rect">
          <a:avLst/>
        </a:prstGeom>
        <a:solidFill>
          <a:schemeClr val="lt1">
            <a:alpha val="90000"/>
            <a:hueOff val="0"/>
            <a:satOff val="0"/>
            <a:lumOff val="0"/>
            <a:alphaOff val="0"/>
          </a:schemeClr>
        </a:solidFill>
        <a:ln w="6350" cap="flat"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5F3AC030-C552-4E2C-BB2C-6FCDBC336C51}">
      <dsp:nvSpPr>
        <dsp:cNvPr id="0" name=""/>
        <dsp:cNvSpPr/>
      </dsp:nvSpPr>
      <dsp:spPr>
        <a:xfrm>
          <a:off x="502920" y="187673"/>
          <a:ext cx="8138130" cy="413280"/>
        </a:xfrm>
        <a:prstGeom prst="roundRect">
          <a:avLst/>
        </a:prstGeom>
        <a:gradFill rotWithShape="0">
          <a:gsLst>
            <a:gs pos="0">
              <a:schemeClr val="accent2">
                <a:hueOff val="0"/>
                <a:satOff val="0"/>
                <a:lumOff val="0"/>
                <a:alphaOff val="0"/>
                <a:tint val="60000"/>
                <a:satMod val="105000"/>
                <a:lumMod val="105000"/>
              </a:schemeClr>
            </a:gs>
            <a:gs pos="100000">
              <a:schemeClr val="accent2">
                <a:hueOff val="0"/>
                <a:satOff val="0"/>
                <a:lumOff val="0"/>
                <a:alphaOff val="0"/>
                <a:tint val="65000"/>
                <a:satMod val="100000"/>
                <a:lumMod val="100000"/>
              </a:schemeClr>
            </a:gs>
            <a:gs pos="100000">
              <a:schemeClr val="accent2">
                <a:hueOff val="0"/>
                <a:satOff val="0"/>
                <a:lumOff val="0"/>
                <a:alphaOff val="0"/>
                <a:tint val="70000"/>
                <a:satMod val="100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66129" tIns="0" rIns="266129" bIns="0" numCol="1" spcCol="1270" anchor="ctr" anchorCtr="0">
          <a:noAutofit/>
        </a:bodyPr>
        <a:lstStyle/>
        <a:p>
          <a:pPr marL="0" lvl="0" indent="0" algn="l" defTabSz="622300">
            <a:lnSpc>
              <a:spcPct val="90000"/>
            </a:lnSpc>
            <a:spcBef>
              <a:spcPct val="0"/>
            </a:spcBef>
            <a:spcAft>
              <a:spcPct val="35000"/>
            </a:spcAft>
            <a:buNone/>
          </a:pPr>
          <a:r>
            <a:rPr lang="uk-UA" sz="1400" kern="1200" dirty="0"/>
            <a:t>реалізується в межах системи органів публічної адміністрації (чи спеціально утворених комісій)</a:t>
          </a:r>
          <a:endParaRPr lang="ru-RU" sz="1400" kern="1200" dirty="0"/>
        </a:p>
      </dsp:txBody>
      <dsp:txXfrm>
        <a:off x="523095" y="207848"/>
        <a:ext cx="8097780" cy="372930"/>
      </dsp:txXfrm>
    </dsp:sp>
    <dsp:sp modelId="{5FD15083-FAE8-4268-9899-BB7DCBC922DA}">
      <dsp:nvSpPr>
        <dsp:cNvPr id="0" name=""/>
        <dsp:cNvSpPr/>
      </dsp:nvSpPr>
      <dsp:spPr>
        <a:xfrm>
          <a:off x="0" y="1029353"/>
          <a:ext cx="10058399" cy="352800"/>
        </a:xfrm>
        <a:prstGeom prst="rect">
          <a:avLst/>
        </a:prstGeom>
        <a:solidFill>
          <a:schemeClr val="lt1">
            <a:alpha val="90000"/>
            <a:hueOff val="0"/>
            <a:satOff val="0"/>
            <a:lumOff val="0"/>
            <a:alphaOff val="0"/>
          </a:schemeClr>
        </a:solidFill>
        <a:ln w="6350" cap="flat" cmpd="sng" algn="ctr">
          <a:solidFill>
            <a:schemeClr val="accent3">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A4FEEA2C-C03D-4F3E-9227-A225478B9774}">
      <dsp:nvSpPr>
        <dsp:cNvPr id="0" name=""/>
        <dsp:cNvSpPr/>
      </dsp:nvSpPr>
      <dsp:spPr>
        <a:xfrm>
          <a:off x="502920" y="822713"/>
          <a:ext cx="8138130" cy="413280"/>
        </a:xfrm>
        <a:prstGeom prst="roundRect">
          <a:avLst/>
        </a:prstGeom>
        <a:gradFill rotWithShape="0">
          <a:gsLst>
            <a:gs pos="0">
              <a:schemeClr val="accent3">
                <a:hueOff val="0"/>
                <a:satOff val="0"/>
                <a:lumOff val="0"/>
                <a:alphaOff val="0"/>
                <a:tint val="60000"/>
                <a:satMod val="105000"/>
                <a:lumMod val="105000"/>
              </a:schemeClr>
            </a:gs>
            <a:gs pos="100000">
              <a:schemeClr val="accent3">
                <a:hueOff val="0"/>
                <a:satOff val="0"/>
                <a:lumOff val="0"/>
                <a:alphaOff val="0"/>
                <a:tint val="65000"/>
                <a:satMod val="100000"/>
                <a:lumMod val="100000"/>
              </a:schemeClr>
            </a:gs>
            <a:gs pos="100000">
              <a:schemeClr val="accent3">
                <a:hueOff val="0"/>
                <a:satOff val="0"/>
                <a:lumOff val="0"/>
                <a:alphaOff val="0"/>
                <a:tint val="70000"/>
                <a:satMod val="100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66129" tIns="0" rIns="266129" bIns="0" numCol="1" spcCol="1270" anchor="ctr" anchorCtr="0">
          <a:noAutofit/>
        </a:bodyPr>
        <a:lstStyle/>
        <a:p>
          <a:pPr marL="0" lvl="0" indent="0" algn="l" defTabSz="622300">
            <a:lnSpc>
              <a:spcPct val="90000"/>
            </a:lnSpc>
            <a:spcBef>
              <a:spcPct val="0"/>
            </a:spcBef>
            <a:spcAft>
              <a:spcPct val="35000"/>
            </a:spcAft>
            <a:buNone/>
          </a:pPr>
          <a:r>
            <a:rPr lang="uk-UA" sz="1400" kern="1200" dirty="0"/>
            <a:t>порядок здійснення регламентований адміністративно-процедурними нормами</a:t>
          </a:r>
          <a:endParaRPr lang="ru-RU" sz="1400" kern="1200" dirty="0"/>
        </a:p>
      </dsp:txBody>
      <dsp:txXfrm>
        <a:off x="523095" y="842888"/>
        <a:ext cx="8097780" cy="372930"/>
      </dsp:txXfrm>
    </dsp:sp>
    <dsp:sp modelId="{994C4AC4-352F-4CD7-B272-D51A86542B26}">
      <dsp:nvSpPr>
        <dsp:cNvPr id="0" name=""/>
        <dsp:cNvSpPr/>
      </dsp:nvSpPr>
      <dsp:spPr>
        <a:xfrm>
          <a:off x="0" y="1664393"/>
          <a:ext cx="10058399" cy="352800"/>
        </a:xfrm>
        <a:prstGeom prst="rect">
          <a:avLst/>
        </a:prstGeom>
        <a:solidFill>
          <a:schemeClr val="lt1">
            <a:alpha val="90000"/>
            <a:hueOff val="0"/>
            <a:satOff val="0"/>
            <a:lumOff val="0"/>
            <a:alphaOff val="0"/>
          </a:schemeClr>
        </a:solidFill>
        <a:ln w="6350" cap="flat" cmpd="sng" algn="ctr">
          <a:solidFill>
            <a:schemeClr val="accent4">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52D8A6D6-45D8-46BB-AE0E-0F55C10C7889}">
      <dsp:nvSpPr>
        <dsp:cNvPr id="0" name=""/>
        <dsp:cNvSpPr/>
      </dsp:nvSpPr>
      <dsp:spPr>
        <a:xfrm>
          <a:off x="502920" y="1457753"/>
          <a:ext cx="8138130" cy="413280"/>
        </a:xfrm>
        <a:prstGeom prst="roundRect">
          <a:avLst/>
        </a:prstGeom>
        <a:gradFill rotWithShape="0">
          <a:gsLst>
            <a:gs pos="0">
              <a:schemeClr val="accent4">
                <a:hueOff val="0"/>
                <a:satOff val="0"/>
                <a:lumOff val="0"/>
                <a:alphaOff val="0"/>
                <a:tint val="60000"/>
                <a:satMod val="105000"/>
                <a:lumMod val="105000"/>
              </a:schemeClr>
            </a:gs>
            <a:gs pos="100000">
              <a:schemeClr val="accent4">
                <a:hueOff val="0"/>
                <a:satOff val="0"/>
                <a:lumOff val="0"/>
                <a:alphaOff val="0"/>
                <a:tint val="65000"/>
                <a:satMod val="100000"/>
                <a:lumMod val="100000"/>
              </a:schemeClr>
            </a:gs>
            <a:gs pos="100000">
              <a:schemeClr val="accent4">
                <a:hueOff val="0"/>
                <a:satOff val="0"/>
                <a:lumOff val="0"/>
                <a:alphaOff val="0"/>
                <a:tint val="70000"/>
                <a:satMod val="100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66129" tIns="0" rIns="266129" bIns="0" numCol="1" spcCol="1270" anchor="ctr" anchorCtr="0">
          <a:noAutofit/>
        </a:bodyPr>
        <a:lstStyle/>
        <a:p>
          <a:pPr marL="0" lvl="0" indent="0" algn="l" defTabSz="622300">
            <a:lnSpc>
              <a:spcPct val="90000"/>
            </a:lnSpc>
            <a:spcBef>
              <a:spcPct val="0"/>
            </a:spcBef>
            <a:spcAft>
              <a:spcPct val="35000"/>
            </a:spcAft>
            <a:buNone/>
          </a:pPr>
          <a:r>
            <a:rPr lang="uk-UA" sz="1400" kern="1200" dirty="0"/>
            <a:t>в Україні адміністративне оскарження не є обов’язковим перед зверненням до суду, однак у багатьох країнах адміністративне оскарження має обов’язковий характер</a:t>
          </a:r>
          <a:endParaRPr lang="ru-RU" sz="1400" kern="1200" dirty="0"/>
        </a:p>
      </dsp:txBody>
      <dsp:txXfrm>
        <a:off x="523095" y="1477928"/>
        <a:ext cx="8097780" cy="372930"/>
      </dsp:txXfrm>
    </dsp:sp>
    <dsp:sp modelId="{F4961131-3A1B-44F3-BB6E-9072088D3E49}">
      <dsp:nvSpPr>
        <dsp:cNvPr id="0" name=""/>
        <dsp:cNvSpPr/>
      </dsp:nvSpPr>
      <dsp:spPr>
        <a:xfrm>
          <a:off x="0" y="2299433"/>
          <a:ext cx="10058399" cy="352800"/>
        </a:xfrm>
        <a:prstGeom prst="rect">
          <a:avLst/>
        </a:prstGeom>
        <a:solidFill>
          <a:schemeClr val="lt1">
            <a:alpha val="90000"/>
            <a:hueOff val="0"/>
            <a:satOff val="0"/>
            <a:lumOff val="0"/>
            <a:alphaOff val="0"/>
          </a:schemeClr>
        </a:solidFill>
        <a:ln w="6350" cap="flat" cmpd="sng" algn="ctr">
          <a:solidFill>
            <a:schemeClr val="accent5">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80543814-BEC9-4F8C-A14E-72D8D8235B07}">
      <dsp:nvSpPr>
        <dsp:cNvPr id="0" name=""/>
        <dsp:cNvSpPr/>
      </dsp:nvSpPr>
      <dsp:spPr>
        <a:xfrm>
          <a:off x="502920" y="2092793"/>
          <a:ext cx="8138130" cy="413280"/>
        </a:xfrm>
        <a:prstGeom prst="roundRect">
          <a:avLst/>
        </a:prstGeom>
        <a:gradFill rotWithShape="0">
          <a:gsLst>
            <a:gs pos="0">
              <a:schemeClr val="accent5">
                <a:hueOff val="0"/>
                <a:satOff val="0"/>
                <a:lumOff val="0"/>
                <a:alphaOff val="0"/>
                <a:tint val="60000"/>
                <a:satMod val="105000"/>
                <a:lumMod val="105000"/>
              </a:schemeClr>
            </a:gs>
            <a:gs pos="100000">
              <a:schemeClr val="accent5">
                <a:hueOff val="0"/>
                <a:satOff val="0"/>
                <a:lumOff val="0"/>
                <a:alphaOff val="0"/>
                <a:tint val="65000"/>
                <a:satMod val="100000"/>
                <a:lumMod val="100000"/>
              </a:schemeClr>
            </a:gs>
            <a:gs pos="100000">
              <a:schemeClr val="accent5">
                <a:hueOff val="0"/>
                <a:satOff val="0"/>
                <a:lumOff val="0"/>
                <a:alphaOff val="0"/>
                <a:tint val="70000"/>
                <a:satMod val="100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66129" tIns="0" rIns="266129" bIns="0" numCol="1" spcCol="1270" anchor="ctr" anchorCtr="0">
          <a:noAutofit/>
        </a:bodyPr>
        <a:lstStyle/>
        <a:p>
          <a:pPr marL="0" lvl="0" indent="0" algn="l" defTabSz="622300">
            <a:lnSpc>
              <a:spcPct val="90000"/>
            </a:lnSpc>
            <a:spcBef>
              <a:spcPct val="0"/>
            </a:spcBef>
            <a:spcAft>
              <a:spcPct val="35000"/>
            </a:spcAft>
            <a:buNone/>
          </a:pPr>
          <a:r>
            <a:rPr lang="uk-UA" sz="1400" kern="1200" dirty="0"/>
            <a:t>має безоплатний характер</a:t>
          </a:r>
          <a:endParaRPr lang="ru-RU" sz="1400" kern="1200" dirty="0"/>
        </a:p>
      </dsp:txBody>
      <dsp:txXfrm>
        <a:off x="523095" y="2112968"/>
        <a:ext cx="8097780" cy="372930"/>
      </dsp:txXfrm>
    </dsp:sp>
    <dsp:sp modelId="{ADF23C40-DDBD-4E57-85E9-27B52A370F97}">
      <dsp:nvSpPr>
        <dsp:cNvPr id="0" name=""/>
        <dsp:cNvSpPr/>
      </dsp:nvSpPr>
      <dsp:spPr>
        <a:xfrm>
          <a:off x="0" y="2934473"/>
          <a:ext cx="10058399" cy="352800"/>
        </a:xfrm>
        <a:prstGeom prst="rect">
          <a:avLst/>
        </a:prstGeom>
        <a:solidFill>
          <a:schemeClr val="lt1">
            <a:alpha val="90000"/>
            <a:hueOff val="0"/>
            <a:satOff val="0"/>
            <a:lumOff val="0"/>
            <a:alphaOff val="0"/>
          </a:schemeClr>
        </a:solidFill>
        <a:ln w="6350" cap="flat" cmpd="sng" algn="ctr">
          <a:solidFill>
            <a:schemeClr val="accent6">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06B536F1-2BC3-4EE9-8923-5D1BDBDE241A}">
      <dsp:nvSpPr>
        <dsp:cNvPr id="0" name=""/>
        <dsp:cNvSpPr/>
      </dsp:nvSpPr>
      <dsp:spPr>
        <a:xfrm>
          <a:off x="502920" y="2727833"/>
          <a:ext cx="8138130" cy="413280"/>
        </a:xfrm>
        <a:prstGeom prst="roundRect">
          <a:avLst/>
        </a:prstGeom>
        <a:gradFill rotWithShape="0">
          <a:gsLst>
            <a:gs pos="0">
              <a:schemeClr val="accent6">
                <a:hueOff val="0"/>
                <a:satOff val="0"/>
                <a:lumOff val="0"/>
                <a:alphaOff val="0"/>
                <a:tint val="60000"/>
                <a:satMod val="105000"/>
                <a:lumMod val="105000"/>
              </a:schemeClr>
            </a:gs>
            <a:gs pos="100000">
              <a:schemeClr val="accent6">
                <a:hueOff val="0"/>
                <a:satOff val="0"/>
                <a:lumOff val="0"/>
                <a:alphaOff val="0"/>
                <a:tint val="65000"/>
                <a:satMod val="100000"/>
                <a:lumMod val="100000"/>
              </a:schemeClr>
            </a:gs>
            <a:gs pos="100000">
              <a:schemeClr val="accent6">
                <a:hueOff val="0"/>
                <a:satOff val="0"/>
                <a:lumOff val="0"/>
                <a:alphaOff val="0"/>
                <a:tint val="70000"/>
                <a:satMod val="100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66129" tIns="0" rIns="266129" bIns="0" numCol="1" spcCol="1270" anchor="ctr" anchorCtr="0">
          <a:noAutofit/>
        </a:bodyPr>
        <a:lstStyle/>
        <a:p>
          <a:pPr marL="0" lvl="0" indent="0" algn="l" defTabSz="622300">
            <a:lnSpc>
              <a:spcPct val="90000"/>
            </a:lnSpc>
            <a:spcBef>
              <a:spcPct val="0"/>
            </a:spcBef>
            <a:spcAft>
              <a:spcPct val="35000"/>
            </a:spcAft>
            <a:buNone/>
          </a:pPr>
          <a:r>
            <a:rPr lang="uk-UA" sz="1400" kern="1200" dirty="0"/>
            <a:t>за результатами суб’єкт розгляду скарги може прийняти рішення, яким вирішить справу по суті</a:t>
          </a:r>
          <a:endParaRPr lang="ru-RU" sz="1400" kern="1200" dirty="0"/>
        </a:p>
      </dsp:txBody>
      <dsp:txXfrm>
        <a:off x="523095" y="2748008"/>
        <a:ext cx="8097780" cy="372930"/>
      </dsp:txXfrm>
    </dsp:sp>
    <dsp:sp modelId="{580922EF-E006-4ECE-BFA7-8A977B71A592}">
      <dsp:nvSpPr>
        <dsp:cNvPr id="0" name=""/>
        <dsp:cNvSpPr/>
      </dsp:nvSpPr>
      <dsp:spPr>
        <a:xfrm>
          <a:off x="0" y="3569513"/>
          <a:ext cx="10058399" cy="352800"/>
        </a:xfrm>
        <a:prstGeom prst="rect">
          <a:avLst/>
        </a:prstGeom>
        <a:solidFill>
          <a:schemeClr val="lt1">
            <a:alpha val="90000"/>
            <a:hueOff val="0"/>
            <a:satOff val="0"/>
            <a:lumOff val="0"/>
            <a:alphaOff val="0"/>
          </a:schemeClr>
        </a:solidFill>
        <a:ln w="6350" cap="flat"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939FD423-0A48-4A4A-A72B-7A17859827A9}">
      <dsp:nvSpPr>
        <dsp:cNvPr id="0" name=""/>
        <dsp:cNvSpPr/>
      </dsp:nvSpPr>
      <dsp:spPr>
        <a:xfrm>
          <a:off x="502920" y="3362873"/>
          <a:ext cx="8138130" cy="413280"/>
        </a:xfrm>
        <a:prstGeom prst="roundRect">
          <a:avLst/>
        </a:prstGeom>
        <a:gradFill rotWithShape="0">
          <a:gsLst>
            <a:gs pos="0">
              <a:schemeClr val="accent2">
                <a:hueOff val="0"/>
                <a:satOff val="0"/>
                <a:lumOff val="0"/>
                <a:alphaOff val="0"/>
                <a:tint val="60000"/>
                <a:satMod val="105000"/>
                <a:lumMod val="105000"/>
              </a:schemeClr>
            </a:gs>
            <a:gs pos="100000">
              <a:schemeClr val="accent2">
                <a:hueOff val="0"/>
                <a:satOff val="0"/>
                <a:lumOff val="0"/>
                <a:alphaOff val="0"/>
                <a:tint val="65000"/>
                <a:satMod val="100000"/>
                <a:lumMod val="100000"/>
              </a:schemeClr>
            </a:gs>
            <a:gs pos="100000">
              <a:schemeClr val="accent2">
                <a:hueOff val="0"/>
                <a:satOff val="0"/>
                <a:lumOff val="0"/>
                <a:alphaOff val="0"/>
                <a:tint val="70000"/>
                <a:satMod val="100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66129" tIns="0" rIns="266129" bIns="0" numCol="1" spcCol="1270" anchor="ctr" anchorCtr="0">
          <a:noAutofit/>
        </a:bodyPr>
        <a:lstStyle/>
        <a:p>
          <a:pPr marL="0" lvl="0" indent="0" algn="l" defTabSz="622300">
            <a:lnSpc>
              <a:spcPct val="90000"/>
            </a:lnSpc>
            <a:spcBef>
              <a:spcPct val="0"/>
            </a:spcBef>
            <a:spcAft>
              <a:spcPct val="35000"/>
            </a:spcAft>
            <a:buNone/>
          </a:pPr>
          <a:r>
            <a:rPr lang="uk-UA" sz="1400" kern="1200" dirty="0"/>
            <a:t>рішення, прийняте за результатами адміністративного оскарження, є обов’язковим для виконання, проте може бути </a:t>
          </a:r>
          <a:r>
            <a:rPr lang="uk-UA" sz="1400" kern="1200" dirty="0" err="1"/>
            <a:t>переглянуто</a:t>
          </a:r>
          <a:r>
            <a:rPr lang="uk-UA" sz="1400" kern="1200" dirty="0"/>
            <a:t> в судовому порядку</a:t>
          </a:r>
          <a:endParaRPr lang="ru-RU" sz="1400" kern="1200" dirty="0"/>
        </a:p>
      </dsp:txBody>
      <dsp:txXfrm>
        <a:off x="523095" y="3383048"/>
        <a:ext cx="8097780" cy="37293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ACF6D6-3159-401A-B442-12E6C66CF0DE}">
      <dsp:nvSpPr>
        <dsp:cNvPr id="0" name=""/>
        <dsp:cNvSpPr/>
      </dsp:nvSpPr>
      <dsp:spPr>
        <a:xfrm>
          <a:off x="2602947" y="2056143"/>
          <a:ext cx="827172" cy="908114"/>
        </a:xfrm>
        <a:custGeom>
          <a:avLst/>
          <a:gdLst/>
          <a:ahLst/>
          <a:cxnLst/>
          <a:rect l="0" t="0" r="0" b="0"/>
          <a:pathLst>
            <a:path>
              <a:moveTo>
                <a:pt x="0" y="0"/>
              </a:moveTo>
              <a:lnTo>
                <a:pt x="413586" y="0"/>
              </a:lnTo>
              <a:lnTo>
                <a:pt x="413586" y="908114"/>
              </a:lnTo>
              <a:lnTo>
                <a:pt x="827172" y="908114"/>
              </a:lnTo>
            </a:path>
          </a:pathLst>
        </a:custGeom>
        <a:noFill/>
        <a:ln w="127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ru-RU" sz="500" kern="1200"/>
        </a:p>
      </dsp:txBody>
      <dsp:txXfrm>
        <a:off x="2985824" y="2479491"/>
        <a:ext cx="61418" cy="61418"/>
      </dsp:txXfrm>
    </dsp:sp>
    <dsp:sp modelId="{8A8D4B2F-E23F-4F25-85B2-5509CFE79261}">
      <dsp:nvSpPr>
        <dsp:cNvPr id="0" name=""/>
        <dsp:cNvSpPr/>
      </dsp:nvSpPr>
      <dsp:spPr>
        <a:xfrm>
          <a:off x="2602947" y="1148028"/>
          <a:ext cx="827172" cy="908114"/>
        </a:xfrm>
        <a:custGeom>
          <a:avLst/>
          <a:gdLst/>
          <a:ahLst/>
          <a:cxnLst/>
          <a:rect l="0" t="0" r="0" b="0"/>
          <a:pathLst>
            <a:path>
              <a:moveTo>
                <a:pt x="0" y="908114"/>
              </a:moveTo>
              <a:lnTo>
                <a:pt x="413586" y="908114"/>
              </a:lnTo>
              <a:lnTo>
                <a:pt x="413586" y="0"/>
              </a:lnTo>
              <a:lnTo>
                <a:pt x="827172" y="0"/>
              </a:lnTo>
            </a:path>
          </a:pathLst>
        </a:custGeom>
        <a:noFill/>
        <a:ln w="127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ru-RU" sz="500" kern="1200"/>
        </a:p>
      </dsp:txBody>
      <dsp:txXfrm>
        <a:off x="2985824" y="1571376"/>
        <a:ext cx="61418" cy="61418"/>
      </dsp:txXfrm>
    </dsp:sp>
    <dsp:sp modelId="{1B5F47F6-7D36-4365-A4A5-9DE015FDA626}">
      <dsp:nvSpPr>
        <dsp:cNvPr id="0" name=""/>
        <dsp:cNvSpPr/>
      </dsp:nvSpPr>
      <dsp:spPr>
        <a:xfrm rot="16200000">
          <a:off x="-750655" y="754669"/>
          <a:ext cx="4104258" cy="2602947"/>
        </a:xfrm>
        <a:prstGeom prst="rect">
          <a:avLst/>
        </a:prstGeom>
        <a:gradFill rotWithShape="0">
          <a:gsLst>
            <a:gs pos="0">
              <a:schemeClr val="accent2">
                <a:hueOff val="0"/>
                <a:satOff val="0"/>
                <a:lumOff val="0"/>
                <a:alphaOff val="0"/>
                <a:tint val="60000"/>
                <a:satMod val="105000"/>
                <a:lumMod val="105000"/>
              </a:schemeClr>
            </a:gs>
            <a:gs pos="100000">
              <a:schemeClr val="accent2">
                <a:hueOff val="0"/>
                <a:satOff val="0"/>
                <a:lumOff val="0"/>
                <a:alphaOff val="0"/>
                <a:tint val="65000"/>
                <a:satMod val="100000"/>
                <a:lumMod val="100000"/>
              </a:schemeClr>
            </a:gs>
            <a:gs pos="100000">
              <a:schemeClr val="accent2">
                <a:hueOff val="0"/>
                <a:satOff val="0"/>
                <a:lumOff val="0"/>
                <a:alphaOff val="0"/>
                <a:tint val="70000"/>
                <a:satMod val="100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vert" wrap="square" lIns="20320" tIns="20320" rIns="20320" bIns="20320" numCol="1" spcCol="1270" anchor="ctr" anchorCtr="0">
          <a:noAutofit/>
        </a:bodyPr>
        <a:lstStyle/>
        <a:p>
          <a:pPr marL="0" lvl="0" indent="0" algn="ctr" defTabSz="1422400">
            <a:lnSpc>
              <a:spcPct val="90000"/>
            </a:lnSpc>
            <a:spcBef>
              <a:spcPct val="0"/>
            </a:spcBef>
            <a:spcAft>
              <a:spcPct val="35000"/>
            </a:spcAft>
            <a:buNone/>
          </a:pPr>
          <a:r>
            <a:rPr lang="uk-UA" sz="3200" b="1" kern="1200" dirty="0"/>
            <a:t>Правовий інститут, що пов’язаний із реалізацією права</a:t>
          </a:r>
          <a:endParaRPr lang="ru-RU" sz="3200" b="1" kern="1200" dirty="0"/>
        </a:p>
      </dsp:txBody>
      <dsp:txXfrm>
        <a:off x="-750655" y="754669"/>
        <a:ext cx="4104258" cy="2602947"/>
      </dsp:txXfrm>
    </dsp:sp>
    <dsp:sp modelId="{08F49172-E39B-49C5-8388-9997921154C9}">
      <dsp:nvSpPr>
        <dsp:cNvPr id="0" name=""/>
        <dsp:cNvSpPr/>
      </dsp:nvSpPr>
      <dsp:spPr>
        <a:xfrm>
          <a:off x="3430120" y="337389"/>
          <a:ext cx="6312662" cy="1621277"/>
        </a:xfrm>
        <a:prstGeom prst="rect">
          <a:avLst/>
        </a:prstGeom>
        <a:gradFill rotWithShape="0">
          <a:gsLst>
            <a:gs pos="0">
              <a:schemeClr val="accent4">
                <a:hueOff val="0"/>
                <a:satOff val="0"/>
                <a:lumOff val="0"/>
                <a:alphaOff val="0"/>
                <a:tint val="60000"/>
                <a:satMod val="105000"/>
                <a:lumMod val="105000"/>
              </a:schemeClr>
            </a:gs>
            <a:gs pos="100000">
              <a:schemeClr val="accent4">
                <a:hueOff val="0"/>
                <a:satOff val="0"/>
                <a:lumOff val="0"/>
                <a:alphaOff val="0"/>
                <a:tint val="65000"/>
                <a:satMod val="100000"/>
                <a:lumMod val="100000"/>
              </a:schemeClr>
            </a:gs>
            <a:gs pos="100000">
              <a:schemeClr val="accent4">
                <a:hueOff val="0"/>
                <a:satOff val="0"/>
                <a:lumOff val="0"/>
                <a:alphaOff val="0"/>
                <a:tint val="70000"/>
                <a:satMod val="100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uk-UA" sz="2300" kern="1200" dirty="0"/>
            <a:t>1) вносити в органи державної влади, об'єднання громадян відповідно до їх статуту пропозиції про поліпшення їх діяльності, викривати недоліки в роботі, </a:t>
          </a:r>
          <a:endParaRPr lang="ru-RU" sz="2300" kern="1200" dirty="0"/>
        </a:p>
      </dsp:txBody>
      <dsp:txXfrm>
        <a:off x="3430120" y="337389"/>
        <a:ext cx="6312662" cy="1621277"/>
      </dsp:txXfrm>
    </dsp:sp>
    <dsp:sp modelId="{46FEE71F-54DF-4443-B1B3-408E3154E2CC}">
      <dsp:nvSpPr>
        <dsp:cNvPr id="0" name=""/>
        <dsp:cNvSpPr/>
      </dsp:nvSpPr>
      <dsp:spPr>
        <a:xfrm>
          <a:off x="3430120" y="2153619"/>
          <a:ext cx="6312662" cy="1621277"/>
        </a:xfrm>
        <a:prstGeom prst="rect">
          <a:avLst/>
        </a:prstGeom>
        <a:gradFill rotWithShape="0">
          <a:gsLst>
            <a:gs pos="0">
              <a:schemeClr val="accent4">
                <a:hueOff val="0"/>
                <a:satOff val="0"/>
                <a:lumOff val="0"/>
                <a:alphaOff val="0"/>
                <a:tint val="60000"/>
                <a:satMod val="105000"/>
                <a:lumMod val="105000"/>
              </a:schemeClr>
            </a:gs>
            <a:gs pos="100000">
              <a:schemeClr val="accent4">
                <a:hueOff val="0"/>
                <a:satOff val="0"/>
                <a:lumOff val="0"/>
                <a:alphaOff val="0"/>
                <a:tint val="65000"/>
                <a:satMod val="100000"/>
                <a:lumMod val="100000"/>
              </a:schemeClr>
            </a:gs>
            <a:gs pos="100000">
              <a:schemeClr val="accent4">
                <a:hueOff val="0"/>
                <a:satOff val="0"/>
                <a:lumOff val="0"/>
                <a:alphaOff val="0"/>
                <a:tint val="70000"/>
                <a:satMod val="100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uk-UA" sz="2300" kern="1200" dirty="0"/>
            <a:t>2) оскаржувати дії посадових осіб, державних і громадських органів.</a:t>
          </a:r>
          <a:endParaRPr lang="ru-RU" sz="2300" kern="1200" dirty="0"/>
        </a:p>
      </dsp:txBody>
      <dsp:txXfrm>
        <a:off x="3430120" y="2153619"/>
        <a:ext cx="6312662" cy="162127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396B340-A059-4A1F-B1C1-76F0800F33E5}">
      <dsp:nvSpPr>
        <dsp:cNvPr id="0" name=""/>
        <dsp:cNvSpPr/>
      </dsp:nvSpPr>
      <dsp:spPr>
        <a:xfrm>
          <a:off x="1227" y="529396"/>
          <a:ext cx="4788544" cy="2873126"/>
        </a:xfrm>
        <a:prstGeom prst="rect">
          <a:avLst/>
        </a:prstGeom>
        <a:gradFill rotWithShape="0">
          <a:gsLst>
            <a:gs pos="0">
              <a:schemeClr val="accent3">
                <a:hueOff val="0"/>
                <a:satOff val="0"/>
                <a:lumOff val="0"/>
                <a:alphaOff val="0"/>
                <a:satMod val="100000"/>
                <a:lumMod val="100000"/>
              </a:schemeClr>
            </a:gs>
            <a:gs pos="50000">
              <a:schemeClr val="accent3">
                <a:hueOff val="0"/>
                <a:satOff val="0"/>
                <a:lumOff val="0"/>
                <a:alphaOff val="0"/>
                <a:shade val="99000"/>
                <a:satMod val="105000"/>
                <a:lumMod val="100000"/>
              </a:schemeClr>
            </a:gs>
            <a:gs pos="100000">
              <a:schemeClr val="accent3">
                <a:hueOff val="0"/>
                <a:satOff val="0"/>
                <a:lumOff val="0"/>
                <a:alphaOff val="0"/>
                <a:shade val="98000"/>
                <a:satMod val="105000"/>
                <a:lumMod val="100000"/>
              </a:schemeClr>
            </a:gs>
          </a:gsLst>
          <a:lin ang="5400000" scaled="0"/>
        </a:gradFill>
        <a:ln>
          <a:noFill/>
        </a:ln>
        <a:effectLst>
          <a:outerShdw blurRad="38100" dist="12700" dir="5400000" algn="ctr" rotWithShape="0">
            <a:srgbClr val="000000">
              <a:alpha val="63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uk-UA" sz="2100" b="1" kern="1200"/>
            <a:t>Конституція України </a:t>
          </a:r>
          <a:r>
            <a:rPr lang="uk-UA" sz="2100" kern="1200"/>
            <a:t>(ст. 40: «Усі мають право направляти індивідуальні чи колективні письмові звернення або особисто звертатися до органів державної влади, органів місцевого самоврядування та посадових і службових осіб цих органів, що зобов'язані розглянути звернення і дати обґрунтовану відповідь у встановлений законом строк»)</a:t>
          </a:r>
          <a:endParaRPr lang="ru-RU" sz="2100" kern="1200"/>
        </a:p>
      </dsp:txBody>
      <dsp:txXfrm>
        <a:off x="1227" y="529396"/>
        <a:ext cx="4788544" cy="2873126"/>
      </dsp:txXfrm>
    </dsp:sp>
    <dsp:sp modelId="{E6F5993F-5137-40F2-9E3C-82092D5F1D3B}">
      <dsp:nvSpPr>
        <dsp:cNvPr id="0" name=""/>
        <dsp:cNvSpPr/>
      </dsp:nvSpPr>
      <dsp:spPr>
        <a:xfrm>
          <a:off x="5268627" y="529396"/>
          <a:ext cx="4788544" cy="2873126"/>
        </a:xfrm>
        <a:prstGeom prst="rect">
          <a:avLst/>
        </a:prstGeom>
        <a:gradFill rotWithShape="0">
          <a:gsLst>
            <a:gs pos="0">
              <a:schemeClr val="accent3">
                <a:hueOff val="-1534345"/>
                <a:satOff val="60358"/>
                <a:lumOff val="-2746"/>
                <a:alphaOff val="0"/>
                <a:satMod val="100000"/>
                <a:lumMod val="100000"/>
              </a:schemeClr>
            </a:gs>
            <a:gs pos="50000">
              <a:schemeClr val="accent3">
                <a:hueOff val="-1534345"/>
                <a:satOff val="60358"/>
                <a:lumOff val="-2746"/>
                <a:alphaOff val="0"/>
                <a:shade val="99000"/>
                <a:satMod val="105000"/>
                <a:lumMod val="100000"/>
              </a:schemeClr>
            </a:gs>
            <a:gs pos="100000">
              <a:schemeClr val="accent3">
                <a:hueOff val="-1534345"/>
                <a:satOff val="60358"/>
                <a:lumOff val="-2746"/>
                <a:alphaOff val="0"/>
                <a:shade val="98000"/>
                <a:satMod val="105000"/>
                <a:lumMod val="100000"/>
              </a:schemeClr>
            </a:gs>
          </a:gsLst>
          <a:lin ang="5400000" scaled="0"/>
        </a:gradFill>
        <a:ln>
          <a:noFill/>
        </a:ln>
        <a:effectLst>
          <a:outerShdw blurRad="38100" dist="12700" dir="5400000" algn="ctr" rotWithShape="0">
            <a:srgbClr val="000000">
              <a:alpha val="63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uk-UA" sz="2100" b="1" kern="1200"/>
            <a:t>Закон України від 02.10.1996 р. «Про звернення громадян» </a:t>
          </a:r>
          <a:r>
            <a:rPr lang="uk-UA" sz="2100" kern="1200"/>
            <a:t>(Особи, які не є громадянами України і законно знаходяться на її території, мають таке ж право на подання звернення, як і громадяни України, якщо інше не передбачено міжнародними договорами)</a:t>
          </a:r>
          <a:endParaRPr lang="ru-RU" sz="2100" kern="1200"/>
        </a:p>
      </dsp:txBody>
      <dsp:txXfrm>
        <a:off x="5268627" y="529396"/>
        <a:ext cx="4788544" cy="2873126"/>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5F48145-3ADF-4910-8AD3-97B74D47C389}">
      <dsp:nvSpPr>
        <dsp:cNvPr id="0" name=""/>
        <dsp:cNvSpPr/>
      </dsp:nvSpPr>
      <dsp:spPr>
        <a:xfrm>
          <a:off x="3143" y="71481"/>
          <a:ext cx="3064668" cy="1092825"/>
        </a:xfrm>
        <a:prstGeom prst="rect">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7584" tIns="130048" rIns="227584" bIns="130048" numCol="1" spcCol="1270" anchor="ctr" anchorCtr="0">
          <a:noAutofit/>
        </a:bodyPr>
        <a:lstStyle/>
        <a:p>
          <a:pPr marL="0" lvl="0" indent="0" algn="ctr" defTabSz="1422400">
            <a:lnSpc>
              <a:spcPct val="90000"/>
            </a:lnSpc>
            <a:spcBef>
              <a:spcPct val="0"/>
            </a:spcBef>
            <a:spcAft>
              <a:spcPct val="35000"/>
            </a:spcAft>
            <a:buNone/>
          </a:pPr>
          <a:r>
            <a:rPr lang="uk-UA" sz="3200" b="1" i="0" kern="1200" noProof="0" dirty="0"/>
            <a:t>Пропозиція (зауваження)</a:t>
          </a:r>
          <a:endParaRPr lang="uk-UA" sz="3200" b="1" kern="1200" noProof="0" dirty="0"/>
        </a:p>
      </dsp:txBody>
      <dsp:txXfrm>
        <a:off x="3143" y="71481"/>
        <a:ext cx="3064668" cy="1092825"/>
      </dsp:txXfrm>
    </dsp:sp>
    <dsp:sp modelId="{F1564F9D-8052-4A1F-AEB0-82C83249537B}">
      <dsp:nvSpPr>
        <dsp:cNvPr id="0" name=""/>
        <dsp:cNvSpPr/>
      </dsp:nvSpPr>
      <dsp:spPr>
        <a:xfrm>
          <a:off x="3143" y="1164307"/>
          <a:ext cx="3064668" cy="2696447"/>
        </a:xfrm>
        <a:prstGeom prst="rect">
          <a:avLst/>
        </a:prstGeom>
        <a:solidFill>
          <a:schemeClr val="accent4">
            <a:tint val="40000"/>
            <a:alpha val="90000"/>
            <a:hueOff val="0"/>
            <a:satOff val="0"/>
            <a:lumOff val="0"/>
            <a:alphaOff val="0"/>
          </a:schemeClr>
        </a:solidFill>
        <a:ln w="12700" cap="flat" cmpd="sng" algn="ctr">
          <a:solidFill>
            <a:schemeClr val="accent4">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9342" tIns="69342" rIns="92456" bIns="104013" numCol="1" spcCol="1270" anchor="t" anchorCtr="0">
          <a:noAutofit/>
        </a:bodyPr>
        <a:lstStyle/>
        <a:p>
          <a:pPr marL="114300" lvl="1" indent="-114300" algn="just" defTabSz="577850">
            <a:lnSpc>
              <a:spcPct val="90000"/>
            </a:lnSpc>
            <a:spcBef>
              <a:spcPct val="0"/>
            </a:spcBef>
            <a:spcAft>
              <a:spcPct val="15000"/>
            </a:spcAft>
            <a:buChar char="•"/>
          </a:pPr>
          <a:r>
            <a:rPr lang="uk-UA" sz="1300" b="0" i="0" kern="1200" noProof="0" dirty="0"/>
            <a:t>звернення громадян, де висловлюються </a:t>
          </a:r>
          <a:r>
            <a:rPr lang="uk-UA" sz="1300" b="1" i="0" kern="1200" noProof="0" dirty="0"/>
            <a:t>порада, рекомендація </a:t>
          </a:r>
          <a:r>
            <a:rPr lang="uk-UA" sz="1300" b="0" i="0" kern="1200" noProof="0" dirty="0"/>
            <a:t>щодо діяльності органів державної влади і місцевого самоврядування, депутатів усіх рівнів, посадових осіб, а також </a:t>
          </a:r>
          <a:r>
            <a:rPr lang="uk-UA" sz="1300" b="1" i="0" kern="1200" noProof="0" dirty="0"/>
            <a:t>висловлюються думки </a:t>
          </a:r>
          <a:r>
            <a:rPr lang="uk-UA" sz="1300" b="0" i="0" kern="1200" noProof="0" dirty="0"/>
            <a:t>щодо врегулювання суспільних відносин та умов життя громадян, вдосконалення правової основи державного і громадського життя, соціально-культурної та інших сфер діяльності держави і суспільства</a:t>
          </a:r>
          <a:endParaRPr lang="uk-UA" sz="1300" kern="1200" noProof="0" dirty="0"/>
        </a:p>
      </dsp:txBody>
      <dsp:txXfrm>
        <a:off x="3143" y="1164307"/>
        <a:ext cx="3064668" cy="2696447"/>
      </dsp:txXfrm>
    </dsp:sp>
    <dsp:sp modelId="{2803B485-EB84-4225-AE19-BFCCC6D2E262}">
      <dsp:nvSpPr>
        <dsp:cNvPr id="0" name=""/>
        <dsp:cNvSpPr/>
      </dsp:nvSpPr>
      <dsp:spPr>
        <a:xfrm>
          <a:off x="3496865" y="71481"/>
          <a:ext cx="3064668" cy="1092825"/>
        </a:xfrm>
        <a:prstGeom prst="rect">
          <a:avLst/>
        </a:prstGeom>
        <a:solidFill>
          <a:schemeClr val="accent4">
            <a:hueOff val="3700879"/>
            <a:satOff val="-30179"/>
            <a:lumOff val="392"/>
            <a:alphaOff val="0"/>
          </a:schemeClr>
        </a:solidFill>
        <a:ln w="12700" cap="flat" cmpd="sng" algn="ctr">
          <a:solidFill>
            <a:schemeClr val="accent4">
              <a:hueOff val="3700879"/>
              <a:satOff val="-30179"/>
              <a:lumOff val="392"/>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7584" tIns="130048" rIns="227584" bIns="130048" numCol="1" spcCol="1270" anchor="ctr" anchorCtr="0">
          <a:noAutofit/>
        </a:bodyPr>
        <a:lstStyle/>
        <a:p>
          <a:pPr marL="0" lvl="0" indent="0" algn="ctr" defTabSz="1422400">
            <a:lnSpc>
              <a:spcPct val="90000"/>
            </a:lnSpc>
            <a:spcBef>
              <a:spcPct val="0"/>
            </a:spcBef>
            <a:spcAft>
              <a:spcPct val="35000"/>
            </a:spcAft>
            <a:buNone/>
          </a:pPr>
          <a:r>
            <a:rPr lang="uk-UA" sz="3200" b="1" i="0" kern="1200" noProof="0" dirty="0"/>
            <a:t>Заява (клопотання) </a:t>
          </a:r>
          <a:endParaRPr lang="ru-RU" sz="3200" b="1" kern="1200" dirty="0"/>
        </a:p>
      </dsp:txBody>
      <dsp:txXfrm>
        <a:off x="3496865" y="71481"/>
        <a:ext cx="3064668" cy="1092825"/>
      </dsp:txXfrm>
    </dsp:sp>
    <dsp:sp modelId="{0B519F84-C75B-4DD9-A533-408F92647E21}">
      <dsp:nvSpPr>
        <dsp:cNvPr id="0" name=""/>
        <dsp:cNvSpPr/>
      </dsp:nvSpPr>
      <dsp:spPr>
        <a:xfrm>
          <a:off x="3496865" y="1164307"/>
          <a:ext cx="3064668" cy="2696447"/>
        </a:xfrm>
        <a:prstGeom prst="rect">
          <a:avLst/>
        </a:prstGeom>
        <a:solidFill>
          <a:schemeClr val="accent4">
            <a:tint val="40000"/>
            <a:alpha val="90000"/>
            <a:hueOff val="3889044"/>
            <a:satOff val="-28001"/>
            <a:lumOff val="-1166"/>
            <a:alphaOff val="0"/>
          </a:schemeClr>
        </a:solidFill>
        <a:ln w="12700" cap="flat" cmpd="sng" algn="ctr">
          <a:solidFill>
            <a:schemeClr val="accent4">
              <a:tint val="40000"/>
              <a:alpha val="90000"/>
              <a:hueOff val="3889044"/>
              <a:satOff val="-28001"/>
              <a:lumOff val="-1166"/>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9342" tIns="69342" rIns="92456" bIns="104013" numCol="1" spcCol="1270" anchor="t" anchorCtr="0">
          <a:noAutofit/>
        </a:bodyPr>
        <a:lstStyle/>
        <a:p>
          <a:pPr marL="114300" lvl="1" indent="-114300" algn="just" defTabSz="577850">
            <a:lnSpc>
              <a:spcPct val="90000"/>
            </a:lnSpc>
            <a:spcBef>
              <a:spcPct val="0"/>
            </a:spcBef>
            <a:spcAft>
              <a:spcPct val="15000"/>
            </a:spcAft>
            <a:buChar char="•"/>
          </a:pPr>
          <a:r>
            <a:rPr lang="uk-UA" sz="1300" b="0" i="0" kern="1200" noProof="0" dirty="0"/>
            <a:t>звернення громадян із </a:t>
          </a:r>
          <a:r>
            <a:rPr lang="uk-UA" sz="1300" b="1" i="0" kern="1200" noProof="0" dirty="0"/>
            <a:t>проханням</a:t>
          </a:r>
          <a:r>
            <a:rPr lang="uk-UA" sz="1300" b="0" i="0" kern="1200" noProof="0" dirty="0"/>
            <a:t> про сприяння реалізації закріплених Конституцією та чинним законодавством їх прав та інтересів або </a:t>
          </a:r>
          <a:r>
            <a:rPr lang="uk-UA" sz="1300" b="1" i="0" kern="1200" noProof="0" dirty="0"/>
            <a:t>повідомлення про порушення </a:t>
          </a:r>
          <a:r>
            <a:rPr lang="uk-UA" sz="1300" b="0" i="0" kern="1200" noProof="0" dirty="0"/>
            <a:t>чинного законодавства чи недоліки в діяльності підприємств, установ, організацій незалежно від форм власності, народних депутатів України, депутатів місцевих рад, посадових осіб, а також висловлення думки щодо поліпшення їх діяльності. Клопотання - письмове звернення з проханням про визнання за особою відповідного статусу, прав чи свобод тощо</a:t>
          </a:r>
          <a:endParaRPr lang="uk-UA" sz="1300" kern="1200" noProof="0" dirty="0"/>
        </a:p>
      </dsp:txBody>
      <dsp:txXfrm>
        <a:off x="3496865" y="1164307"/>
        <a:ext cx="3064668" cy="2696447"/>
      </dsp:txXfrm>
    </dsp:sp>
    <dsp:sp modelId="{3935466E-4850-4FA7-9A58-A7182D127A38}">
      <dsp:nvSpPr>
        <dsp:cNvPr id="0" name=""/>
        <dsp:cNvSpPr/>
      </dsp:nvSpPr>
      <dsp:spPr>
        <a:xfrm>
          <a:off x="6990588" y="71481"/>
          <a:ext cx="3064668" cy="1092825"/>
        </a:xfrm>
        <a:prstGeom prst="rect">
          <a:avLst/>
        </a:prstGeom>
        <a:solidFill>
          <a:schemeClr val="accent4">
            <a:hueOff val="7401758"/>
            <a:satOff val="-60358"/>
            <a:lumOff val="785"/>
            <a:alphaOff val="0"/>
          </a:schemeClr>
        </a:solidFill>
        <a:ln w="12700" cap="flat" cmpd="sng" algn="ctr">
          <a:solidFill>
            <a:schemeClr val="accent4">
              <a:hueOff val="7401758"/>
              <a:satOff val="-60358"/>
              <a:lumOff val="785"/>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6032" tIns="146304" rIns="256032" bIns="146304" numCol="1" spcCol="1270" anchor="ctr" anchorCtr="0">
          <a:noAutofit/>
        </a:bodyPr>
        <a:lstStyle/>
        <a:p>
          <a:pPr marL="0" lvl="0" indent="0" algn="ctr" defTabSz="1600200">
            <a:lnSpc>
              <a:spcPct val="90000"/>
            </a:lnSpc>
            <a:spcBef>
              <a:spcPct val="0"/>
            </a:spcBef>
            <a:spcAft>
              <a:spcPct val="35000"/>
            </a:spcAft>
            <a:buNone/>
          </a:pPr>
          <a:r>
            <a:rPr lang="uk-UA" sz="3600" b="1" i="0" kern="1200" noProof="0" dirty="0"/>
            <a:t>Скарга</a:t>
          </a:r>
          <a:endParaRPr lang="ru-RU" sz="3600" b="1" kern="1200" dirty="0"/>
        </a:p>
      </dsp:txBody>
      <dsp:txXfrm>
        <a:off x="6990588" y="71481"/>
        <a:ext cx="3064668" cy="1092825"/>
      </dsp:txXfrm>
    </dsp:sp>
    <dsp:sp modelId="{584BBAF0-B130-42E7-9249-3BAFC5C3D258}">
      <dsp:nvSpPr>
        <dsp:cNvPr id="0" name=""/>
        <dsp:cNvSpPr/>
      </dsp:nvSpPr>
      <dsp:spPr>
        <a:xfrm>
          <a:off x="6990588" y="1164307"/>
          <a:ext cx="3064668" cy="2696447"/>
        </a:xfrm>
        <a:prstGeom prst="rect">
          <a:avLst/>
        </a:prstGeom>
        <a:solidFill>
          <a:schemeClr val="accent4">
            <a:tint val="40000"/>
            <a:alpha val="90000"/>
            <a:hueOff val="7778089"/>
            <a:satOff val="-56002"/>
            <a:lumOff val="-2333"/>
            <a:alphaOff val="0"/>
          </a:schemeClr>
        </a:solidFill>
        <a:ln w="12700" cap="flat" cmpd="sng" algn="ctr">
          <a:solidFill>
            <a:schemeClr val="accent4">
              <a:tint val="40000"/>
              <a:alpha val="90000"/>
              <a:hueOff val="7778089"/>
              <a:satOff val="-56002"/>
              <a:lumOff val="-2333"/>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9342" tIns="69342" rIns="92456" bIns="104013" numCol="1" spcCol="1270" anchor="t" anchorCtr="0">
          <a:noAutofit/>
        </a:bodyPr>
        <a:lstStyle/>
        <a:p>
          <a:pPr marL="114300" lvl="1" indent="-114300" algn="just" defTabSz="577850">
            <a:lnSpc>
              <a:spcPct val="90000"/>
            </a:lnSpc>
            <a:spcBef>
              <a:spcPct val="0"/>
            </a:spcBef>
            <a:spcAft>
              <a:spcPct val="15000"/>
            </a:spcAft>
            <a:buChar char="•"/>
          </a:pPr>
          <a:r>
            <a:rPr lang="uk-UA" sz="1300" b="0" i="0" kern="1200" noProof="0" dirty="0"/>
            <a:t>звернення з </a:t>
          </a:r>
          <a:r>
            <a:rPr lang="uk-UA" sz="1300" b="1" i="0" kern="1200" noProof="0" dirty="0"/>
            <a:t>вимогою </a:t>
          </a:r>
          <a:r>
            <a:rPr lang="uk-UA" sz="1300" b="0" i="0" kern="1200" noProof="0" dirty="0"/>
            <a:t>про поновлення прав і захист законних інтересів громадян, порушених діями (бездіяльністю), рішеннями державних органів, органів місцевого самоврядування, підприємств, установ, організацій, об'єднань громадян, посадових осіб</a:t>
          </a:r>
          <a:endParaRPr lang="uk-UA" sz="1300" kern="1200" noProof="0" dirty="0"/>
        </a:p>
      </dsp:txBody>
      <dsp:txXfrm>
        <a:off x="6990588" y="1164307"/>
        <a:ext cx="3064668" cy="2696447"/>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B23EB1A-18DA-46AC-B601-FA97ABEB9689}">
      <dsp:nvSpPr>
        <dsp:cNvPr id="0" name=""/>
        <dsp:cNvSpPr/>
      </dsp:nvSpPr>
      <dsp:spPr>
        <a:xfrm>
          <a:off x="196453" y="2815"/>
          <a:ext cx="3020466" cy="1812280"/>
        </a:xfrm>
        <a:prstGeom prst="roundRect">
          <a:avLst/>
        </a:prstGeom>
        <a:gradFill rotWithShape="0">
          <a:gsLst>
            <a:gs pos="0">
              <a:schemeClr val="accent2">
                <a:hueOff val="0"/>
                <a:satOff val="0"/>
                <a:lumOff val="0"/>
                <a:alphaOff val="0"/>
                <a:tint val="60000"/>
                <a:satMod val="105000"/>
                <a:lumMod val="105000"/>
              </a:schemeClr>
            </a:gs>
            <a:gs pos="100000">
              <a:schemeClr val="accent2">
                <a:hueOff val="0"/>
                <a:satOff val="0"/>
                <a:lumOff val="0"/>
                <a:alphaOff val="0"/>
                <a:tint val="65000"/>
                <a:satMod val="100000"/>
                <a:lumMod val="100000"/>
              </a:schemeClr>
            </a:gs>
            <a:gs pos="100000">
              <a:schemeClr val="accent2">
                <a:hueOff val="0"/>
                <a:satOff val="0"/>
                <a:lumOff val="0"/>
                <a:alphaOff val="0"/>
                <a:tint val="70000"/>
                <a:satMod val="100000"/>
                <a:lumMod val="100000"/>
              </a:schemeClr>
            </a:gs>
          </a:gsLst>
          <a:lin ang="5400000" scaled="0"/>
        </a:gradFill>
        <a:ln w="28575">
          <a:solidFill>
            <a:srgbClr val="FF0000"/>
          </a:solid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uk-UA" sz="1500" b="1" kern="1200" dirty="0"/>
            <a:t>Анонімне </a:t>
          </a:r>
        </a:p>
        <a:p>
          <a:pPr marL="0" lvl="0" indent="0" algn="ctr" defTabSz="666750">
            <a:lnSpc>
              <a:spcPct val="90000"/>
            </a:lnSpc>
            <a:spcBef>
              <a:spcPct val="0"/>
            </a:spcBef>
            <a:spcAft>
              <a:spcPct val="35000"/>
            </a:spcAft>
            <a:buNone/>
          </a:pPr>
          <a:r>
            <a:rPr lang="uk-UA" sz="1500" kern="1200" dirty="0"/>
            <a:t>(</a:t>
          </a:r>
          <a:r>
            <a:rPr lang="uk-UA" sz="1500" b="0" i="0" kern="1200" noProof="0" dirty="0"/>
            <a:t>письмове звернення без зазначення місця проживання, не підписане автором (авторами), а також таке, з якого неможливо встановити </a:t>
          </a:r>
          <a:r>
            <a:rPr lang="ru-RU" sz="1500" b="0" i="0" kern="1200" dirty="0"/>
            <a:t>авторство</a:t>
          </a:r>
          <a:r>
            <a:rPr lang="uk-UA" sz="1500" kern="1200" dirty="0"/>
            <a:t>)</a:t>
          </a:r>
          <a:endParaRPr lang="ru-RU" sz="1500" kern="1200" dirty="0"/>
        </a:p>
      </dsp:txBody>
      <dsp:txXfrm>
        <a:off x="284921" y="91283"/>
        <a:ext cx="2843530" cy="1635344"/>
      </dsp:txXfrm>
    </dsp:sp>
    <dsp:sp modelId="{55D6CE18-0668-415B-BBEC-67CB8FD1A83F}">
      <dsp:nvSpPr>
        <dsp:cNvPr id="0" name=""/>
        <dsp:cNvSpPr/>
      </dsp:nvSpPr>
      <dsp:spPr>
        <a:xfrm>
          <a:off x="3518966" y="2815"/>
          <a:ext cx="3020466" cy="1812280"/>
        </a:xfrm>
        <a:prstGeom prst="roundRect">
          <a:avLst/>
        </a:prstGeom>
        <a:gradFill rotWithShape="0">
          <a:gsLst>
            <a:gs pos="0">
              <a:schemeClr val="accent3">
                <a:hueOff val="0"/>
                <a:satOff val="0"/>
                <a:lumOff val="0"/>
                <a:alphaOff val="0"/>
                <a:tint val="60000"/>
                <a:satMod val="105000"/>
                <a:lumMod val="105000"/>
              </a:schemeClr>
            </a:gs>
            <a:gs pos="100000">
              <a:schemeClr val="accent3">
                <a:hueOff val="0"/>
                <a:satOff val="0"/>
                <a:lumOff val="0"/>
                <a:alphaOff val="0"/>
                <a:tint val="65000"/>
                <a:satMod val="100000"/>
                <a:lumMod val="100000"/>
              </a:schemeClr>
            </a:gs>
            <a:gs pos="100000">
              <a:schemeClr val="accent3">
                <a:hueOff val="0"/>
                <a:satOff val="0"/>
                <a:lumOff val="0"/>
                <a:alphaOff val="0"/>
                <a:tint val="70000"/>
                <a:satMod val="100000"/>
                <a:lumMod val="100000"/>
              </a:schemeClr>
            </a:gs>
          </a:gsLst>
          <a:lin ang="5400000" scaled="0"/>
        </a:gradFill>
        <a:ln w="28575">
          <a:solidFill>
            <a:srgbClr val="FF0000"/>
          </a:solid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uk-UA" sz="1500" b="1" i="0" kern="1200" noProof="0" dirty="0"/>
            <a:t>Повторні </a:t>
          </a:r>
        </a:p>
        <a:p>
          <a:pPr marL="0" lvl="0" indent="0" algn="ctr" defTabSz="666750">
            <a:lnSpc>
              <a:spcPct val="90000"/>
            </a:lnSpc>
            <a:spcBef>
              <a:spcPct val="0"/>
            </a:spcBef>
            <a:spcAft>
              <a:spcPct val="35000"/>
            </a:spcAft>
            <a:buNone/>
          </a:pPr>
          <a:r>
            <a:rPr lang="uk-UA" sz="1500" b="0" i="0" kern="1200" noProof="0" dirty="0"/>
            <a:t>(одним і тим же органом від одного і того ж громадянина з одного і того ж питання, якщо перше вирішено по суті</a:t>
          </a:r>
          <a:r>
            <a:rPr lang="ru-RU" sz="1500" b="0" i="0" kern="1200" dirty="0"/>
            <a:t>)</a:t>
          </a:r>
          <a:endParaRPr lang="ru-RU" sz="1500" kern="1200" dirty="0"/>
        </a:p>
      </dsp:txBody>
      <dsp:txXfrm>
        <a:off x="3607434" y="91283"/>
        <a:ext cx="2843530" cy="1635344"/>
      </dsp:txXfrm>
    </dsp:sp>
    <dsp:sp modelId="{04210578-DC70-43C3-B85D-C6AC5EA87A34}">
      <dsp:nvSpPr>
        <dsp:cNvPr id="0" name=""/>
        <dsp:cNvSpPr/>
      </dsp:nvSpPr>
      <dsp:spPr>
        <a:xfrm>
          <a:off x="6841480" y="2815"/>
          <a:ext cx="3020466" cy="1812280"/>
        </a:xfrm>
        <a:prstGeom prst="roundRect">
          <a:avLst/>
        </a:prstGeom>
        <a:gradFill rotWithShape="0">
          <a:gsLst>
            <a:gs pos="0">
              <a:schemeClr val="accent4">
                <a:hueOff val="0"/>
                <a:satOff val="0"/>
                <a:lumOff val="0"/>
                <a:alphaOff val="0"/>
                <a:tint val="60000"/>
                <a:satMod val="105000"/>
                <a:lumMod val="105000"/>
              </a:schemeClr>
            </a:gs>
            <a:gs pos="100000">
              <a:schemeClr val="accent4">
                <a:hueOff val="0"/>
                <a:satOff val="0"/>
                <a:lumOff val="0"/>
                <a:alphaOff val="0"/>
                <a:tint val="65000"/>
                <a:satMod val="100000"/>
                <a:lumMod val="100000"/>
              </a:schemeClr>
            </a:gs>
            <a:gs pos="100000">
              <a:schemeClr val="accent4">
                <a:hueOff val="0"/>
                <a:satOff val="0"/>
                <a:lumOff val="0"/>
                <a:alphaOff val="0"/>
                <a:tint val="70000"/>
                <a:satMod val="100000"/>
                <a:lumMod val="100000"/>
              </a:schemeClr>
            </a:gs>
          </a:gsLst>
          <a:lin ang="5400000" scaled="0"/>
        </a:gradFill>
        <a:ln w="28575">
          <a:solidFill>
            <a:srgbClr val="FF0000"/>
          </a:solid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uk-UA" sz="1500" b="1" kern="1200" dirty="0"/>
            <a:t>Подані з порушенням терміну </a:t>
          </a:r>
        </a:p>
        <a:p>
          <a:pPr marL="0" lvl="0" indent="0" algn="ctr" defTabSz="666750">
            <a:lnSpc>
              <a:spcPct val="90000"/>
            </a:lnSpc>
            <a:spcBef>
              <a:spcPct val="0"/>
            </a:spcBef>
            <a:spcAft>
              <a:spcPct val="35000"/>
            </a:spcAft>
            <a:buNone/>
          </a:pPr>
          <a:r>
            <a:rPr lang="uk-UA" sz="1500" kern="1200" dirty="0"/>
            <a:t>(щодо скарг, ст. 17 Закону)</a:t>
          </a:r>
          <a:endParaRPr lang="ru-RU" sz="1500" kern="1200" dirty="0"/>
        </a:p>
      </dsp:txBody>
      <dsp:txXfrm>
        <a:off x="6929948" y="91283"/>
        <a:ext cx="2843530" cy="1635344"/>
      </dsp:txXfrm>
    </dsp:sp>
    <dsp:sp modelId="{280BAF3A-A7E2-40DD-9436-F4D3D5B49E7A}">
      <dsp:nvSpPr>
        <dsp:cNvPr id="0" name=""/>
        <dsp:cNvSpPr/>
      </dsp:nvSpPr>
      <dsp:spPr>
        <a:xfrm>
          <a:off x="2715930" y="2117141"/>
          <a:ext cx="4626539" cy="1812280"/>
        </a:xfrm>
        <a:prstGeom prst="roundRect">
          <a:avLst/>
        </a:prstGeom>
        <a:gradFill rotWithShape="0">
          <a:gsLst>
            <a:gs pos="0">
              <a:schemeClr val="accent5">
                <a:hueOff val="0"/>
                <a:satOff val="0"/>
                <a:lumOff val="0"/>
                <a:alphaOff val="0"/>
                <a:tint val="60000"/>
                <a:satMod val="105000"/>
                <a:lumMod val="105000"/>
              </a:schemeClr>
            </a:gs>
            <a:gs pos="100000">
              <a:schemeClr val="accent5">
                <a:hueOff val="0"/>
                <a:satOff val="0"/>
                <a:lumOff val="0"/>
                <a:alphaOff val="0"/>
                <a:tint val="65000"/>
                <a:satMod val="100000"/>
                <a:lumMod val="100000"/>
              </a:schemeClr>
            </a:gs>
            <a:gs pos="100000">
              <a:schemeClr val="accent5">
                <a:hueOff val="0"/>
                <a:satOff val="0"/>
                <a:lumOff val="0"/>
                <a:alphaOff val="0"/>
                <a:tint val="70000"/>
                <a:satMod val="100000"/>
                <a:lumMod val="100000"/>
              </a:schemeClr>
            </a:gs>
          </a:gsLst>
          <a:lin ang="5400000" scaled="0"/>
        </a:gradFill>
        <a:ln w="28575">
          <a:solidFill>
            <a:srgbClr val="FF0000"/>
          </a:solid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uk-UA" sz="1500" b="0" i="0" kern="1200" noProof="0"/>
            <a:t>звернення осіб, визнаних судом недієздатними </a:t>
          </a:r>
        </a:p>
        <a:p>
          <a:pPr marL="0" lvl="0" indent="0" algn="ctr" defTabSz="666750">
            <a:lnSpc>
              <a:spcPct val="90000"/>
            </a:lnSpc>
            <a:spcBef>
              <a:spcPct val="0"/>
            </a:spcBef>
            <a:spcAft>
              <a:spcPct val="35000"/>
            </a:spcAft>
            <a:buNone/>
          </a:pPr>
          <a:r>
            <a:rPr lang="ru-RU" sz="1500" b="0" i="0" kern="1200"/>
            <a:t>(</a:t>
          </a:r>
          <a:r>
            <a:rPr lang="uk-UA" sz="1500" b="0" i="1" kern="1200" noProof="0"/>
            <a:t>положення визнано таким, що не відповідає Конституції України (є неконституційним</a:t>
          </a:r>
          <a:r>
            <a:rPr lang="ru-RU" sz="1500" b="0" i="1" kern="1200"/>
            <a:t>)</a:t>
          </a:r>
          <a:endParaRPr lang="ru-RU" sz="1500" kern="1200" dirty="0"/>
        </a:p>
      </dsp:txBody>
      <dsp:txXfrm>
        <a:off x="2804398" y="2205609"/>
        <a:ext cx="4449603" cy="1635344"/>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67FFF2D-D262-4762-AB44-8248160FC30C}">
      <dsp:nvSpPr>
        <dsp:cNvPr id="0" name=""/>
        <dsp:cNvSpPr/>
      </dsp:nvSpPr>
      <dsp:spPr>
        <a:xfrm>
          <a:off x="-4445261" y="-681744"/>
          <a:ext cx="5295726" cy="5295726"/>
        </a:xfrm>
        <a:prstGeom prst="blockArc">
          <a:avLst>
            <a:gd name="adj1" fmla="val 18900000"/>
            <a:gd name="adj2" fmla="val 2700000"/>
            <a:gd name="adj3" fmla="val 408"/>
          </a:avLst>
        </a:prstGeom>
        <a:noFill/>
        <a:ln w="12700" cap="flat" cmpd="sng" algn="ctr">
          <a:solidFill>
            <a:schemeClr val="accent3">
              <a:tint val="99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73763B8-9DFF-4FD9-801C-50017E66774B}">
      <dsp:nvSpPr>
        <dsp:cNvPr id="0" name=""/>
        <dsp:cNvSpPr/>
      </dsp:nvSpPr>
      <dsp:spPr>
        <a:xfrm>
          <a:off x="546953" y="393223"/>
          <a:ext cx="9458340" cy="786447"/>
        </a:xfrm>
        <a:prstGeom prst="rect">
          <a:avLst/>
        </a:prstGeom>
        <a:gradFill rotWithShape="0">
          <a:gsLst>
            <a:gs pos="0">
              <a:schemeClr val="accent3">
                <a:shade val="80000"/>
                <a:hueOff val="0"/>
                <a:satOff val="0"/>
                <a:lumOff val="0"/>
                <a:alphaOff val="0"/>
                <a:tint val="60000"/>
                <a:satMod val="105000"/>
                <a:lumMod val="105000"/>
              </a:schemeClr>
            </a:gs>
            <a:gs pos="100000">
              <a:schemeClr val="accent3">
                <a:shade val="80000"/>
                <a:hueOff val="0"/>
                <a:satOff val="0"/>
                <a:lumOff val="0"/>
                <a:alphaOff val="0"/>
                <a:tint val="65000"/>
                <a:satMod val="100000"/>
                <a:lumMod val="100000"/>
              </a:schemeClr>
            </a:gs>
            <a:gs pos="100000">
              <a:schemeClr val="accent3">
                <a:shade val="80000"/>
                <a:hueOff val="0"/>
                <a:satOff val="0"/>
                <a:lumOff val="0"/>
                <a:alphaOff val="0"/>
                <a:tint val="70000"/>
                <a:satMod val="100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24243" tIns="60960" rIns="60960" bIns="60960" numCol="1" spcCol="1270" anchor="ctr" anchorCtr="0">
          <a:noAutofit/>
        </a:bodyPr>
        <a:lstStyle/>
        <a:p>
          <a:pPr marL="0" lvl="0" indent="0" algn="l" defTabSz="1066800">
            <a:lnSpc>
              <a:spcPct val="90000"/>
            </a:lnSpc>
            <a:spcBef>
              <a:spcPct val="0"/>
            </a:spcBef>
            <a:spcAft>
              <a:spcPct val="35000"/>
            </a:spcAft>
            <a:buNone/>
          </a:pPr>
          <a:r>
            <a:rPr lang="uk-UA" sz="2400" b="0" i="0" kern="1200" noProof="0" dirty="0"/>
            <a:t>скарга подається у порядку підлеглості вищому органу або посадовій особі</a:t>
          </a:r>
          <a:endParaRPr lang="uk-UA" sz="2400" kern="1200" noProof="0" dirty="0"/>
        </a:p>
      </dsp:txBody>
      <dsp:txXfrm>
        <a:off x="546953" y="393223"/>
        <a:ext cx="9458340" cy="786447"/>
      </dsp:txXfrm>
    </dsp:sp>
    <dsp:sp modelId="{3D1C2D4C-FD92-4C3C-BEA3-2A39650EE0FD}">
      <dsp:nvSpPr>
        <dsp:cNvPr id="0" name=""/>
        <dsp:cNvSpPr/>
      </dsp:nvSpPr>
      <dsp:spPr>
        <a:xfrm>
          <a:off x="55424" y="294917"/>
          <a:ext cx="983059" cy="983059"/>
        </a:xfrm>
        <a:prstGeom prst="ellipse">
          <a:avLst/>
        </a:prstGeom>
        <a:gradFill rotWithShape="0">
          <a:gsLst>
            <a:gs pos="0">
              <a:schemeClr val="lt1">
                <a:hueOff val="0"/>
                <a:satOff val="0"/>
                <a:lumOff val="0"/>
                <a:alphaOff val="0"/>
                <a:tint val="60000"/>
                <a:satMod val="105000"/>
                <a:lumMod val="105000"/>
              </a:schemeClr>
            </a:gs>
            <a:gs pos="100000">
              <a:schemeClr val="lt1">
                <a:hueOff val="0"/>
                <a:satOff val="0"/>
                <a:lumOff val="0"/>
                <a:alphaOff val="0"/>
                <a:tint val="65000"/>
                <a:satMod val="100000"/>
                <a:lumMod val="100000"/>
              </a:schemeClr>
            </a:gs>
            <a:gs pos="100000">
              <a:schemeClr val="lt1">
                <a:hueOff val="0"/>
                <a:satOff val="0"/>
                <a:lumOff val="0"/>
                <a:alphaOff val="0"/>
                <a:tint val="70000"/>
                <a:satMod val="100000"/>
                <a:lumMod val="100000"/>
              </a:schemeClr>
            </a:gs>
          </a:gsLst>
          <a:lin ang="5400000" scaled="0"/>
        </a:gradFill>
        <a:ln w="6350" cap="flat" cmpd="sng" algn="ctr">
          <a:solidFill>
            <a:schemeClr val="accent3">
              <a:shade val="80000"/>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 modelId="{9C876C1E-06E2-4C6C-BD33-F3FBF8D49F53}">
      <dsp:nvSpPr>
        <dsp:cNvPr id="0" name=""/>
        <dsp:cNvSpPr/>
      </dsp:nvSpPr>
      <dsp:spPr>
        <a:xfrm>
          <a:off x="832827" y="1572894"/>
          <a:ext cx="9172467" cy="786447"/>
        </a:xfrm>
        <a:prstGeom prst="rect">
          <a:avLst/>
        </a:prstGeom>
        <a:gradFill rotWithShape="0">
          <a:gsLst>
            <a:gs pos="0">
              <a:schemeClr val="accent3">
                <a:shade val="80000"/>
                <a:hueOff val="22423"/>
                <a:satOff val="363"/>
                <a:lumOff val="10764"/>
                <a:alphaOff val="0"/>
                <a:tint val="60000"/>
                <a:satMod val="105000"/>
                <a:lumMod val="105000"/>
              </a:schemeClr>
            </a:gs>
            <a:gs pos="100000">
              <a:schemeClr val="accent3">
                <a:shade val="80000"/>
                <a:hueOff val="22423"/>
                <a:satOff val="363"/>
                <a:lumOff val="10764"/>
                <a:alphaOff val="0"/>
                <a:tint val="65000"/>
                <a:satMod val="100000"/>
                <a:lumMod val="100000"/>
              </a:schemeClr>
            </a:gs>
            <a:gs pos="100000">
              <a:schemeClr val="accent3">
                <a:shade val="80000"/>
                <a:hueOff val="22423"/>
                <a:satOff val="363"/>
                <a:lumOff val="10764"/>
                <a:alphaOff val="0"/>
                <a:tint val="70000"/>
                <a:satMod val="100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24243" tIns="60960" rIns="60960" bIns="60960" numCol="1" spcCol="1270" anchor="ctr" anchorCtr="0">
          <a:noAutofit/>
        </a:bodyPr>
        <a:lstStyle/>
        <a:p>
          <a:pPr marL="0" lvl="0" indent="0" algn="l" defTabSz="1066800">
            <a:lnSpc>
              <a:spcPct val="90000"/>
            </a:lnSpc>
            <a:spcBef>
              <a:spcPct val="0"/>
            </a:spcBef>
            <a:spcAft>
              <a:spcPct val="35000"/>
            </a:spcAft>
            <a:buNone/>
          </a:pPr>
          <a:r>
            <a:rPr lang="uk-UA" sz="2400" b="0" i="0" kern="1200" noProof="0" dirty="0"/>
            <a:t>подання скарги не позбавляє права звернутися до суду відповідно до чинного законодавства</a:t>
          </a:r>
          <a:endParaRPr lang="uk-UA" sz="2400" kern="1200" noProof="0" dirty="0"/>
        </a:p>
      </dsp:txBody>
      <dsp:txXfrm>
        <a:off x="832827" y="1572894"/>
        <a:ext cx="9172467" cy="786447"/>
      </dsp:txXfrm>
    </dsp:sp>
    <dsp:sp modelId="{4518C570-A542-4187-B4B1-CFB5470B9B03}">
      <dsp:nvSpPr>
        <dsp:cNvPr id="0" name=""/>
        <dsp:cNvSpPr/>
      </dsp:nvSpPr>
      <dsp:spPr>
        <a:xfrm>
          <a:off x="341297" y="1474588"/>
          <a:ext cx="983059" cy="983059"/>
        </a:xfrm>
        <a:prstGeom prst="ellipse">
          <a:avLst/>
        </a:prstGeom>
        <a:gradFill rotWithShape="0">
          <a:gsLst>
            <a:gs pos="0">
              <a:schemeClr val="lt1">
                <a:hueOff val="0"/>
                <a:satOff val="0"/>
                <a:lumOff val="0"/>
                <a:alphaOff val="0"/>
                <a:tint val="60000"/>
                <a:satMod val="105000"/>
                <a:lumMod val="105000"/>
              </a:schemeClr>
            </a:gs>
            <a:gs pos="100000">
              <a:schemeClr val="lt1">
                <a:hueOff val="0"/>
                <a:satOff val="0"/>
                <a:lumOff val="0"/>
                <a:alphaOff val="0"/>
                <a:tint val="65000"/>
                <a:satMod val="100000"/>
                <a:lumMod val="100000"/>
              </a:schemeClr>
            </a:gs>
            <a:gs pos="100000">
              <a:schemeClr val="lt1">
                <a:hueOff val="0"/>
                <a:satOff val="0"/>
                <a:lumOff val="0"/>
                <a:alphaOff val="0"/>
                <a:tint val="70000"/>
                <a:satMod val="100000"/>
                <a:lumMod val="100000"/>
              </a:schemeClr>
            </a:gs>
          </a:gsLst>
          <a:lin ang="5400000" scaled="0"/>
        </a:gradFill>
        <a:ln w="6350" cap="flat" cmpd="sng" algn="ctr">
          <a:solidFill>
            <a:schemeClr val="accent3">
              <a:shade val="80000"/>
              <a:hueOff val="22423"/>
              <a:satOff val="363"/>
              <a:lumOff val="10764"/>
              <a:alphaOff val="0"/>
            </a:schemeClr>
          </a:solidFill>
          <a:prstDash val="solid"/>
        </a:ln>
        <a:effectLst/>
      </dsp:spPr>
      <dsp:style>
        <a:lnRef idx="1">
          <a:scrgbClr r="0" g="0" b="0"/>
        </a:lnRef>
        <a:fillRef idx="2">
          <a:scrgbClr r="0" g="0" b="0"/>
        </a:fillRef>
        <a:effectRef idx="0">
          <a:scrgbClr r="0" g="0" b="0"/>
        </a:effectRef>
        <a:fontRef idx="minor"/>
      </dsp:style>
    </dsp:sp>
    <dsp:sp modelId="{9376E05B-FADE-454B-8EAC-DA3FC7A9696D}">
      <dsp:nvSpPr>
        <dsp:cNvPr id="0" name=""/>
        <dsp:cNvSpPr/>
      </dsp:nvSpPr>
      <dsp:spPr>
        <a:xfrm>
          <a:off x="546953" y="2752565"/>
          <a:ext cx="9458340" cy="786447"/>
        </a:xfrm>
        <a:prstGeom prst="rect">
          <a:avLst/>
        </a:prstGeom>
        <a:gradFill rotWithShape="0">
          <a:gsLst>
            <a:gs pos="0">
              <a:schemeClr val="accent3">
                <a:shade val="80000"/>
                <a:hueOff val="44846"/>
                <a:satOff val="727"/>
                <a:lumOff val="21528"/>
                <a:alphaOff val="0"/>
                <a:tint val="60000"/>
                <a:satMod val="105000"/>
                <a:lumMod val="105000"/>
              </a:schemeClr>
            </a:gs>
            <a:gs pos="100000">
              <a:schemeClr val="accent3">
                <a:shade val="80000"/>
                <a:hueOff val="44846"/>
                <a:satOff val="727"/>
                <a:lumOff val="21528"/>
                <a:alphaOff val="0"/>
                <a:tint val="65000"/>
                <a:satMod val="100000"/>
                <a:lumMod val="100000"/>
              </a:schemeClr>
            </a:gs>
            <a:gs pos="100000">
              <a:schemeClr val="accent3">
                <a:shade val="80000"/>
                <a:hueOff val="44846"/>
                <a:satOff val="727"/>
                <a:lumOff val="21528"/>
                <a:alphaOff val="0"/>
                <a:tint val="70000"/>
                <a:satMod val="100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24243" tIns="60960" rIns="60960" bIns="60960" numCol="1" spcCol="1270" anchor="ctr" anchorCtr="0">
          <a:noAutofit/>
        </a:bodyPr>
        <a:lstStyle/>
        <a:p>
          <a:pPr marL="0" lvl="0" indent="0" algn="l" defTabSz="1066800">
            <a:lnSpc>
              <a:spcPct val="90000"/>
            </a:lnSpc>
            <a:spcBef>
              <a:spcPct val="0"/>
            </a:spcBef>
            <a:spcAft>
              <a:spcPct val="35000"/>
            </a:spcAft>
            <a:buNone/>
          </a:pPr>
          <a:r>
            <a:rPr lang="uk-UA" sz="2400" b="0" i="0" kern="1200" noProof="0" dirty="0"/>
            <a:t>у разі відсутності вищого органу або незгоди з прийнятим за скаргою рішенням – скарга подається безпосередньо до суду</a:t>
          </a:r>
          <a:endParaRPr lang="uk-UA" sz="2400" kern="1200" noProof="0" dirty="0"/>
        </a:p>
      </dsp:txBody>
      <dsp:txXfrm>
        <a:off x="546953" y="2752565"/>
        <a:ext cx="9458340" cy="786447"/>
      </dsp:txXfrm>
    </dsp:sp>
    <dsp:sp modelId="{785E68DC-717B-495B-BEAD-5D16C7E0B1BF}">
      <dsp:nvSpPr>
        <dsp:cNvPr id="0" name=""/>
        <dsp:cNvSpPr/>
      </dsp:nvSpPr>
      <dsp:spPr>
        <a:xfrm>
          <a:off x="55424" y="2654259"/>
          <a:ext cx="983059" cy="983059"/>
        </a:xfrm>
        <a:prstGeom prst="ellipse">
          <a:avLst/>
        </a:prstGeom>
        <a:gradFill rotWithShape="0">
          <a:gsLst>
            <a:gs pos="0">
              <a:schemeClr val="lt1">
                <a:hueOff val="0"/>
                <a:satOff val="0"/>
                <a:lumOff val="0"/>
                <a:alphaOff val="0"/>
                <a:tint val="60000"/>
                <a:satMod val="105000"/>
                <a:lumMod val="105000"/>
              </a:schemeClr>
            </a:gs>
            <a:gs pos="100000">
              <a:schemeClr val="lt1">
                <a:hueOff val="0"/>
                <a:satOff val="0"/>
                <a:lumOff val="0"/>
                <a:alphaOff val="0"/>
                <a:tint val="65000"/>
                <a:satMod val="100000"/>
                <a:lumMod val="100000"/>
              </a:schemeClr>
            </a:gs>
            <a:gs pos="100000">
              <a:schemeClr val="lt1">
                <a:hueOff val="0"/>
                <a:satOff val="0"/>
                <a:lumOff val="0"/>
                <a:alphaOff val="0"/>
                <a:tint val="70000"/>
                <a:satMod val="100000"/>
                <a:lumMod val="100000"/>
              </a:schemeClr>
            </a:gs>
          </a:gsLst>
          <a:lin ang="5400000" scaled="0"/>
        </a:gradFill>
        <a:ln w="6350" cap="flat" cmpd="sng" algn="ctr">
          <a:solidFill>
            <a:schemeClr val="accent3">
              <a:shade val="80000"/>
              <a:hueOff val="44846"/>
              <a:satOff val="727"/>
              <a:lumOff val="21528"/>
              <a:alphaOff val="0"/>
            </a:schemeClr>
          </a:solidFill>
          <a:prstDash val="solid"/>
        </a:ln>
        <a:effectLst/>
      </dsp:spPr>
      <dsp:style>
        <a:lnRef idx="1">
          <a:scrgbClr r="0" g="0" b="0"/>
        </a:lnRef>
        <a:fillRef idx="2">
          <a:scrgbClr r="0" g="0" b="0"/>
        </a:fillRef>
        <a:effectRef idx="0">
          <a:scrgbClr r="0" g="0" b="0"/>
        </a:effectRef>
        <a:fontRef idx="minor"/>
      </dsp:style>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DC2D89C-7379-4697-BD71-561E07BA8947}">
      <dsp:nvSpPr>
        <dsp:cNvPr id="0" name=""/>
        <dsp:cNvSpPr/>
      </dsp:nvSpPr>
      <dsp:spPr>
        <a:xfrm>
          <a:off x="10" y="0"/>
          <a:ext cx="2329534" cy="2503409"/>
        </a:xfrm>
        <a:prstGeom prst="snip2SameRect">
          <a:avLst/>
        </a:prstGeom>
        <a:gradFill rotWithShape="0">
          <a:gsLst>
            <a:gs pos="0">
              <a:schemeClr val="accent2">
                <a:hueOff val="0"/>
                <a:satOff val="0"/>
                <a:lumOff val="0"/>
                <a:alphaOff val="0"/>
                <a:tint val="60000"/>
                <a:satMod val="105000"/>
                <a:lumMod val="105000"/>
              </a:schemeClr>
            </a:gs>
            <a:gs pos="100000">
              <a:schemeClr val="accent2">
                <a:hueOff val="0"/>
                <a:satOff val="0"/>
                <a:lumOff val="0"/>
                <a:alphaOff val="0"/>
                <a:tint val="65000"/>
                <a:satMod val="100000"/>
                <a:lumMod val="100000"/>
              </a:schemeClr>
            </a:gs>
            <a:gs pos="100000">
              <a:schemeClr val="accent2">
                <a:hueOff val="0"/>
                <a:satOff val="0"/>
                <a:lumOff val="0"/>
                <a:alphaOff val="0"/>
                <a:tint val="70000"/>
                <a:satMod val="100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uk-UA" sz="1800" kern="1200" dirty="0"/>
            <a:t>особисто</a:t>
          </a:r>
          <a:endParaRPr lang="ru-RU" sz="1800" kern="1200" dirty="0"/>
        </a:p>
      </dsp:txBody>
      <dsp:txXfrm>
        <a:off x="194142" y="194132"/>
        <a:ext cx="1941270" cy="2309277"/>
      </dsp:txXfrm>
    </dsp:sp>
    <dsp:sp modelId="{D376E5AA-F7A5-44E3-B8F6-0AC55A4AF377}">
      <dsp:nvSpPr>
        <dsp:cNvPr id="0" name=""/>
        <dsp:cNvSpPr/>
      </dsp:nvSpPr>
      <dsp:spPr>
        <a:xfrm>
          <a:off x="2603607" y="1"/>
          <a:ext cx="2329534" cy="2503409"/>
        </a:xfrm>
        <a:prstGeom prst="snip2SameRect">
          <a:avLst/>
        </a:prstGeom>
        <a:gradFill rotWithShape="0">
          <a:gsLst>
            <a:gs pos="0">
              <a:schemeClr val="accent2">
                <a:hueOff val="0"/>
                <a:satOff val="0"/>
                <a:lumOff val="0"/>
                <a:alphaOff val="0"/>
                <a:tint val="60000"/>
                <a:satMod val="105000"/>
                <a:lumMod val="105000"/>
              </a:schemeClr>
            </a:gs>
            <a:gs pos="100000">
              <a:schemeClr val="accent2">
                <a:hueOff val="0"/>
                <a:satOff val="0"/>
                <a:lumOff val="0"/>
                <a:alphaOff val="0"/>
                <a:tint val="65000"/>
                <a:satMod val="100000"/>
                <a:lumMod val="100000"/>
              </a:schemeClr>
            </a:gs>
            <a:gs pos="100000">
              <a:schemeClr val="accent2">
                <a:hueOff val="0"/>
                <a:satOff val="0"/>
                <a:lumOff val="0"/>
                <a:alphaOff val="0"/>
                <a:tint val="70000"/>
                <a:satMod val="100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uk-UA" sz="1800" b="0" i="0" kern="1200" noProof="0" dirty="0"/>
            <a:t>через уповноважену на це іншу особу</a:t>
          </a:r>
          <a:endParaRPr lang="uk-UA" sz="1800" kern="1200" noProof="0" dirty="0"/>
        </a:p>
      </dsp:txBody>
      <dsp:txXfrm>
        <a:off x="2797739" y="194133"/>
        <a:ext cx="1941270" cy="2309277"/>
      </dsp:txXfrm>
    </dsp:sp>
    <dsp:sp modelId="{BDC2D405-CB25-4338-BF39-9669C92BC633}">
      <dsp:nvSpPr>
        <dsp:cNvPr id="0" name=""/>
        <dsp:cNvSpPr/>
      </dsp:nvSpPr>
      <dsp:spPr>
        <a:xfrm>
          <a:off x="5172080" y="1"/>
          <a:ext cx="2329534" cy="2503409"/>
        </a:xfrm>
        <a:prstGeom prst="snip2SameRect">
          <a:avLst/>
        </a:prstGeom>
        <a:gradFill rotWithShape="0">
          <a:gsLst>
            <a:gs pos="0">
              <a:schemeClr val="accent2">
                <a:hueOff val="0"/>
                <a:satOff val="0"/>
                <a:lumOff val="0"/>
                <a:alphaOff val="0"/>
                <a:tint val="60000"/>
                <a:satMod val="105000"/>
                <a:lumMod val="105000"/>
              </a:schemeClr>
            </a:gs>
            <a:gs pos="100000">
              <a:schemeClr val="accent2">
                <a:hueOff val="0"/>
                <a:satOff val="0"/>
                <a:lumOff val="0"/>
                <a:alphaOff val="0"/>
                <a:tint val="65000"/>
                <a:satMod val="100000"/>
                <a:lumMod val="100000"/>
              </a:schemeClr>
            </a:gs>
            <a:gs pos="100000">
              <a:schemeClr val="accent2">
                <a:hueOff val="0"/>
                <a:satOff val="0"/>
                <a:lumOff val="0"/>
                <a:alphaOff val="0"/>
                <a:tint val="70000"/>
                <a:satMod val="100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uk-UA" sz="1800" kern="1200" dirty="0"/>
            <a:t>через представника (</a:t>
          </a:r>
          <a:r>
            <a:rPr lang="uk-UA" sz="1800" b="0" i="0" kern="1200" noProof="0" dirty="0"/>
            <a:t>в інтересах неповнолітніх і недієздатних осіб</a:t>
          </a:r>
          <a:r>
            <a:rPr lang="uk-UA" sz="1800" kern="1200" dirty="0"/>
            <a:t>)*</a:t>
          </a:r>
          <a:endParaRPr lang="ru-RU" sz="1800" kern="1200" dirty="0"/>
        </a:p>
      </dsp:txBody>
      <dsp:txXfrm>
        <a:off x="5366212" y="194133"/>
        <a:ext cx="1941270" cy="2309277"/>
      </dsp:txXfrm>
    </dsp:sp>
    <dsp:sp modelId="{A4ACE66F-DF56-4896-8684-B8BD24978D21}">
      <dsp:nvSpPr>
        <dsp:cNvPr id="0" name=""/>
        <dsp:cNvSpPr/>
      </dsp:nvSpPr>
      <dsp:spPr>
        <a:xfrm>
          <a:off x="7728865" y="0"/>
          <a:ext cx="2329534" cy="2503409"/>
        </a:xfrm>
        <a:prstGeom prst="snip2SameRect">
          <a:avLst/>
        </a:prstGeom>
        <a:gradFill rotWithShape="0">
          <a:gsLst>
            <a:gs pos="0">
              <a:schemeClr val="accent2">
                <a:hueOff val="0"/>
                <a:satOff val="0"/>
                <a:lumOff val="0"/>
                <a:alphaOff val="0"/>
                <a:tint val="60000"/>
                <a:satMod val="105000"/>
                <a:lumMod val="105000"/>
              </a:schemeClr>
            </a:gs>
            <a:gs pos="100000">
              <a:schemeClr val="accent2">
                <a:hueOff val="0"/>
                <a:satOff val="0"/>
                <a:lumOff val="0"/>
                <a:alphaOff val="0"/>
                <a:tint val="65000"/>
                <a:satMod val="100000"/>
                <a:lumMod val="100000"/>
              </a:schemeClr>
            </a:gs>
            <a:gs pos="100000">
              <a:schemeClr val="accent2">
                <a:hueOff val="0"/>
                <a:satOff val="0"/>
                <a:lumOff val="0"/>
                <a:alphaOff val="0"/>
                <a:tint val="70000"/>
                <a:satMod val="100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uk-UA" sz="1400" b="0" i="0" kern="1200" noProof="0" dirty="0"/>
            <a:t>за уповноваженням, оформленим у встановленому законом порядку, </a:t>
          </a:r>
          <a:r>
            <a:rPr lang="uk-UA" sz="1800" b="0" i="0" kern="1200" noProof="0" dirty="0"/>
            <a:t>може бути подана іншою особою, трудовим колективом або організацією, яка здійснює правозахисну діяльність</a:t>
          </a:r>
          <a:endParaRPr lang="uk-UA" sz="1800" kern="1200" noProof="0" dirty="0"/>
        </a:p>
      </dsp:txBody>
      <dsp:txXfrm>
        <a:off x="7922997" y="194132"/>
        <a:ext cx="1941270" cy="2309277"/>
      </dsp:txXfrm>
    </dsp:sp>
    <dsp:sp modelId="{F140156F-13C9-4A2D-BF1A-476603BC8C56}">
      <dsp:nvSpPr>
        <dsp:cNvPr id="0" name=""/>
        <dsp:cNvSpPr/>
      </dsp:nvSpPr>
      <dsp:spPr>
        <a:xfrm>
          <a:off x="535375" y="3196533"/>
          <a:ext cx="8987649" cy="666318"/>
        </a:xfrm>
        <a:prstGeom prst="rect">
          <a:avLst/>
        </a:prstGeom>
        <a:gradFill rotWithShape="0">
          <a:gsLst>
            <a:gs pos="0">
              <a:schemeClr val="accent1">
                <a:lumMod val="40000"/>
                <a:lumOff val="60000"/>
              </a:schemeClr>
            </a:gs>
            <a:gs pos="100000">
              <a:schemeClr val="accent2">
                <a:hueOff val="0"/>
                <a:satOff val="0"/>
                <a:lumOff val="0"/>
                <a:alphaOff val="0"/>
                <a:tint val="65000"/>
                <a:satMod val="100000"/>
                <a:lumMod val="100000"/>
              </a:schemeClr>
            </a:gs>
            <a:gs pos="100000">
              <a:schemeClr val="accent2">
                <a:hueOff val="0"/>
                <a:satOff val="0"/>
                <a:lumOff val="0"/>
                <a:alphaOff val="0"/>
                <a:tint val="70000"/>
                <a:satMod val="100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ru-RU" sz="1400" b="0" i="1" kern="1200" dirty="0"/>
            <a:t>*</a:t>
          </a:r>
          <a:r>
            <a:rPr lang="uk-UA" sz="1400" b="0" i="1" kern="1200" noProof="0" dirty="0"/>
            <a:t>Положення стосовно звернення зі скаргою в інтересах недієздатних осіб </a:t>
          </a:r>
          <a:r>
            <a:rPr lang="uk-UA" sz="1400" b="1" i="1" kern="1200" noProof="0" dirty="0"/>
            <a:t>лише </a:t>
          </a:r>
          <a:r>
            <a:rPr lang="uk-UA" sz="1400" b="0" i="1" kern="1200" noProof="0" dirty="0"/>
            <a:t>їх законними представниками визнано таким, що не відповідає Конституції України (є неконституційним)</a:t>
          </a:r>
          <a:endParaRPr lang="uk-UA" sz="1400" kern="1200" noProof="0" dirty="0"/>
        </a:p>
      </dsp:txBody>
      <dsp:txXfrm>
        <a:off x="535375" y="3196533"/>
        <a:ext cx="8987649" cy="666318"/>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10.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9.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2"/>
      </p:bgRef>
    </p:bg>
    <p:spTree>
      <p:nvGrpSpPr>
        <p:cNvPr id="1" name=""/>
        <p:cNvGrpSpPr/>
        <p:nvPr/>
      </p:nvGrpSpPr>
      <p:grpSpPr>
        <a:xfrm>
          <a:off x="0" y="0"/>
          <a:ext cx="0" cy="0"/>
          <a:chOff x="0" y="0"/>
          <a:chExt cx="0" cy="0"/>
        </a:xfrm>
      </p:grpSpPr>
      <p:sp>
        <p:nvSpPr>
          <p:cNvPr id="16" name="Rectangle 15"/>
          <p:cNvSpPr/>
          <p:nvPr/>
        </p:nvSpPr>
        <p:spPr>
          <a:xfrm>
            <a:off x="1" y="0"/>
            <a:ext cx="12192000" cy="6858000"/>
          </a:xfrm>
          <a:prstGeom prst="rect">
            <a:avLst/>
          </a:prstGeom>
          <a:blipFill dpi="0" rotWithShape="1">
            <a:blip r:embed="rId2">
              <a:alphaModFix amt="40000"/>
              <a:duotone>
                <a:schemeClr val="accent1">
                  <a:shade val="45000"/>
                  <a:satMod val="135000"/>
                </a:schemeClr>
                <a:prstClr val="white"/>
              </a:duotone>
            </a:blip>
            <a:srcRect/>
            <a:tile tx="-133350" ty="330200" sx="85000" sy="85000" flip="xy"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ru-RU"/>
              <a:t>Образец заголовка</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2">
                    <a:lumMod val="7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rgbClr val="FFFFFF"/>
                </a:solidFill>
                <a:latin typeface="+mn-lt"/>
              </a:defRPr>
            </a:lvl1pPr>
          </a:lstStyle>
          <a:p>
            <a:fld id="{72A5923B-678A-49BD-ABB7-D68FBFB70ED5}" type="datetimeFigureOut">
              <a:rPr lang="ru-RU" smtClean="0"/>
              <a:t>23.04.2024</a:t>
            </a:fld>
            <a:endParaRPr lang="ru-RU" dirty="0"/>
          </a:p>
        </p:txBody>
      </p:sp>
      <p:sp>
        <p:nvSpPr>
          <p:cNvPr id="21" name="Footer Placeholder 20"/>
          <p:cNvSpPr>
            <a:spLocks noGrp="1"/>
          </p:cNvSpPr>
          <p:nvPr>
            <p:ph type="ftr" sz="quarter" idx="11"/>
          </p:nvPr>
        </p:nvSpPr>
        <p:spPr>
          <a:xfrm>
            <a:off x="1453896" y="5212080"/>
            <a:ext cx="5905500" cy="228600"/>
          </a:xfrm>
        </p:spPr>
        <p:txBody>
          <a:bodyPr/>
          <a:lstStyle>
            <a:lvl1pPr algn="l">
              <a:defRPr>
                <a:solidFill>
                  <a:schemeClr val="tx1">
                    <a:lumMod val="75000"/>
                    <a:lumOff val="25000"/>
                  </a:schemeClr>
                </a:solidFill>
              </a:defRPr>
            </a:lvl1pPr>
          </a:lstStyle>
          <a:p>
            <a:endParaRPr lang="ru-RU" dirty="0"/>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627B1A19-FA5E-47B2-88F4-2D5702E6A41D}" type="slidenum">
              <a:rPr lang="ru-RU" smtClean="0"/>
              <a:t>‹#›</a:t>
            </a:fld>
            <a:endParaRPr lang="ru-RU" dirty="0"/>
          </a:p>
        </p:txBody>
      </p:sp>
    </p:spTree>
    <p:extLst>
      <p:ext uri="{BB962C8B-B14F-4D97-AF65-F5344CB8AC3E}">
        <p14:creationId xmlns:p14="http://schemas.microsoft.com/office/powerpoint/2010/main" val="2493801934"/>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72A5923B-678A-49BD-ABB7-D68FBFB70ED5}" type="datetimeFigureOut">
              <a:rPr lang="ru-RU" smtClean="0"/>
              <a:t>23.04.2024</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627B1A19-FA5E-47B2-88F4-2D5702E6A41D}" type="slidenum">
              <a:rPr lang="ru-RU" smtClean="0"/>
              <a:t>‹#›</a:t>
            </a:fld>
            <a:endParaRPr lang="ru-RU" dirty="0"/>
          </a:p>
        </p:txBody>
      </p:sp>
    </p:spTree>
    <p:extLst>
      <p:ext uri="{BB962C8B-B14F-4D97-AF65-F5344CB8AC3E}">
        <p14:creationId xmlns:p14="http://schemas.microsoft.com/office/powerpoint/2010/main" val="15796590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72A5923B-678A-49BD-ABB7-D68FBFB70ED5}" type="datetimeFigureOut">
              <a:rPr lang="ru-RU" smtClean="0"/>
              <a:t>23.04.2024</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627B1A19-FA5E-47B2-88F4-2D5702E6A41D}" type="slidenum">
              <a:rPr lang="ru-RU" smtClean="0"/>
              <a:t>‹#›</a:t>
            </a:fld>
            <a:endParaRPr lang="ru-RU" dirty="0"/>
          </a:p>
        </p:txBody>
      </p:sp>
    </p:spTree>
    <p:extLst>
      <p:ext uri="{BB962C8B-B14F-4D97-AF65-F5344CB8AC3E}">
        <p14:creationId xmlns:p14="http://schemas.microsoft.com/office/powerpoint/2010/main" val="16926039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72A5923B-678A-49BD-ABB7-D68FBFB70ED5}" type="datetimeFigureOut">
              <a:rPr lang="ru-RU" smtClean="0"/>
              <a:t>23.04.2024</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627B1A19-FA5E-47B2-88F4-2D5702E6A41D}" type="slidenum">
              <a:rPr lang="ru-RU" smtClean="0"/>
              <a:t>‹#›</a:t>
            </a:fld>
            <a:endParaRPr lang="ru-RU" dirty="0"/>
          </a:p>
        </p:txBody>
      </p:sp>
    </p:spTree>
    <p:extLst>
      <p:ext uri="{BB962C8B-B14F-4D97-AF65-F5344CB8AC3E}">
        <p14:creationId xmlns:p14="http://schemas.microsoft.com/office/powerpoint/2010/main" val="19446419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16" name="Rectangle 15"/>
          <p:cNvSpPr/>
          <p:nvPr/>
        </p:nvSpPr>
        <p:spPr>
          <a:xfrm>
            <a:off x="11784" y="0"/>
            <a:ext cx="12192000" cy="6858000"/>
          </a:xfrm>
          <a:prstGeom prst="rect">
            <a:avLst/>
          </a:prstGeom>
          <a:blipFill dpi="0" rotWithShape="1">
            <a:blip r:embed="rId2">
              <a:alphaModFix amt="40000"/>
              <a:duotone>
                <a:schemeClr val="accent2">
                  <a:shade val="45000"/>
                  <a:satMod val="135000"/>
                </a:schemeClr>
                <a:prstClr val="white"/>
              </a:duotone>
            </a:blip>
            <a:srcRect/>
            <a:tile tx="-133350" ty="330200" sx="85000" sy="85000" flip="xy"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ru-RU"/>
              <a:t>Образец заголовка</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tabLst>
                <a:tab pos="2633663" algn="l"/>
              </a:tabLst>
              <a:defRPr sz="1600">
                <a:solidFill>
                  <a:schemeClr val="tx2"/>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rgbClr val="FFFFFF"/>
                </a:solidFill>
                <a:latin typeface="+mn-lt"/>
                <a:ea typeface="+mn-ea"/>
                <a:cs typeface="+mn-cs"/>
              </a:defRPr>
            </a:lvl1pPr>
          </a:lstStyle>
          <a:p>
            <a:fld id="{72A5923B-678A-49BD-ABB7-D68FBFB70ED5}" type="datetimeFigureOut">
              <a:rPr lang="ru-RU" smtClean="0"/>
              <a:t>23.04.2024</a:t>
            </a:fld>
            <a:endParaRPr lang="ru-RU" dirty="0"/>
          </a:p>
        </p:txBody>
      </p:sp>
      <p:sp>
        <p:nvSpPr>
          <p:cNvPr id="5" name="Footer Placeholder 4"/>
          <p:cNvSpPr>
            <a:spLocks noGrp="1"/>
          </p:cNvSpPr>
          <p:nvPr>
            <p:ph type="ftr" sz="quarter" idx="11"/>
          </p:nvPr>
        </p:nvSpPr>
        <p:spPr>
          <a:xfrm>
            <a:off x="1453896" y="5212080"/>
            <a:ext cx="5907024" cy="228600"/>
          </a:xfrm>
        </p:spPr>
        <p:txBody>
          <a:bodyPr/>
          <a:lstStyle>
            <a:lvl1pPr algn="l">
              <a:defRPr/>
            </a:lvl1pPr>
          </a:lstStyle>
          <a:p>
            <a:endParaRPr lang="ru-RU" dirty="0"/>
          </a:p>
        </p:txBody>
      </p:sp>
      <p:sp>
        <p:nvSpPr>
          <p:cNvPr id="6" name="Slide Number Placeholder 5"/>
          <p:cNvSpPr>
            <a:spLocks noGrp="1"/>
          </p:cNvSpPr>
          <p:nvPr>
            <p:ph type="sldNum" sz="quarter" idx="12"/>
          </p:nvPr>
        </p:nvSpPr>
        <p:spPr>
          <a:xfrm>
            <a:off x="8604504" y="5212080"/>
            <a:ext cx="2112264" cy="228600"/>
          </a:xfrm>
        </p:spPr>
        <p:txBody>
          <a:bodyPr/>
          <a:lstStyle/>
          <a:p>
            <a:fld id="{627B1A19-FA5E-47B2-88F4-2D5702E6A41D}" type="slidenum">
              <a:rPr lang="ru-RU" smtClean="0"/>
              <a:t>‹#›</a:t>
            </a:fld>
            <a:endParaRPr lang="ru-RU" dirty="0"/>
          </a:p>
        </p:txBody>
      </p:sp>
    </p:spTree>
    <p:extLst>
      <p:ext uri="{BB962C8B-B14F-4D97-AF65-F5344CB8AC3E}">
        <p14:creationId xmlns:p14="http://schemas.microsoft.com/office/powerpoint/2010/main" val="1623953780"/>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72A5923B-678A-49BD-ABB7-D68FBFB70ED5}" type="datetimeFigureOut">
              <a:rPr lang="ru-RU" smtClean="0"/>
              <a:t>23.04.2024</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627B1A19-FA5E-47B2-88F4-2D5702E6A41D}" type="slidenum">
              <a:rPr lang="ru-RU" smtClean="0"/>
              <a:t>‹#›</a:t>
            </a:fld>
            <a:endParaRPr lang="ru-RU" dirty="0"/>
          </a:p>
        </p:txBody>
      </p:sp>
    </p:spTree>
    <p:extLst>
      <p:ext uri="{BB962C8B-B14F-4D97-AF65-F5344CB8AC3E}">
        <p14:creationId xmlns:p14="http://schemas.microsoft.com/office/powerpoint/2010/main" val="35709302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800" b="0">
                <a:solidFill>
                  <a:schemeClr val="tx2"/>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800" b="0">
                <a:solidFill>
                  <a:schemeClr val="tx2"/>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72A5923B-678A-49BD-ABB7-D68FBFB70ED5}" type="datetimeFigureOut">
              <a:rPr lang="ru-RU" smtClean="0"/>
              <a:t>23.04.2024</a:t>
            </a:fld>
            <a:endParaRPr lang="ru-RU" dirty="0"/>
          </a:p>
        </p:txBody>
      </p:sp>
      <p:sp>
        <p:nvSpPr>
          <p:cNvPr id="8" name="Footer Placeholder 7"/>
          <p:cNvSpPr>
            <a:spLocks noGrp="1"/>
          </p:cNvSpPr>
          <p:nvPr>
            <p:ph type="ftr" sz="quarter" idx="11"/>
          </p:nvPr>
        </p:nvSpPr>
        <p:spPr/>
        <p:txBody>
          <a:bodyPr/>
          <a:lstStyle/>
          <a:p>
            <a:endParaRPr lang="ru-RU" dirty="0"/>
          </a:p>
        </p:txBody>
      </p:sp>
      <p:sp>
        <p:nvSpPr>
          <p:cNvPr id="9" name="Slide Number Placeholder 8"/>
          <p:cNvSpPr>
            <a:spLocks noGrp="1"/>
          </p:cNvSpPr>
          <p:nvPr>
            <p:ph type="sldNum" sz="quarter" idx="12"/>
          </p:nvPr>
        </p:nvSpPr>
        <p:spPr/>
        <p:txBody>
          <a:bodyPr/>
          <a:lstStyle/>
          <a:p>
            <a:fld id="{627B1A19-FA5E-47B2-88F4-2D5702E6A41D}" type="slidenum">
              <a:rPr lang="ru-RU" smtClean="0"/>
              <a:t>‹#›</a:t>
            </a:fld>
            <a:endParaRPr lang="ru-RU" dirty="0"/>
          </a:p>
        </p:txBody>
      </p:sp>
    </p:spTree>
    <p:extLst>
      <p:ext uri="{BB962C8B-B14F-4D97-AF65-F5344CB8AC3E}">
        <p14:creationId xmlns:p14="http://schemas.microsoft.com/office/powerpoint/2010/main" val="20380208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72A5923B-678A-49BD-ABB7-D68FBFB70ED5}" type="datetimeFigureOut">
              <a:rPr lang="ru-RU" smtClean="0"/>
              <a:t>23.04.2024</a:t>
            </a:fld>
            <a:endParaRPr lang="ru-RU" dirty="0"/>
          </a:p>
        </p:txBody>
      </p:sp>
      <p:sp>
        <p:nvSpPr>
          <p:cNvPr id="4" name="Footer Placeholder 3"/>
          <p:cNvSpPr>
            <a:spLocks noGrp="1"/>
          </p:cNvSpPr>
          <p:nvPr>
            <p:ph type="ftr" sz="quarter" idx="11"/>
          </p:nvPr>
        </p:nvSpPr>
        <p:spPr/>
        <p:txBody>
          <a:bodyPr/>
          <a:lstStyle/>
          <a:p>
            <a:endParaRPr lang="ru-RU" dirty="0"/>
          </a:p>
        </p:txBody>
      </p:sp>
      <p:sp>
        <p:nvSpPr>
          <p:cNvPr id="5" name="Slide Number Placeholder 4"/>
          <p:cNvSpPr>
            <a:spLocks noGrp="1"/>
          </p:cNvSpPr>
          <p:nvPr>
            <p:ph type="sldNum" sz="quarter" idx="12"/>
          </p:nvPr>
        </p:nvSpPr>
        <p:spPr/>
        <p:txBody>
          <a:bodyPr/>
          <a:lstStyle/>
          <a:p>
            <a:fld id="{627B1A19-FA5E-47B2-88F4-2D5702E6A41D}" type="slidenum">
              <a:rPr lang="ru-RU" smtClean="0"/>
              <a:t>‹#›</a:t>
            </a:fld>
            <a:endParaRPr lang="ru-RU" dirty="0"/>
          </a:p>
        </p:txBody>
      </p:sp>
    </p:spTree>
    <p:extLst>
      <p:ext uri="{BB962C8B-B14F-4D97-AF65-F5344CB8AC3E}">
        <p14:creationId xmlns:p14="http://schemas.microsoft.com/office/powerpoint/2010/main" val="36289520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A5923B-678A-49BD-ABB7-D68FBFB70ED5}" type="datetimeFigureOut">
              <a:rPr lang="ru-RU" smtClean="0"/>
              <a:t>23.04.2024</a:t>
            </a:fld>
            <a:endParaRPr lang="ru-RU" dirty="0"/>
          </a:p>
        </p:txBody>
      </p:sp>
      <p:sp>
        <p:nvSpPr>
          <p:cNvPr id="3" name="Footer Placeholder 2"/>
          <p:cNvSpPr>
            <a:spLocks noGrp="1"/>
          </p:cNvSpPr>
          <p:nvPr>
            <p:ph type="ftr" sz="quarter" idx="11"/>
          </p:nvPr>
        </p:nvSpPr>
        <p:spPr/>
        <p:txBody>
          <a:bodyPr/>
          <a:lstStyle/>
          <a:p>
            <a:endParaRPr lang="ru-RU" dirty="0"/>
          </a:p>
        </p:txBody>
      </p:sp>
      <p:sp>
        <p:nvSpPr>
          <p:cNvPr id="4" name="Slide Number Placeholder 3"/>
          <p:cNvSpPr>
            <a:spLocks noGrp="1"/>
          </p:cNvSpPr>
          <p:nvPr>
            <p:ph type="sldNum" sz="quarter" idx="12"/>
          </p:nvPr>
        </p:nvSpPr>
        <p:spPr/>
        <p:txBody>
          <a:bodyPr/>
          <a:lstStyle/>
          <a:p>
            <a:fld id="{627B1A19-FA5E-47B2-88F4-2D5702E6A41D}" type="slidenum">
              <a:rPr lang="ru-RU" smtClean="0"/>
              <a:t>‹#›</a:t>
            </a:fld>
            <a:endParaRPr lang="ru-RU" dirty="0"/>
          </a:p>
        </p:txBody>
      </p:sp>
    </p:spTree>
    <p:extLst>
      <p:ext uri="{BB962C8B-B14F-4D97-AF65-F5344CB8AC3E}">
        <p14:creationId xmlns:p14="http://schemas.microsoft.com/office/powerpoint/2010/main" val="25834441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15" name="Rectangle 14"/>
          <p:cNvSpPr/>
          <p:nvPr/>
        </p:nvSpPr>
        <p:spPr>
          <a:xfrm>
            <a:off x="9020386" y="237744"/>
            <a:ext cx="2926080"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chemeClr val="tx1"/>
                </a:solidFill>
                <a:effectLst/>
                <a:latin typeface="+mj-lt"/>
                <a:ea typeface="+mn-ea"/>
                <a:cs typeface="+mn-cs"/>
              </a:defRPr>
            </a:lvl1pPr>
          </a:lstStyle>
          <a:p>
            <a:r>
              <a:rPr lang="ru-RU"/>
              <a:t>Образец заголовка</a:t>
            </a:r>
            <a:endParaRPr lang="en-US" dirty="0"/>
          </a:p>
        </p:txBody>
      </p:sp>
      <p:sp>
        <p:nvSpPr>
          <p:cNvPr id="3" name="Content Placeholder 2"/>
          <p:cNvSpPr>
            <a:spLocks noGrp="1"/>
          </p:cNvSpPr>
          <p:nvPr>
            <p:ph idx="1"/>
          </p:nvPr>
        </p:nvSpPr>
        <p:spPr>
          <a:xfrm>
            <a:off x="685800" y="609600"/>
            <a:ext cx="77724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8" name="Date Placeholder 7"/>
          <p:cNvSpPr>
            <a:spLocks noGrp="1"/>
          </p:cNvSpPr>
          <p:nvPr>
            <p:ph type="dt" sz="half" idx="10"/>
          </p:nvPr>
        </p:nvSpPr>
        <p:spPr/>
        <p:txBody>
          <a:bodyPr/>
          <a:lstStyle/>
          <a:p>
            <a:fld id="{72A5923B-678A-49BD-ABB7-D68FBFB70ED5}" type="datetimeFigureOut">
              <a:rPr lang="ru-RU" smtClean="0"/>
              <a:t>23.04.2024</a:t>
            </a:fld>
            <a:endParaRPr lang="ru-RU" dirty="0"/>
          </a:p>
        </p:txBody>
      </p:sp>
      <p:sp>
        <p:nvSpPr>
          <p:cNvPr id="9" name="Footer Placeholder 8"/>
          <p:cNvSpPr>
            <a:spLocks noGrp="1"/>
          </p:cNvSpPr>
          <p:nvPr>
            <p:ph type="ftr" sz="quarter" idx="11"/>
          </p:nvPr>
        </p:nvSpPr>
        <p:spPr/>
        <p:txBody>
          <a:bodyPr/>
          <a:lstStyle>
            <a:lvl1pPr algn="r">
              <a:defRPr/>
            </a:lvl1pPr>
          </a:lstStyle>
          <a:p>
            <a:endParaRPr lang="ru-RU" dirty="0"/>
          </a:p>
        </p:txBody>
      </p:sp>
      <p:sp>
        <p:nvSpPr>
          <p:cNvPr id="11" name="Slide Number Placeholder 10"/>
          <p:cNvSpPr>
            <a:spLocks noGrp="1"/>
          </p:cNvSpPr>
          <p:nvPr>
            <p:ph type="sldNum" sz="quarter" idx="12"/>
          </p:nvPr>
        </p:nvSpPr>
        <p:spPr>
          <a:xfrm>
            <a:off x="10396728" y="6227064"/>
            <a:ext cx="1463040" cy="256032"/>
          </a:xfrm>
        </p:spPr>
        <p:txBody>
          <a:bodyPr/>
          <a:lstStyle/>
          <a:p>
            <a:fld id="{627B1A19-FA5E-47B2-88F4-2D5702E6A41D}" type="slidenum">
              <a:rPr lang="ru-RU" smtClean="0"/>
              <a:t>‹#›</a:t>
            </a:fld>
            <a:endParaRPr lang="ru-RU" dirty="0"/>
          </a:p>
        </p:txBody>
      </p:sp>
      <p:sp>
        <p:nvSpPr>
          <p:cNvPr id="12" name="Rectangle 11"/>
          <p:cNvSpPr/>
          <p:nvPr/>
        </p:nvSpPr>
        <p:spPr>
          <a:xfrm>
            <a:off x="9157546" y="374904"/>
            <a:ext cx="2651760"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232370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chemeClr val="tx1"/>
                </a:solidFill>
                <a:latin typeface="+mj-lt"/>
              </a:defRPr>
            </a:lvl1pPr>
          </a:lstStyle>
          <a:p>
            <a:r>
              <a:rPr lang="ru-RU"/>
              <a:t>Образец заголовка</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6">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dirty="0"/>
              <a:t>Вставка рисунка</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lvl1pPr>
              <a:defRPr>
                <a:solidFill>
                  <a:srgbClr val="FFFFFF"/>
                </a:solidFill>
                <a:effectLst>
                  <a:outerShdw blurRad="19050" dist="6350" dir="2700000" algn="tl" rotWithShape="0">
                    <a:prstClr val="black">
                      <a:alpha val="40000"/>
                    </a:prstClr>
                  </a:outerShdw>
                </a:effectLst>
              </a:defRPr>
            </a:lvl1pPr>
          </a:lstStyle>
          <a:p>
            <a:fld id="{72A5923B-678A-49BD-ABB7-D68FBFB70ED5}" type="datetimeFigureOut">
              <a:rPr lang="ru-RU" smtClean="0"/>
              <a:t>23.04.2024</a:t>
            </a:fld>
            <a:endParaRPr lang="ru-RU" dirty="0"/>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endParaRPr lang="ru-RU" dirty="0"/>
          </a:p>
        </p:txBody>
      </p:sp>
      <p:sp>
        <p:nvSpPr>
          <p:cNvPr id="7" name="Slide Number Placeholder 6"/>
          <p:cNvSpPr>
            <a:spLocks noGrp="1"/>
          </p:cNvSpPr>
          <p:nvPr>
            <p:ph type="sldNum" sz="quarter" idx="12"/>
          </p:nvPr>
        </p:nvSpPr>
        <p:spPr>
          <a:xfrm>
            <a:off x="10396728" y="6227064"/>
            <a:ext cx="1463040" cy="256032"/>
          </a:xfrm>
        </p:spPr>
        <p:txBody>
          <a:bodyPr/>
          <a:lstStyle/>
          <a:p>
            <a:fld id="{627B1A19-FA5E-47B2-88F4-2D5702E6A41D}" type="slidenum">
              <a:rPr lang="ru-RU" smtClean="0"/>
              <a:t>‹#›</a:t>
            </a:fld>
            <a:endParaRPr lang="ru-RU" dirty="0"/>
          </a:p>
        </p:txBody>
      </p:sp>
      <p:sp>
        <p:nvSpPr>
          <p:cNvPr id="10" name="Rectangle 9"/>
          <p:cNvSpPr/>
          <p:nvPr/>
        </p:nvSpPr>
        <p:spPr>
          <a:xfrm>
            <a:off x="9157546" y="374904"/>
            <a:ext cx="2651760"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035392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389464" y="6214535"/>
            <a:ext cx="2743200" cy="256032"/>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72A5923B-678A-49BD-ABB7-D68FBFB70ED5}" type="datetimeFigureOut">
              <a:rPr lang="ru-RU" smtClean="0"/>
              <a:t>23.04.2024</a:t>
            </a:fld>
            <a:endParaRPr lang="ru-RU" dirty="0"/>
          </a:p>
        </p:txBody>
      </p:sp>
      <p:sp>
        <p:nvSpPr>
          <p:cNvPr id="5" name="Footer Placeholder 4"/>
          <p:cNvSpPr>
            <a:spLocks noGrp="1"/>
          </p:cNvSpPr>
          <p:nvPr>
            <p:ph type="ftr" sz="quarter" idx="3"/>
          </p:nvPr>
        </p:nvSpPr>
        <p:spPr>
          <a:xfrm>
            <a:off x="3489960" y="6214535"/>
            <a:ext cx="5212080" cy="256032"/>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ru-RU" dirty="0"/>
          </a:p>
        </p:txBody>
      </p:sp>
      <p:sp>
        <p:nvSpPr>
          <p:cNvPr id="6" name="Slide Number Placeholder 5"/>
          <p:cNvSpPr>
            <a:spLocks noGrp="1"/>
          </p:cNvSpPr>
          <p:nvPr>
            <p:ph type="sldNum" sz="quarter" idx="4"/>
          </p:nvPr>
        </p:nvSpPr>
        <p:spPr>
          <a:xfrm>
            <a:off x="10348535" y="6214535"/>
            <a:ext cx="1463040" cy="256032"/>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627B1A19-FA5E-47B2-88F4-2D5702E6A41D}" type="slidenum">
              <a:rPr lang="ru-RU" smtClean="0"/>
              <a:t>‹#›</a:t>
            </a:fld>
            <a:endParaRPr lang="ru-RU" dirty="0"/>
          </a:p>
        </p:txBody>
      </p:sp>
      <p:sp>
        <p:nvSpPr>
          <p:cNvPr id="8" name="Rectangle 7"/>
          <p:cNvSpPr/>
          <p:nvPr/>
        </p:nvSpPr>
        <p:spPr>
          <a:xfrm>
            <a:off x="371856" y="374904"/>
            <a:ext cx="11448288" cy="6108192"/>
          </a:xfrm>
          <a:prstGeom prst="rect">
            <a:avLst/>
          </a:prstGeom>
          <a:noFill/>
          <a:ln w="6350" cap="sq" cmpd="sng" algn="ctr">
            <a:solidFill>
              <a:schemeClr val="tx1">
                <a:lumMod val="75000"/>
                <a:lumOff val="25000"/>
              </a:schemeClr>
            </a:solidFill>
            <a:prstDash val="solid"/>
            <a:miter lim="800000"/>
          </a:ln>
          <a:effectLst/>
        </p:spPr>
      </p:sp>
    </p:spTree>
    <p:extLst>
      <p:ext uri="{BB962C8B-B14F-4D97-AF65-F5344CB8AC3E}">
        <p14:creationId xmlns:p14="http://schemas.microsoft.com/office/powerpoint/2010/main" val="3770527916"/>
      </p:ext>
    </p:extLst>
  </p:cSld>
  <p:clrMap bg1="lt1" tx1="dk1" bg2="lt2" tx2="dk2" accent1="accent1" accent2="accent2" accent3="accent3" accent4="accent4" accent5="accent5" accent6="accent6" hlink="hlink" folHlink="folHlink"/>
  <p:sldLayoutIdLst>
    <p:sldLayoutId id="2147483883" r:id="rId1"/>
    <p:sldLayoutId id="2147483884" r:id="rId2"/>
    <p:sldLayoutId id="2147483885" r:id="rId3"/>
    <p:sldLayoutId id="2147483886" r:id="rId4"/>
    <p:sldLayoutId id="2147483887" r:id="rId5"/>
    <p:sldLayoutId id="2147483888" r:id="rId6"/>
    <p:sldLayoutId id="2147483889" r:id="rId7"/>
    <p:sldLayoutId id="2147483890" r:id="rId8"/>
    <p:sldLayoutId id="2147483891" r:id="rId9"/>
    <p:sldLayoutId id="2147483892" r:id="rId10"/>
    <p:sldLayoutId id="2147483893"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2BED7E7-26F1-4F96-8BD0-7C0A1B72C0EC}"/>
              </a:ext>
            </a:extLst>
          </p:cNvPr>
          <p:cNvSpPr>
            <a:spLocks noGrp="1"/>
          </p:cNvSpPr>
          <p:nvPr>
            <p:ph type="ctrTitle"/>
          </p:nvPr>
        </p:nvSpPr>
        <p:spPr/>
        <p:txBody>
          <a:bodyPr/>
          <a:lstStyle/>
          <a:p>
            <a:r>
              <a:rPr lang="uk-UA" sz="6600" b="1" dirty="0"/>
              <a:t>АДМІНІСТРАТИВНЕ ОСКАРЖЕННЯ</a:t>
            </a:r>
            <a:endParaRPr lang="ru-RU" sz="6600" b="1" dirty="0"/>
          </a:p>
        </p:txBody>
      </p:sp>
      <p:sp>
        <p:nvSpPr>
          <p:cNvPr id="3" name="Подзаголовок 2">
            <a:extLst>
              <a:ext uri="{FF2B5EF4-FFF2-40B4-BE49-F238E27FC236}">
                <a16:creationId xmlns:a16="http://schemas.microsoft.com/office/drawing/2014/main" id="{0754A9F8-99F6-4B4E-B978-4427C32D439D}"/>
              </a:ext>
            </a:extLst>
          </p:cNvPr>
          <p:cNvSpPr>
            <a:spLocks noGrp="1"/>
          </p:cNvSpPr>
          <p:nvPr>
            <p:ph type="subTitle" idx="1"/>
          </p:nvPr>
        </p:nvSpPr>
        <p:spPr/>
        <p:txBody>
          <a:bodyPr>
            <a:noAutofit/>
          </a:bodyPr>
          <a:lstStyle/>
          <a:p>
            <a:r>
              <a:rPr lang="uk-UA" sz="3200" b="1" dirty="0"/>
              <a:t>Лекція </a:t>
            </a:r>
            <a:r>
              <a:rPr lang="uk-UA" sz="3200" b="1"/>
              <a:t>№ 4</a:t>
            </a:r>
          </a:p>
          <a:p>
            <a:endParaRPr lang="ru-RU" sz="3200" b="1" dirty="0"/>
          </a:p>
        </p:txBody>
      </p:sp>
    </p:spTree>
    <p:extLst>
      <p:ext uri="{BB962C8B-B14F-4D97-AF65-F5344CB8AC3E}">
        <p14:creationId xmlns:p14="http://schemas.microsoft.com/office/powerpoint/2010/main" val="26250057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165D98A-AB43-4911-9ACB-D8A096F1E5B7}"/>
              </a:ext>
            </a:extLst>
          </p:cNvPr>
          <p:cNvSpPr>
            <a:spLocks noGrp="1"/>
          </p:cNvSpPr>
          <p:nvPr>
            <p:ph type="title"/>
          </p:nvPr>
        </p:nvSpPr>
        <p:spPr/>
        <p:txBody>
          <a:bodyPr>
            <a:normAutofit fontScale="90000"/>
          </a:bodyPr>
          <a:lstStyle/>
          <a:p>
            <a:r>
              <a:rPr lang="uk-UA" b="1" dirty="0">
                <a:effectLst>
                  <a:outerShdw blurRad="38100" dist="38100" dir="2700000" algn="tl">
                    <a:srgbClr val="000000">
                      <a:alpha val="43137"/>
                    </a:srgbClr>
                  </a:outerShdw>
                </a:effectLst>
              </a:rPr>
              <a:t>Основні переваги і недоліки адміністративного оскарження для приватної особи:</a:t>
            </a:r>
          </a:p>
        </p:txBody>
      </p:sp>
      <p:graphicFrame>
        <p:nvGraphicFramePr>
          <p:cNvPr id="4" name="Объект 3">
            <a:extLst>
              <a:ext uri="{FF2B5EF4-FFF2-40B4-BE49-F238E27FC236}">
                <a16:creationId xmlns:a16="http://schemas.microsoft.com/office/drawing/2014/main" id="{EEA55D1D-B21E-45D2-B7E5-1C0550FFD213}"/>
              </a:ext>
            </a:extLst>
          </p:cNvPr>
          <p:cNvGraphicFramePr>
            <a:graphicFrameLocks noGrp="1"/>
          </p:cNvGraphicFramePr>
          <p:nvPr>
            <p:ph idx="1"/>
            <p:extLst>
              <p:ext uri="{D42A27DB-BD31-4B8C-83A1-F6EECF244321}">
                <p14:modId xmlns:p14="http://schemas.microsoft.com/office/powerpoint/2010/main" val="959797922"/>
              </p:ext>
            </p:extLst>
          </p:nvPr>
        </p:nvGraphicFramePr>
        <p:xfrm>
          <a:off x="1078029" y="2704030"/>
          <a:ext cx="10047171" cy="3133427"/>
        </p:xfrm>
        <a:graphic>
          <a:graphicData uri="http://schemas.openxmlformats.org/drawingml/2006/table">
            <a:tbl>
              <a:tblPr firstRow="1" bandRow="1">
                <a:tableStyleId>{21E4AEA4-8DFA-4A89-87EB-49C32662AFE0}</a:tableStyleId>
              </a:tblPr>
              <a:tblGrid>
                <a:gridCol w="5017971">
                  <a:extLst>
                    <a:ext uri="{9D8B030D-6E8A-4147-A177-3AD203B41FA5}">
                      <a16:colId xmlns:a16="http://schemas.microsoft.com/office/drawing/2014/main" val="3082845414"/>
                    </a:ext>
                  </a:extLst>
                </a:gridCol>
                <a:gridCol w="5029200">
                  <a:extLst>
                    <a:ext uri="{9D8B030D-6E8A-4147-A177-3AD203B41FA5}">
                      <a16:colId xmlns:a16="http://schemas.microsoft.com/office/drawing/2014/main" val="1815569137"/>
                    </a:ext>
                  </a:extLst>
                </a:gridCol>
              </a:tblGrid>
              <a:tr h="908465">
                <a:tc>
                  <a:txBody>
                    <a:bodyPr/>
                    <a:lstStyle/>
                    <a:p>
                      <a:pPr algn="ctr"/>
                      <a:r>
                        <a:rPr lang="uk-UA" sz="3600" dirty="0"/>
                        <a:t>Переваги</a:t>
                      </a:r>
                      <a:endParaRPr lang="ru-RU" sz="9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uk-UA" sz="3600" dirty="0"/>
                        <a:t>Недоліки</a:t>
                      </a:r>
                    </a:p>
                    <a:p>
                      <a:pPr algn="ctr"/>
                      <a:endParaRPr lang="ru-RU" sz="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5401400"/>
                  </a:ext>
                </a:extLst>
              </a:tr>
              <a:tr h="472401">
                <a:tc>
                  <a:txBody>
                    <a:bodyPr/>
                    <a:lstStyle/>
                    <a:p>
                      <a:pPr marL="342900" indent="-342900">
                        <a:buFont typeface="Arial" panose="020B0604020202020204" pitchFamily="34" charset="0"/>
                        <a:buChar char="•"/>
                      </a:pPr>
                      <a:r>
                        <a:rPr lang="uk-UA" sz="2000" kern="1200" noProof="0" dirty="0">
                          <a:effectLst/>
                        </a:rPr>
                        <a:t>доступність</a:t>
                      </a:r>
                      <a:endParaRPr lang="uk-UA" sz="2000" noProof="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marL="285750" indent="-285750">
                        <a:buFont typeface="Arial" panose="020B0604020202020204" pitchFamily="34" charset="0"/>
                        <a:buChar char="•"/>
                      </a:pPr>
                      <a:r>
                        <a:rPr lang="uk-UA" sz="1800" kern="1200" noProof="0" dirty="0">
                          <a:effectLst/>
                        </a:rPr>
                        <a:t>низька ефективність</a:t>
                      </a:r>
                      <a:endParaRPr lang="uk-UA" noProof="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2352235707"/>
                  </a:ext>
                </a:extLst>
              </a:tr>
              <a:tr h="472401">
                <a:tc>
                  <a:txBody>
                    <a:bodyPr/>
                    <a:lstStyle/>
                    <a:p>
                      <a:pPr marL="342900" indent="-342900">
                        <a:buFont typeface="Arial" panose="020B0604020202020204" pitchFamily="34" charset="0"/>
                        <a:buChar char="•"/>
                      </a:pPr>
                      <a:r>
                        <a:rPr lang="uk-UA" sz="2000" kern="1200" noProof="0" dirty="0">
                          <a:effectLst/>
                        </a:rPr>
                        <a:t>оперативність</a:t>
                      </a:r>
                      <a:endParaRPr lang="uk-UA" sz="2000" noProof="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285750" indent="-285750">
                        <a:buFont typeface="Arial" panose="020B0604020202020204" pitchFamily="34" charset="0"/>
                        <a:buChar char="•"/>
                      </a:pPr>
                      <a:r>
                        <a:rPr lang="uk-UA" sz="1800" kern="1200" noProof="0" dirty="0">
                          <a:effectLst/>
                        </a:rPr>
                        <a:t>суб’єктивність та упередженість</a:t>
                      </a:r>
                      <a:endParaRPr lang="uk-UA" noProof="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295819301"/>
                  </a:ext>
                </a:extLst>
              </a:tr>
              <a:tr h="472401">
                <a:tc>
                  <a:txBody>
                    <a:bodyPr/>
                    <a:lstStyle/>
                    <a:p>
                      <a:pPr marL="342900" indent="-342900">
                        <a:buFont typeface="Arial" panose="020B0604020202020204" pitchFamily="34" charset="0"/>
                        <a:buChar char="•"/>
                      </a:pPr>
                      <a:r>
                        <a:rPr lang="uk-UA" sz="2000" kern="1200" noProof="0" dirty="0">
                          <a:effectLst/>
                        </a:rPr>
                        <a:t>безоплатність</a:t>
                      </a:r>
                      <a:endParaRPr lang="uk-UA" sz="2000" noProof="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285750" indent="-285750">
                        <a:buFont typeface="Arial" panose="020B0604020202020204" pitchFamily="34" charset="0"/>
                        <a:buChar char="•"/>
                      </a:pPr>
                      <a:r>
                        <a:rPr lang="uk-UA" sz="1800" kern="1200" noProof="0" dirty="0">
                          <a:effectLst/>
                        </a:rPr>
                        <a:t>відсутність реальних  механізмів  оскарження в окремих випадках</a:t>
                      </a:r>
                      <a:endParaRPr lang="uk-UA" noProof="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695940621"/>
                  </a:ext>
                </a:extLst>
              </a:tr>
              <a:tr h="472401">
                <a:tc>
                  <a:txBody>
                    <a:bodyPr/>
                    <a:lstStyle/>
                    <a:p>
                      <a:pPr marL="342900" indent="-342900">
                        <a:buFont typeface="Arial" panose="020B0604020202020204" pitchFamily="34" charset="0"/>
                        <a:buChar char="•"/>
                      </a:pPr>
                      <a:r>
                        <a:rPr lang="uk-UA" sz="2000" kern="1200" noProof="0" dirty="0">
                          <a:effectLst/>
                        </a:rPr>
                        <a:t>результативність</a:t>
                      </a:r>
                      <a:endParaRPr lang="uk-UA" sz="2000" noProof="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marL="285750" indent="-285750">
                        <a:buFont typeface="Arial" panose="020B0604020202020204" pitchFamily="34" charset="0"/>
                        <a:buChar char="•"/>
                      </a:pPr>
                      <a:r>
                        <a:rPr lang="uk-UA" sz="1800" kern="1200" noProof="0" dirty="0">
                          <a:effectLst/>
                        </a:rPr>
                        <a:t>відкрите  питання  корупційних   ризиків   і   загального  рівня  недовіри </a:t>
                      </a:r>
                      <a:endParaRPr lang="uk-UA" noProof="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39478830"/>
                  </a:ext>
                </a:extLst>
              </a:tr>
            </a:tbl>
          </a:graphicData>
        </a:graphic>
      </p:graphicFrame>
    </p:spTree>
    <p:extLst>
      <p:ext uri="{BB962C8B-B14F-4D97-AF65-F5344CB8AC3E}">
        <p14:creationId xmlns:p14="http://schemas.microsoft.com/office/powerpoint/2010/main" val="41314634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52003F3-78F7-4CB3-AD68-EBEAFC5E0206}"/>
              </a:ext>
            </a:extLst>
          </p:cNvPr>
          <p:cNvSpPr>
            <a:spLocks noGrp="1"/>
          </p:cNvSpPr>
          <p:nvPr>
            <p:ph type="title"/>
          </p:nvPr>
        </p:nvSpPr>
        <p:spPr/>
        <p:txBody>
          <a:bodyPr>
            <a:normAutofit fontScale="90000"/>
          </a:bodyPr>
          <a:lstStyle/>
          <a:p>
            <a:r>
              <a:rPr lang="uk-UA" b="1" dirty="0">
                <a:effectLst>
                  <a:outerShdw blurRad="38100" dist="38100" dir="2700000" algn="tl">
                    <a:srgbClr val="000000">
                      <a:alpha val="43137"/>
                    </a:srgbClr>
                  </a:outerShdw>
                </a:effectLst>
              </a:rPr>
              <a:t>Рішення, дії (бездіяльність), які можуть бути оскаржені</a:t>
            </a:r>
            <a:endParaRPr lang="ru-RU" b="1" dirty="0">
              <a:effectLst>
                <a:outerShdw blurRad="38100" dist="38100" dir="2700000" algn="tl">
                  <a:srgbClr val="000000">
                    <a:alpha val="43137"/>
                  </a:srgbClr>
                </a:outerShdw>
              </a:effectLst>
            </a:endParaRPr>
          </a:p>
        </p:txBody>
      </p:sp>
      <p:sp>
        <p:nvSpPr>
          <p:cNvPr id="3" name="Объект 2">
            <a:extLst>
              <a:ext uri="{FF2B5EF4-FFF2-40B4-BE49-F238E27FC236}">
                <a16:creationId xmlns:a16="http://schemas.microsoft.com/office/drawing/2014/main" id="{FF167369-E148-4906-947D-1514D2F54F43}"/>
              </a:ext>
            </a:extLst>
          </p:cNvPr>
          <p:cNvSpPr>
            <a:spLocks noGrp="1"/>
          </p:cNvSpPr>
          <p:nvPr>
            <p:ph idx="1"/>
          </p:nvPr>
        </p:nvSpPr>
        <p:spPr/>
        <p:txBody>
          <a:bodyPr>
            <a:normAutofit/>
          </a:bodyPr>
          <a:lstStyle/>
          <a:p>
            <a:pPr marL="0" indent="0" algn="ctr">
              <a:buNone/>
            </a:pPr>
            <a:endParaRPr lang="uk-UA" dirty="0"/>
          </a:p>
          <a:p>
            <a:pPr marL="0" indent="0" algn="ctr">
              <a:buNone/>
            </a:pPr>
            <a:endParaRPr lang="uk-UA" dirty="0"/>
          </a:p>
          <a:p>
            <a:pPr marL="0" indent="0" algn="ctr">
              <a:buNone/>
            </a:pPr>
            <a:endParaRPr lang="uk-UA" dirty="0"/>
          </a:p>
          <a:p>
            <a:pPr marL="0" indent="0" algn="ctr">
              <a:buNone/>
            </a:pPr>
            <a:endParaRPr lang="uk-UA" dirty="0"/>
          </a:p>
          <a:p>
            <a:pPr marL="0" indent="0" algn="ctr">
              <a:buNone/>
            </a:pPr>
            <a:endParaRPr lang="uk-UA" dirty="0"/>
          </a:p>
          <a:p>
            <a:pPr marL="0" indent="0" algn="ctr">
              <a:buNone/>
            </a:pPr>
            <a:endParaRPr lang="uk-UA" dirty="0"/>
          </a:p>
          <a:p>
            <a:pPr marL="0" indent="0" algn="ctr">
              <a:buNone/>
            </a:pPr>
            <a:endParaRPr lang="uk-UA" dirty="0"/>
          </a:p>
          <a:p>
            <a:endParaRPr lang="ru-RU" dirty="0"/>
          </a:p>
        </p:txBody>
      </p:sp>
      <p:sp>
        <p:nvSpPr>
          <p:cNvPr id="4" name="Стрелка: вниз 3">
            <a:extLst>
              <a:ext uri="{FF2B5EF4-FFF2-40B4-BE49-F238E27FC236}">
                <a16:creationId xmlns:a16="http://schemas.microsoft.com/office/drawing/2014/main" id="{03CD7204-47E8-4BE6-9926-0A905EB292A8}"/>
              </a:ext>
            </a:extLst>
          </p:cNvPr>
          <p:cNvSpPr/>
          <p:nvPr/>
        </p:nvSpPr>
        <p:spPr>
          <a:xfrm>
            <a:off x="1287263" y="2014194"/>
            <a:ext cx="9206144" cy="1371601"/>
          </a:xfrm>
          <a:prstGeom prst="down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uk-UA" sz="2400" b="1" dirty="0"/>
              <a:t>у сфері управлінської діяльності, внаслідок яких:</a:t>
            </a:r>
          </a:p>
          <a:p>
            <a:pPr algn="ctr"/>
            <a:endParaRPr lang="ru-RU" dirty="0"/>
          </a:p>
        </p:txBody>
      </p:sp>
      <p:sp>
        <p:nvSpPr>
          <p:cNvPr id="5" name="Прямоугольник: скругленные углы 4">
            <a:extLst>
              <a:ext uri="{FF2B5EF4-FFF2-40B4-BE49-F238E27FC236}">
                <a16:creationId xmlns:a16="http://schemas.microsoft.com/office/drawing/2014/main" id="{A68136F0-1220-4A95-91DA-C338A12EDE0C}"/>
              </a:ext>
            </a:extLst>
          </p:cNvPr>
          <p:cNvSpPr/>
          <p:nvPr/>
        </p:nvSpPr>
        <p:spPr>
          <a:xfrm>
            <a:off x="1207363" y="3508077"/>
            <a:ext cx="9917837" cy="730865"/>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r>
              <a:rPr lang="uk-UA" dirty="0">
                <a:ln w="0"/>
                <a:solidFill>
                  <a:schemeClr val="tx1"/>
                </a:solidFill>
                <a:effectLst>
                  <a:outerShdw blurRad="38100" dist="19050" dir="2700000" algn="tl" rotWithShape="0">
                    <a:schemeClr val="dk1">
                      <a:alpha val="40000"/>
                    </a:schemeClr>
                  </a:outerShdw>
                </a:effectLst>
              </a:rPr>
              <a:t>порушено права і законні інтереси чи свободи громадянина (групи громадян)</a:t>
            </a:r>
            <a:endParaRPr lang="ru-RU" dirty="0">
              <a:ln w="0"/>
              <a:solidFill>
                <a:schemeClr val="tx1"/>
              </a:solidFill>
              <a:effectLst>
                <a:outerShdw blurRad="38100" dist="19050" dir="2700000" algn="tl" rotWithShape="0">
                  <a:schemeClr val="dk1">
                    <a:alpha val="40000"/>
                  </a:schemeClr>
                </a:outerShdw>
              </a:effectLst>
            </a:endParaRPr>
          </a:p>
        </p:txBody>
      </p:sp>
      <p:sp>
        <p:nvSpPr>
          <p:cNvPr id="6" name="Прямоугольник: скругленные углы 5">
            <a:extLst>
              <a:ext uri="{FF2B5EF4-FFF2-40B4-BE49-F238E27FC236}">
                <a16:creationId xmlns:a16="http://schemas.microsoft.com/office/drawing/2014/main" id="{E8C3F081-0518-45DD-8102-603360B08C8A}"/>
              </a:ext>
            </a:extLst>
          </p:cNvPr>
          <p:cNvSpPr/>
          <p:nvPr/>
        </p:nvSpPr>
        <p:spPr>
          <a:xfrm>
            <a:off x="1207363" y="4406126"/>
            <a:ext cx="9917837" cy="730865"/>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r>
              <a:rPr lang="uk-UA" dirty="0">
                <a:ln w="0"/>
                <a:solidFill>
                  <a:schemeClr val="tx1"/>
                </a:solidFill>
                <a:effectLst>
                  <a:outerShdw blurRad="38100" dist="19050" dir="2700000" algn="tl" rotWithShape="0">
                    <a:schemeClr val="dk1">
                      <a:alpha val="40000"/>
                    </a:schemeClr>
                  </a:outerShdw>
                </a:effectLst>
              </a:rPr>
              <a:t>створено перешкоди для здійснення громадянином його прав і законних інтересів чи свобод</a:t>
            </a:r>
            <a:endParaRPr lang="ru-RU" dirty="0">
              <a:ln w="0"/>
              <a:solidFill>
                <a:schemeClr val="tx1"/>
              </a:solidFill>
              <a:effectLst>
                <a:outerShdw blurRad="38100" dist="19050" dir="2700000" algn="tl" rotWithShape="0">
                  <a:schemeClr val="dk1">
                    <a:alpha val="40000"/>
                  </a:schemeClr>
                </a:outerShdw>
              </a:effectLst>
            </a:endParaRPr>
          </a:p>
        </p:txBody>
      </p:sp>
      <p:sp>
        <p:nvSpPr>
          <p:cNvPr id="7" name="Прямоугольник: скругленные углы 6">
            <a:extLst>
              <a:ext uri="{FF2B5EF4-FFF2-40B4-BE49-F238E27FC236}">
                <a16:creationId xmlns:a16="http://schemas.microsoft.com/office/drawing/2014/main" id="{E749D741-70F7-4A96-8F3E-F46E6F44A176}"/>
              </a:ext>
            </a:extLst>
          </p:cNvPr>
          <p:cNvSpPr/>
          <p:nvPr/>
        </p:nvSpPr>
        <p:spPr>
          <a:xfrm>
            <a:off x="1207363" y="5304175"/>
            <a:ext cx="9917837" cy="730865"/>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r>
              <a:rPr lang="uk-UA" dirty="0">
                <a:ln w="0"/>
                <a:solidFill>
                  <a:schemeClr val="tx1"/>
                </a:solidFill>
                <a:effectLst>
                  <a:outerShdw blurRad="38100" dist="19050" dir="2700000" algn="tl" rotWithShape="0">
                    <a:schemeClr val="dk1">
                      <a:alpha val="40000"/>
                    </a:schemeClr>
                  </a:outerShdw>
                </a:effectLst>
              </a:rPr>
              <a:t>незаконно покладено на громадянина які-небудь обов'язки або його незаконно притягнуто до відповідальності</a:t>
            </a:r>
            <a:endParaRPr lang="ru-RU"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20054035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5E7FB82-9571-4C7D-B7BE-D0F0D74EAA03}"/>
              </a:ext>
            </a:extLst>
          </p:cNvPr>
          <p:cNvSpPr>
            <a:spLocks noGrp="1"/>
          </p:cNvSpPr>
          <p:nvPr>
            <p:ph type="title"/>
          </p:nvPr>
        </p:nvSpPr>
        <p:spPr/>
        <p:txBody>
          <a:bodyPr>
            <a:normAutofit fontScale="90000"/>
          </a:bodyPr>
          <a:lstStyle/>
          <a:p>
            <a:r>
              <a:rPr lang="uk-UA" b="1" dirty="0">
                <a:effectLst>
                  <a:outerShdw blurRad="38100" dist="38100" dir="2700000" algn="tl">
                    <a:srgbClr val="000000">
                      <a:alpha val="43137"/>
                    </a:srgbClr>
                  </a:outerShdw>
                </a:effectLst>
              </a:rPr>
              <a:t>Особливості процедури оскарження</a:t>
            </a:r>
            <a:endParaRPr lang="ru-RU" dirty="0">
              <a:effectLst>
                <a:outerShdw blurRad="38100" dist="38100" dir="2700000" algn="tl">
                  <a:srgbClr val="000000">
                    <a:alpha val="43137"/>
                  </a:srgbClr>
                </a:outerShdw>
              </a:effectLst>
            </a:endParaRPr>
          </a:p>
        </p:txBody>
      </p:sp>
      <p:graphicFrame>
        <p:nvGraphicFramePr>
          <p:cNvPr id="6" name="Объект 5">
            <a:extLst>
              <a:ext uri="{FF2B5EF4-FFF2-40B4-BE49-F238E27FC236}">
                <a16:creationId xmlns:a16="http://schemas.microsoft.com/office/drawing/2014/main" id="{16153DE2-AD05-486F-B6FC-96A6924C3E13}"/>
              </a:ext>
            </a:extLst>
          </p:cNvPr>
          <p:cNvGraphicFramePr>
            <a:graphicFrameLocks noGrp="1"/>
          </p:cNvGraphicFramePr>
          <p:nvPr>
            <p:ph idx="1"/>
            <p:extLst>
              <p:ext uri="{D42A27DB-BD31-4B8C-83A1-F6EECF244321}">
                <p14:modId xmlns:p14="http://schemas.microsoft.com/office/powerpoint/2010/main" val="4054320792"/>
              </p:ext>
            </p:extLst>
          </p:nvPr>
        </p:nvGraphicFramePr>
        <p:xfrm>
          <a:off x="1066800" y="2103438"/>
          <a:ext cx="10058400" cy="39322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927139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38DD412-6983-4F0A-85F4-229B771BB443}"/>
              </a:ext>
            </a:extLst>
          </p:cNvPr>
          <p:cNvSpPr>
            <a:spLocks noGrp="1"/>
          </p:cNvSpPr>
          <p:nvPr>
            <p:ph type="title"/>
          </p:nvPr>
        </p:nvSpPr>
        <p:spPr/>
        <p:txBody>
          <a:bodyPr/>
          <a:lstStyle/>
          <a:p>
            <a:r>
              <a:rPr lang="uk-UA" b="1" dirty="0"/>
              <a:t>Особа може подати скаргу</a:t>
            </a:r>
            <a:endParaRPr lang="ru-RU" b="1" dirty="0"/>
          </a:p>
        </p:txBody>
      </p:sp>
      <p:graphicFrame>
        <p:nvGraphicFramePr>
          <p:cNvPr id="4" name="Объект 3">
            <a:extLst>
              <a:ext uri="{FF2B5EF4-FFF2-40B4-BE49-F238E27FC236}">
                <a16:creationId xmlns:a16="http://schemas.microsoft.com/office/drawing/2014/main" id="{6BE1261C-B564-4388-BD89-6168EE7501BC}"/>
              </a:ext>
            </a:extLst>
          </p:cNvPr>
          <p:cNvGraphicFramePr>
            <a:graphicFrameLocks noGrp="1"/>
          </p:cNvGraphicFramePr>
          <p:nvPr>
            <p:ph idx="1"/>
            <p:extLst>
              <p:ext uri="{D42A27DB-BD31-4B8C-83A1-F6EECF244321}">
                <p14:modId xmlns:p14="http://schemas.microsoft.com/office/powerpoint/2010/main" val="3239472451"/>
              </p:ext>
            </p:extLst>
          </p:nvPr>
        </p:nvGraphicFramePr>
        <p:xfrm>
          <a:off x="1066800" y="2103438"/>
          <a:ext cx="10058400" cy="39322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297577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25C718D-8CF1-4684-BF7E-17D9996D4F5C}"/>
              </a:ext>
            </a:extLst>
          </p:cNvPr>
          <p:cNvSpPr>
            <a:spLocks noGrp="1"/>
          </p:cNvSpPr>
          <p:nvPr>
            <p:ph type="title"/>
          </p:nvPr>
        </p:nvSpPr>
        <p:spPr/>
        <p:txBody>
          <a:bodyPr/>
          <a:lstStyle/>
          <a:p>
            <a:r>
              <a:rPr lang="ru-RU" b="1" dirty="0">
                <a:effectLst>
                  <a:outerShdw blurRad="38100" dist="38100" dir="2700000" algn="tl">
                    <a:srgbClr val="000000">
                      <a:alpha val="43137"/>
                    </a:srgbClr>
                  </a:outerShdw>
                </a:effectLst>
              </a:rPr>
              <a:t>Термін подання скарги</a:t>
            </a:r>
          </a:p>
        </p:txBody>
      </p:sp>
      <p:graphicFrame>
        <p:nvGraphicFramePr>
          <p:cNvPr id="4" name="Объект 3">
            <a:extLst>
              <a:ext uri="{FF2B5EF4-FFF2-40B4-BE49-F238E27FC236}">
                <a16:creationId xmlns:a16="http://schemas.microsoft.com/office/drawing/2014/main" id="{69E13F5C-9BBA-4088-A5EE-FDBE8A5CCBC1}"/>
              </a:ext>
            </a:extLst>
          </p:cNvPr>
          <p:cNvGraphicFramePr>
            <a:graphicFrameLocks noGrp="1"/>
          </p:cNvGraphicFramePr>
          <p:nvPr>
            <p:ph idx="1"/>
            <p:extLst>
              <p:ext uri="{D42A27DB-BD31-4B8C-83A1-F6EECF244321}">
                <p14:modId xmlns:p14="http://schemas.microsoft.com/office/powerpoint/2010/main" val="3639159675"/>
              </p:ext>
            </p:extLst>
          </p:nvPr>
        </p:nvGraphicFramePr>
        <p:xfrm>
          <a:off x="1066800" y="2103438"/>
          <a:ext cx="10058400" cy="39322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125471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34DAB4B-87D2-4C02-A873-7D02180C193A}"/>
              </a:ext>
            </a:extLst>
          </p:cNvPr>
          <p:cNvSpPr>
            <a:spLocks noGrp="1"/>
          </p:cNvSpPr>
          <p:nvPr>
            <p:ph type="title"/>
          </p:nvPr>
        </p:nvSpPr>
        <p:spPr/>
        <p:txBody>
          <a:bodyPr/>
          <a:lstStyle/>
          <a:p>
            <a:r>
              <a:rPr lang="uk-UA" b="1" dirty="0">
                <a:effectLst>
                  <a:outerShdw blurRad="38100" dist="38100" dir="2700000" algn="tl">
                    <a:srgbClr val="000000">
                      <a:alpha val="43137"/>
                    </a:srgbClr>
                  </a:outerShdw>
                </a:effectLst>
              </a:rPr>
              <a:t>Термін розгляду скарги</a:t>
            </a:r>
          </a:p>
        </p:txBody>
      </p:sp>
      <p:graphicFrame>
        <p:nvGraphicFramePr>
          <p:cNvPr id="4" name="Объект 3">
            <a:extLst>
              <a:ext uri="{FF2B5EF4-FFF2-40B4-BE49-F238E27FC236}">
                <a16:creationId xmlns:a16="http://schemas.microsoft.com/office/drawing/2014/main" id="{E7B26713-6DDE-4526-A5DA-7216977A026F}"/>
              </a:ext>
            </a:extLst>
          </p:cNvPr>
          <p:cNvGraphicFramePr>
            <a:graphicFrameLocks noGrp="1"/>
          </p:cNvGraphicFramePr>
          <p:nvPr>
            <p:ph idx="1"/>
            <p:extLst>
              <p:ext uri="{D42A27DB-BD31-4B8C-83A1-F6EECF244321}">
                <p14:modId xmlns:p14="http://schemas.microsoft.com/office/powerpoint/2010/main" val="712161928"/>
              </p:ext>
            </p:extLst>
          </p:nvPr>
        </p:nvGraphicFramePr>
        <p:xfrm>
          <a:off x="1066800" y="2103438"/>
          <a:ext cx="10058400" cy="39322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88542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A35BEC9-D5DD-43EC-B2A1-694027BDBC8F}"/>
              </a:ext>
            </a:extLst>
          </p:cNvPr>
          <p:cNvSpPr>
            <a:spLocks noGrp="1"/>
          </p:cNvSpPr>
          <p:nvPr>
            <p:ph type="title"/>
          </p:nvPr>
        </p:nvSpPr>
        <p:spPr/>
        <p:txBody>
          <a:bodyPr>
            <a:normAutofit/>
          </a:bodyPr>
          <a:lstStyle/>
          <a:p>
            <a:r>
              <a:rPr lang="uk-UA" b="1" dirty="0">
                <a:effectLst>
                  <a:outerShdw blurRad="38100" dist="38100" dir="2700000" algn="tl">
                    <a:srgbClr val="000000">
                      <a:alpha val="43137"/>
                    </a:srgbClr>
                  </a:outerShdw>
                </a:effectLst>
              </a:rPr>
              <a:t>Адміністративне оскарження</a:t>
            </a:r>
          </a:p>
        </p:txBody>
      </p:sp>
      <p:graphicFrame>
        <p:nvGraphicFramePr>
          <p:cNvPr id="4" name="Объект 3">
            <a:extLst>
              <a:ext uri="{FF2B5EF4-FFF2-40B4-BE49-F238E27FC236}">
                <a16:creationId xmlns:a16="http://schemas.microsoft.com/office/drawing/2014/main" id="{2E790E2D-6A7B-4E4D-ABB2-2B5FD7F8CD2C}"/>
              </a:ext>
            </a:extLst>
          </p:cNvPr>
          <p:cNvGraphicFramePr>
            <a:graphicFrameLocks noGrp="1"/>
          </p:cNvGraphicFramePr>
          <p:nvPr>
            <p:ph idx="1"/>
            <p:extLst>
              <p:ext uri="{D42A27DB-BD31-4B8C-83A1-F6EECF244321}">
                <p14:modId xmlns:p14="http://schemas.microsoft.com/office/powerpoint/2010/main" val="3998671969"/>
              </p:ext>
            </p:extLst>
          </p:nvPr>
        </p:nvGraphicFramePr>
        <p:xfrm>
          <a:off x="1066800" y="2103120"/>
          <a:ext cx="10058400" cy="3931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823228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3F4B3D9-E4F5-4210-885B-F7068859F9B2}"/>
              </a:ext>
            </a:extLst>
          </p:cNvPr>
          <p:cNvSpPr>
            <a:spLocks noGrp="1"/>
          </p:cNvSpPr>
          <p:nvPr>
            <p:ph type="title"/>
          </p:nvPr>
        </p:nvSpPr>
        <p:spPr/>
        <p:txBody>
          <a:bodyPr>
            <a:normAutofit fontScale="90000"/>
          </a:bodyPr>
          <a:lstStyle/>
          <a:p>
            <a:r>
              <a:rPr lang="uk-UA" b="1" dirty="0"/>
              <a:t>Адміністративне оскарження </a:t>
            </a:r>
            <a:br>
              <a:rPr lang="uk-UA" b="1" dirty="0"/>
            </a:br>
            <a:r>
              <a:rPr lang="uk-UA" sz="4000" b="1" dirty="0"/>
              <a:t>у науці адміністративного права розглядають як</a:t>
            </a:r>
          </a:p>
        </p:txBody>
      </p:sp>
      <p:graphicFrame>
        <p:nvGraphicFramePr>
          <p:cNvPr id="4" name="Объект 3">
            <a:extLst>
              <a:ext uri="{FF2B5EF4-FFF2-40B4-BE49-F238E27FC236}">
                <a16:creationId xmlns:a16="http://schemas.microsoft.com/office/drawing/2014/main" id="{6DFB4C0D-C665-43B2-829A-2A6896698553}"/>
              </a:ext>
            </a:extLst>
          </p:cNvPr>
          <p:cNvGraphicFramePr>
            <a:graphicFrameLocks noGrp="1"/>
          </p:cNvGraphicFramePr>
          <p:nvPr>
            <p:ph idx="1"/>
            <p:extLst>
              <p:ext uri="{D42A27DB-BD31-4B8C-83A1-F6EECF244321}">
                <p14:modId xmlns:p14="http://schemas.microsoft.com/office/powerpoint/2010/main" val="100848906"/>
              </p:ext>
            </p:extLst>
          </p:nvPr>
        </p:nvGraphicFramePr>
        <p:xfrm>
          <a:off x="1066800" y="2103120"/>
          <a:ext cx="10058400" cy="3931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574508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5ED5E5B-4E5B-432E-B216-4F3E871E1928}"/>
              </a:ext>
            </a:extLst>
          </p:cNvPr>
          <p:cNvSpPr>
            <a:spLocks noGrp="1"/>
          </p:cNvSpPr>
          <p:nvPr>
            <p:ph type="title"/>
          </p:nvPr>
        </p:nvSpPr>
        <p:spPr/>
        <p:txBody>
          <a:bodyPr>
            <a:normAutofit fontScale="90000"/>
          </a:bodyPr>
          <a:lstStyle/>
          <a:p>
            <a:r>
              <a:rPr lang="uk-UA" b="1" dirty="0">
                <a:effectLst>
                  <a:outerShdw blurRad="38100" dist="38100" dir="2700000" algn="tl">
                    <a:srgbClr val="000000">
                      <a:alpha val="43137"/>
                    </a:srgbClr>
                  </a:outerShdw>
                </a:effectLst>
              </a:rPr>
              <a:t>Ознаки адміністративного оскарження</a:t>
            </a:r>
            <a:endParaRPr lang="ru-RU" b="1" dirty="0">
              <a:effectLst>
                <a:outerShdw blurRad="38100" dist="38100" dir="2700000" algn="tl">
                  <a:srgbClr val="000000">
                    <a:alpha val="43137"/>
                  </a:srgbClr>
                </a:outerShdw>
              </a:effectLst>
            </a:endParaRPr>
          </a:p>
        </p:txBody>
      </p:sp>
      <p:graphicFrame>
        <p:nvGraphicFramePr>
          <p:cNvPr id="4" name="Объект 3">
            <a:extLst>
              <a:ext uri="{FF2B5EF4-FFF2-40B4-BE49-F238E27FC236}">
                <a16:creationId xmlns:a16="http://schemas.microsoft.com/office/drawing/2014/main" id="{1372C667-3414-450A-86ED-808CB6BBD745}"/>
              </a:ext>
            </a:extLst>
          </p:cNvPr>
          <p:cNvGraphicFramePr>
            <a:graphicFrameLocks noGrp="1"/>
          </p:cNvGraphicFramePr>
          <p:nvPr>
            <p:ph idx="1"/>
            <p:extLst>
              <p:ext uri="{D42A27DB-BD31-4B8C-83A1-F6EECF244321}">
                <p14:modId xmlns:p14="http://schemas.microsoft.com/office/powerpoint/2010/main" val="229676135"/>
              </p:ext>
            </p:extLst>
          </p:nvPr>
        </p:nvGraphicFramePr>
        <p:xfrm>
          <a:off x="1066800" y="1925053"/>
          <a:ext cx="10058400" cy="41099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410406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6FA3950-D78A-40AF-AE53-99D3C146C683}"/>
              </a:ext>
            </a:extLst>
          </p:cNvPr>
          <p:cNvSpPr>
            <a:spLocks noGrp="1"/>
          </p:cNvSpPr>
          <p:nvPr>
            <p:ph type="title"/>
          </p:nvPr>
        </p:nvSpPr>
        <p:spPr/>
        <p:txBody>
          <a:bodyPr/>
          <a:lstStyle/>
          <a:p>
            <a:r>
              <a:rPr lang="uk-UA" b="1" dirty="0">
                <a:effectLst>
                  <a:outerShdw blurRad="38100" dist="38100" dir="2700000" algn="tl">
                    <a:srgbClr val="000000">
                      <a:alpha val="43137"/>
                    </a:srgbClr>
                  </a:outerShdw>
                </a:effectLst>
              </a:rPr>
              <a:t>Звернення громадян </a:t>
            </a:r>
            <a:endParaRPr lang="ru-RU" dirty="0">
              <a:effectLst>
                <a:outerShdw blurRad="38100" dist="38100" dir="2700000" algn="tl">
                  <a:srgbClr val="000000">
                    <a:alpha val="43137"/>
                  </a:srgbClr>
                </a:outerShdw>
              </a:effectLst>
            </a:endParaRPr>
          </a:p>
        </p:txBody>
      </p:sp>
      <p:graphicFrame>
        <p:nvGraphicFramePr>
          <p:cNvPr id="4" name="Объект 3">
            <a:extLst>
              <a:ext uri="{FF2B5EF4-FFF2-40B4-BE49-F238E27FC236}">
                <a16:creationId xmlns:a16="http://schemas.microsoft.com/office/drawing/2014/main" id="{77931D2B-DDCB-4299-A99C-C7CF51BF4EB3}"/>
              </a:ext>
            </a:extLst>
          </p:cNvPr>
          <p:cNvGraphicFramePr>
            <a:graphicFrameLocks noGrp="1"/>
          </p:cNvGraphicFramePr>
          <p:nvPr>
            <p:ph idx="1"/>
            <p:extLst>
              <p:ext uri="{D42A27DB-BD31-4B8C-83A1-F6EECF244321}">
                <p14:modId xmlns:p14="http://schemas.microsoft.com/office/powerpoint/2010/main" val="1073373958"/>
              </p:ext>
            </p:extLst>
          </p:nvPr>
        </p:nvGraphicFramePr>
        <p:xfrm>
          <a:off x="1066800" y="2103120"/>
          <a:ext cx="10058400" cy="411228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793796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134EEEA-1EEE-4B0F-A531-89C1F7E14D1E}"/>
              </a:ext>
            </a:extLst>
          </p:cNvPr>
          <p:cNvSpPr>
            <a:spLocks noGrp="1"/>
          </p:cNvSpPr>
          <p:nvPr>
            <p:ph type="title"/>
          </p:nvPr>
        </p:nvSpPr>
        <p:spPr/>
        <p:txBody>
          <a:bodyPr/>
          <a:lstStyle/>
          <a:p>
            <a:r>
              <a:rPr lang="uk-UA" b="1" dirty="0">
                <a:effectLst>
                  <a:outerShdw blurRad="38100" dist="38100" dir="2700000" algn="tl">
                    <a:srgbClr val="000000">
                      <a:alpha val="43137"/>
                    </a:srgbClr>
                  </a:outerShdw>
                </a:effectLst>
              </a:rPr>
              <a:t>Нормативне підґрунтя</a:t>
            </a:r>
            <a:endParaRPr lang="ru-RU" b="1" dirty="0">
              <a:effectLst>
                <a:outerShdw blurRad="38100" dist="38100" dir="2700000" algn="tl">
                  <a:srgbClr val="000000">
                    <a:alpha val="43137"/>
                  </a:srgbClr>
                </a:outerShdw>
              </a:effectLst>
            </a:endParaRPr>
          </a:p>
        </p:txBody>
      </p:sp>
      <p:graphicFrame>
        <p:nvGraphicFramePr>
          <p:cNvPr id="4" name="Объект 3">
            <a:extLst>
              <a:ext uri="{FF2B5EF4-FFF2-40B4-BE49-F238E27FC236}">
                <a16:creationId xmlns:a16="http://schemas.microsoft.com/office/drawing/2014/main" id="{524873B0-ABD8-4852-9A4A-66CFB4B5B919}"/>
              </a:ext>
            </a:extLst>
          </p:cNvPr>
          <p:cNvGraphicFramePr>
            <a:graphicFrameLocks noGrp="1"/>
          </p:cNvGraphicFramePr>
          <p:nvPr>
            <p:ph idx="1"/>
            <p:extLst>
              <p:ext uri="{D42A27DB-BD31-4B8C-83A1-F6EECF244321}">
                <p14:modId xmlns:p14="http://schemas.microsoft.com/office/powerpoint/2010/main" val="1215317874"/>
              </p:ext>
            </p:extLst>
          </p:nvPr>
        </p:nvGraphicFramePr>
        <p:xfrm>
          <a:off x="1066800" y="2103120"/>
          <a:ext cx="10058400" cy="3931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136886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12551C1-3EED-4658-A212-E7419792794D}"/>
              </a:ext>
            </a:extLst>
          </p:cNvPr>
          <p:cNvSpPr>
            <a:spLocks noGrp="1"/>
          </p:cNvSpPr>
          <p:nvPr>
            <p:ph type="title"/>
          </p:nvPr>
        </p:nvSpPr>
        <p:spPr/>
        <p:txBody>
          <a:bodyPr/>
          <a:lstStyle/>
          <a:p>
            <a:r>
              <a:rPr lang="uk-UA" b="1" dirty="0">
                <a:effectLst>
                  <a:outerShdw blurRad="38100" dist="38100" dir="2700000" algn="tl">
                    <a:srgbClr val="000000">
                      <a:alpha val="43137"/>
                    </a:srgbClr>
                  </a:outerShdw>
                </a:effectLst>
              </a:rPr>
              <a:t>Класифікація звернень громадян</a:t>
            </a:r>
            <a:endParaRPr lang="ru-RU" dirty="0">
              <a:effectLst>
                <a:outerShdw blurRad="38100" dist="38100" dir="2700000" algn="tl">
                  <a:srgbClr val="000000">
                    <a:alpha val="43137"/>
                  </a:srgbClr>
                </a:outerShdw>
              </a:effectLst>
            </a:endParaRPr>
          </a:p>
        </p:txBody>
      </p:sp>
      <p:graphicFrame>
        <p:nvGraphicFramePr>
          <p:cNvPr id="4" name="Объект 3">
            <a:extLst>
              <a:ext uri="{FF2B5EF4-FFF2-40B4-BE49-F238E27FC236}">
                <a16:creationId xmlns:a16="http://schemas.microsoft.com/office/drawing/2014/main" id="{F7E550AD-9436-4BD5-B685-CC00D27213DD}"/>
              </a:ext>
            </a:extLst>
          </p:cNvPr>
          <p:cNvGraphicFramePr>
            <a:graphicFrameLocks noGrp="1"/>
          </p:cNvGraphicFramePr>
          <p:nvPr>
            <p:ph idx="1"/>
            <p:extLst>
              <p:ext uri="{D42A27DB-BD31-4B8C-83A1-F6EECF244321}">
                <p14:modId xmlns:p14="http://schemas.microsoft.com/office/powerpoint/2010/main" val="1141985790"/>
              </p:ext>
            </p:extLst>
          </p:nvPr>
        </p:nvGraphicFramePr>
        <p:xfrm>
          <a:off x="1066800" y="2103438"/>
          <a:ext cx="10058400" cy="39322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134884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1DFCBC5-F04D-4B61-9315-BCC2A648C6A1}"/>
              </a:ext>
            </a:extLst>
          </p:cNvPr>
          <p:cNvSpPr>
            <a:spLocks noGrp="1"/>
          </p:cNvSpPr>
          <p:nvPr>
            <p:ph type="title"/>
          </p:nvPr>
        </p:nvSpPr>
        <p:spPr/>
        <p:txBody>
          <a:bodyPr/>
          <a:lstStyle/>
          <a:p>
            <a:r>
              <a:rPr lang="ru-RU" b="1" dirty="0">
                <a:effectLst>
                  <a:outerShdw blurRad="38100" dist="38100" dir="2700000" algn="tl">
                    <a:srgbClr val="000000">
                      <a:alpha val="43137"/>
                    </a:srgbClr>
                  </a:outerShdw>
                </a:effectLst>
              </a:rPr>
              <a:t>Вимоги до звернення</a:t>
            </a:r>
          </a:p>
        </p:txBody>
      </p:sp>
      <p:graphicFrame>
        <p:nvGraphicFramePr>
          <p:cNvPr id="4" name="Объект 3">
            <a:extLst>
              <a:ext uri="{FF2B5EF4-FFF2-40B4-BE49-F238E27FC236}">
                <a16:creationId xmlns:a16="http://schemas.microsoft.com/office/drawing/2014/main" id="{B2EABC57-9EF7-4B0A-86A7-3186F46A35C7}"/>
              </a:ext>
            </a:extLst>
          </p:cNvPr>
          <p:cNvGraphicFramePr>
            <a:graphicFrameLocks noGrp="1"/>
          </p:cNvGraphicFramePr>
          <p:nvPr>
            <p:ph idx="1"/>
            <p:extLst>
              <p:ext uri="{D42A27DB-BD31-4B8C-83A1-F6EECF244321}">
                <p14:modId xmlns:p14="http://schemas.microsoft.com/office/powerpoint/2010/main" val="4172339041"/>
              </p:ext>
            </p:extLst>
          </p:nvPr>
        </p:nvGraphicFramePr>
        <p:xfrm>
          <a:off x="1066800" y="1819175"/>
          <a:ext cx="10058400" cy="4523874"/>
        </p:xfrm>
        <a:graphic>
          <a:graphicData uri="http://schemas.openxmlformats.org/drawingml/2006/table">
            <a:tbl>
              <a:tblPr firstRow="1" bandRow="1">
                <a:tableStyleId>{5DA37D80-6434-44D0-A028-1B22A696006F}</a:tableStyleId>
              </a:tblPr>
              <a:tblGrid>
                <a:gridCol w="1580147">
                  <a:extLst>
                    <a:ext uri="{9D8B030D-6E8A-4147-A177-3AD203B41FA5}">
                      <a16:colId xmlns:a16="http://schemas.microsoft.com/office/drawing/2014/main" val="2975661184"/>
                    </a:ext>
                  </a:extLst>
                </a:gridCol>
                <a:gridCol w="8478253">
                  <a:extLst>
                    <a:ext uri="{9D8B030D-6E8A-4147-A177-3AD203B41FA5}">
                      <a16:colId xmlns:a16="http://schemas.microsoft.com/office/drawing/2014/main" val="3542565329"/>
                    </a:ext>
                  </a:extLst>
                </a:gridCol>
              </a:tblGrid>
              <a:tr h="848226">
                <a:tc>
                  <a:txBody>
                    <a:bodyPr/>
                    <a:lstStyle/>
                    <a:p>
                      <a:r>
                        <a:rPr lang="uk-UA" sz="1800" b="1" kern="1200" noProof="0" dirty="0">
                          <a:effectLst/>
                        </a:rPr>
                        <a:t>адресуються</a:t>
                      </a:r>
                      <a:endParaRPr lang="uk-UA" b="1" noProof="0" dirty="0"/>
                    </a:p>
                  </a:txBody>
                  <a:tcPr/>
                </a:tc>
                <a:tc>
                  <a:txBody>
                    <a:bodyPr/>
                    <a:lstStyle/>
                    <a:p>
                      <a:pPr algn="just">
                        <a:lnSpc>
                          <a:spcPct val="100000"/>
                        </a:lnSpc>
                      </a:pPr>
                      <a:r>
                        <a:rPr lang="uk-UA" sz="1600" b="0" kern="1200" noProof="0" dirty="0">
                          <a:effectLst/>
                        </a:rPr>
                        <a:t>органам державної влади і органам місцевого самоврядування, підприємствам, установам, організаціям незалежно від форми власності, об’єднанням громадян або посадовим особам, до повноважень яких належить вирішення порушених у зверненнях питань</a:t>
                      </a:r>
                      <a:endParaRPr lang="uk-UA" sz="1600" b="0" noProof="0" dirty="0"/>
                    </a:p>
                  </a:txBody>
                  <a:tcPr/>
                </a:tc>
                <a:extLst>
                  <a:ext uri="{0D108BD9-81ED-4DB2-BD59-A6C34878D82A}">
                    <a16:rowId xmlns:a16="http://schemas.microsoft.com/office/drawing/2014/main" val="1700508700"/>
                  </a:ext>
                </a:extLst>
              </a:tr>
              <a:tr h="659732">
                <a:tc>
                  <a:txBody>
                    <a:bodyPr/>
                    <a:lstStyle/>
                    <a:p>
                      <a:r>
                        <a:rPr lang="uk-UA" sz="1800" b="1" kern="1200" noProof="0" dirty="0">
                          <a:effectLst/>
                        </a:rPr>
                        <a:t>може бути подано </a:t>
                      </a:r>
                      <a:endParaRPr lang="uk-UA" b="1" noProof="0" dirty="0"/>
                    </a:p>
                  </a:txBody>
                  <a:tcPr/>
                </a:tc>
                <a:tc>
                  <a:txBody>
                    <a:bodyPr/>
                    <a:lstStyle/>
                    <a:p>
                      <a:pPr>
                        <a:lnSpc>
                          <a:spcPct val="100000"/>
                        </a:lnSpc>
                      </a:pPr>
                      <a:r>
                        <a:rPr lang="uk-UA" sz="1600" kern="1200" noProof="0" dirty="0">
                          <a:effectLst/>
                        </a:rPr>
                        <a:t>окремою особою (індивідуальне) або групою осіб (колективне).</a:t>
                      </a:r>
                      <a:endParaRPr lang="uk-UA" sz="1600" noProof="0" dirty="0"/>
                    </a:p>
                  </a:txBody>
                  <a:tcPr/>
                </a:tc>
                <a:extLst>
                  <a:ext uri="{0D108BD9-81ED-4DB2-BD59-A6C34878D82A}">
                    <a16:rowId xmlns:a16="http://schemas.microsoft.com/office/drawing/2014/main" val="1669347826"/>
                  </a:ext>
                </a:extLst>
              </a:tr>
              <a:tr h="1507958">
                <a:tc>
                  <a:txBody>
                    <a:bodyPr/>
                    <a:lstStyle/>
                    <a:p>
                      <a:r>
                        <a:rPr lang="uk-UA" b="1" dirty="0"/>
                        <a:t>форма</a:t>
                      </a:r>
                      <a:endParaRPr lang="ru-RU" b="1" dirty="0"/>
                    </a:p>
                  </a:txBody>
                  <a:tcPr/>
                </a:tc>
                <a:tc>
                  <a:txBody>
                    <a:bodyPr/>
                    <a:lstStyle/>
                    <a:p>
                      <a:pPr>
                        <a:lnSpc>
                          <a:spcPct val="100000"/>
                        </a:lnSpc>
                      </a:pPr>
                      <a:r>
                        <a:rPr lang="uk-UA" sz="1500" kern="1200" noProof="0" dirty="0">
                          <a:effectLst/>
                        </a:rPr>
                        <a:t>- усна (викладається на особистому прийомі або за допомогою засобів телефонного зв’язку через визначені контактні центри, телефонні "гарячі лінії" та записується (реєструється) посадовою особою) </a:t>
                      </a:r>
                    </a:p>
                    <a:p>
                      <a:pPr algn="just">
                        <a:lnSpc>
                          <a:spcPct val="100000"/>
                        </a:lnSpc>
                      </a:pPr>
                      <a:r>
                        <a:rPr lang="uk-UA" sz="1500" kern="1200" noProof="0" dirty="0">
                          <a:effectLst/>
                        </a:rPr>
                        <a:t>- письмова (надсилається поштою або передається громадянином до відповідного органу, установи особисто чи через уповноважену ним особу, повноваження якої оформлені відповідно до законодавства. Письмове звернення також може бути надіслане з використанням мережі Інтернет, засобів електронного зв’язку (електронне звернення)</a:t>
                      </a:r>
                      <a:endParaRPr lang="ru-RU" sz="1500" dirty="0"/>
                    </a:p>
                  </a:txBody>
                  <a:tcPr/>
                </a:tc>
                <a:extLst>
                  <a:ext uri="{0D108BD9-81ED-4DB2-BD59-A6C34878D82A}">
                    <a16:rowId xmlns:a16="http://schemas.microsoft.com/office/drawing/2014/main" val="2229993382"/>
                  </a:ext>
                </a:extLst>
              </a:tr>
              <a:tr h="1507958">
                <a:tc>
                  <a:txBody>
                    <a:bodyPr/>
                    <a:lstStyle/>
                    <a:p>
                      <a:r>
                        <a:rPr lang="uk-UA" b="1" dirty="0"/>
                        <a:t>наявність реквізитів</a:t>
                      </a:r>
                      <a:endParaRPr lang="ru-RU" b="1" dirty="0"/>
                    </a:p>
                  </a:txBody>
                  <a:tcPr/>
                </a:tc>
                <a:tc>
                  <a:txBody>
                    <a:bodyPr/>
                    <a:lstStyle/>
                    <a:p>
                      <a:pPr algn="just">
                        <a:lnSpc>
                          <a:spcPct val="100000"/>
                        </a:lnSpc>
                      </a:pPr>
                      <a:r>
                        <a:rPr lang="uk-UA" sz="1500" kern="1200" noProof="0" dirty="0">
                          <a:effectLst/>
                        </a:rPr>
                        <a:t>прізвище, ім’я, по батькові, місце проживання особи, суть порушеного питання, зауваження, пропозиції, заяви чи скарги, прохання чи вимоги. </a:t>
                      </a:r>
                    </a:p>
                    <a:p>
                      <a:pPr>
                        <a:lnSpc>
                          <a:spcPct val="100000"/>
                        </a:lnSpc>
                      </a:pPr>
                      <a:r>
                        <a:rPr lang="uk-UA" sz="1500" kern="1200" noProof="0" dirty="0">
                          <a:effectLst/>
                        </a:rPr>
                        <a:t>Письмове звернення повинно бути підписано заявником (заявниками) із зазначенням дати. </a:t>
                      </a:r>
                    </a:p>
                    <a:p>
                      <a:pPr>
                        <a:lnSpc>
                          <a:spcPct val="100000"/>
                        </a:lnSpc>
                      </a:pPr>
                      <a:r>
                        <a:rPr lang="uk-UA" sz="1500" kern="1200" noProof="0" dirty="0">
                          <a:effectLst/>
                        </a:rPr>
                        <a:t>В електронному зверненні також має бути зазначено електронну поштову адресу, на яку заявнику може бути надіслано відповідь, або відомості про інші засоби зв’язку з ним. Застосування електронного цифрового підпису при надсиланні електронного звернення не вимагається.</a:t>
                      </a:r>
                      <a:endParaRPr lang="uk-UA" sz="1500" noProof="0" dirty="0"/>
                    </a:p>
                  </a:txBody>
                  <a:tcPr/>
                </a:tc>
                <a:extLst>
                  <a:ext uri="{0D108BD9-81ED-4DB2-BD59-A6C34878D82A}">
                    <a16:rowId xmlns:a16="http://schemas.microsoft.com/office/drawing/2014/main" val="1238728816"/>
                  </a:ext>
                </a:extLst>
              </a:tr>
            </a:tbl>
          </a:graphicData>
        </a:graphic>
      </p:graphicFrame>
    </p:spTree>
    <p:extLst>
      <p:ext uri="{BB962C8B-B14F-4D97-AF65-F5344CB8AC3E}">
        <p14:creationId xmlns:p14="http://schemas.microsoft.com/office/powerpoint/2010/main" val="12396973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E2B020D-1D9C-4AF3-A945-8AAC6DD4CFC2}"/>
              </a:ext>
            </a:extLst>
          </p:cNvPr>
          <p:cNvSpPr>
            <a:spLocks noGrp="1"/>
          </p:cNvSpPr>
          <p:nvPr>
            <p:ph type="title"/>
          </p:nvPr>
        </p:nvSpPr>
        <p:spPr/>
        <p:txBody>
          <a:bodyPr>
            <a:normAutofit fontScale="90000"/>
          </a:bodyPr>
          <a:lstStyle/>
          <a:p>
            <a:r>
              <a:rPr lang="ru-RU" b="1" dirty="0">
                <a:effectLst>
                  <a:outerShdw blurRad="38100" dist="38100" dir="2700000" algn="tl">
                    <a:srgbClr val="000000">
                      <a:alpha val="43137"/>
                    </a:srgbClr>
                  </a:outerShdw>
                </a:effectLst>
              </a:rPr>
              <a:t>Звернення, які не підлягають розгляду та вирішенню</a:t>
            </a:r>
          </a:p>
        </p:txBody>
      </p:sp>
      <p:graphicFrame>
        <p:nvGraphicFramePr>
          <p:cNvPr id="4" name="Объект 3">
            <a:extLst>
              <a:ext uri="{FF2B5EF4-FFF2-40B4-BE49-F238E27FC236}">
                <a16:creationId xmlns:a16="http://schemas.microsoft.com/office/drawing/2014/main" id="{C10E9BE5-08E6-422E-A600-2DFD36863820}"/>
              </a:ext>
            </a:extLst>
          </p:cNvPr>
          <p:cNvGraphicFramePr>
            <a:graphicFrameLocks noGrp="1"/>
          </p:cNvGraphicFramePr>
          <p:nvPr>
            <p:ph idx="1"/>
            <p:extLst>
              <p:ext uri="{D42A27DB-BD31-4B8C-83A1-F6EECF244321}">
                <p14:modId xmlns:p14="http://schemas.microsoft.com/office/powerpoint/2010/main" val="286620312"/>
              </p:ext>
            </p:extLst>
          </p:nvPr>
        </p:nvGraphicFramePr>
        <p:xfrm>
          <a:off x="1066800" y="2103438"/>
          <a:ext cx="10058400" cy="39322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1550150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авон">
  <a:themeElements>
    <a:clrScheme name="Савон">
      <a:dk1>
        <a:sysClr val="windowText" lastClr="000000"/>
      </a:dk1>
      <a:lt1>
        <a:sysClr val="window" lastClr="FFFFFF"/>
      </a:lt1>
      <a:dk2>
        <a:srgbClr val="736059"/>
      </a:dk2>
      <a:lt2>
        <a:srgbClr val="E7E0C7"/>
      </a:lt2>
      <a:accent1>
        <a:srgbClr val="92B0C8"/>
      </a:accent1>
      <a:accent2>
        <a:srgbClr val="E37C3D"/>
      </a:accent2>
      <a:accent3>
        <a:srgbClr val="A5AB81"/>
      </a:accent3>
      <a:accent4>
        <a:srgbClr val="E9B635"/>
      </a:accent4>
      <a:accent5>
        <a:srgbClr val="7BA79D"/>
      </a:accent5>
      <a:accent6>
        <a:srgbClr val="968C8C"/>
      </a:accent6>
      <a:hlink>
        <a:srgbClr val="F7A115"/>
      </a:hlink>
      <a:folHlink>
        <a:srgbClr val="969696"/>
      </a:folHlink>
    </a:clrScheme>
    <a:fontScheme name="Савон">
      <a:majorFont>
        <a:latin typeface="Garamond"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aramond"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Савон">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3F20CFC1-E34F-405B-AA49-5BE0E194F1B3}"/>
    </a:ext>
  </a:extLst>
</a:theme>
</file>

<file path=docProps/app.xml><?xml version="1.0" encoding="utf-8"?>
<Properties xmlns="http://schemas.openxmlformats.org/officeDocument/2006/extended-properties" xmlns:vt="http://schemas.openxmlformats.org/officeDocument/2006/docPropsVTypes">
  <Template>TM03457510[[fn=Савон]]</Template>
  <TotalTime>8288</TotalTime>
  <Words>1172</Words>
  <Application>Microsoft Office PowerPoint</Application>
  <PresentationFormat>Широкоэкранный</PresentationFormat>
  <Paragraphs>95</Paragraphs>
  <Slides>15</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15</vt:i4>
      </vt:variant>
    </vt:vector>
  </HeadingPairs>
  <TitlesOfParts>
    <vt:vector size="18" baseType="lpstr">
      <vt:lpstr>Arial</vt:lpstr>
      <vt:lpstr>Garamond</vt:lpstr>
      <vt:lpstr>Савон</vt:lpstr>
      <vt:lpstr>АДМІНІСТРАТИВНЕ ОСКАРЖЕННЯ</vt:lpstr>
      <vt:lpstr>Адміністративне оскарження</vt:lpstr>
      <vt:lpstr>Адміністративне оскарження  у науці адміністративного права розглядають як</vt:lpstr>
      <vt:lpstr>Ознаки адміністративного оскарження</vt:lpstr>
      <vt:lpstr>Звернення громадян </vt:lpstr>
      <vt:lpstr>Нормативне підґрунтя</vt:lpstr>
      <vt:lpstr>Класифікація звернень громадян</vt:lpstr>
      <vt:lpstr>Вимоги до звернення</vt:lpstr>
      <vt:lpstr>Звернення, які не підлягають розгляду та вирішенню</vt:lpstr>
      <vt:lpstr>Основні переваги і недоліки адміністративного оскарження для приватної особи:</vt:lpstr>
      <vt:lpstr>Рішення, дії (бездіяльність), які можуть бути оскаржені</vt:lpstr>
      <vt:lpstr>Особливості процедури оскарження</vt:lpstr>
      <vt:lpstr>Особа може подати скаргу</vt:lpstr>
      <vt:lpstr>Термін подання скарги</vt:lpstr>
      <vt:lpstr>Термін розгляду скарги</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Поняття та ознаки позасудових способів вирішення правових спорів</dc:title>
  <dc:creator>Lenovo</dc:creator>
  <cp:lastModifiedBy>Lenovo</cp:lastModifiedBy>
  <cp:revision>44</cp:revision>
  <dcterms:created xsi:type="dcterms:W3CDTF">2021-01-20T09:36:27Z</dcterms:created>
  <dcterms:modified xsi:type="dcterms:W3CDTF">2024-04-23T11:22:06Z</dcterms:modified>
</cp:coreProperties>
</file>