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i="1" dirty="0" smtClean="0"/>
              <a:t>Призначення та види </a:t>
            </a:r>
            <a:r>
              <a:rPr lang="uk-UA" i="1" dirty="0" err="1" smtClean="0"/>
              <a:t>ідентифікування</a:t>
            </a:r>
            <a:r>
              <a:rPr lang="uk-UA" i="1" dirty="0" smtClean="0"/>
              <a:t> продукції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слідуючи</a:t>
            </a:r>
            <a:r>
              <a:rPr lang="ru-RU" dirty="0" smtClean="0"/>
              <a:t> </a:t>
            </a:r>
            <a:r>
              <a:rPr lang="ru-RU" b="1" dirty="0" err="1" smtClean="0"/>
              <a:t>види</a:t>
            </a:r>
            <a:r>
              <a:rPr lang="ru-RU" b="1" dirty="0" smtClean="0"/>
              <a:t> </a:t>
            </a:r>
            <a:r>
              <a:rPr lang="ru-RU" dirty="0" err="1" smtClean="0"/>
              <a:t>ідентифікації</a:t>
            </a:r>
            <a:r>
              <a:rPr lang="ru-RU" dirty="0" smtClean="0"/>
              <a:t>: </a:t>
            </a:r>
          </a:p>
          <a:p>
            <a:r>
              <a:rPr lang="ru-RU" dirty="0" err="1" smtClean="0"/>
              <a:t>споживча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асортиментна</a:t>
            </a:r>
            <a:r>
              <a:rPr lang="ru-RU" dirty="0" smtClean="0"/>
              <a:t> (</a:t>
            </a:r>
            <a:r>
              <a:rPr lang="ru-RU" dirty="0" err="1" smtClean="0"/>
              <a:t>видова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якісна</a:t>
            </a:r>
            <a:r>
              <a:rPr lang="ru-RU" dirty="0" smtClean="0"/>
              <a:t> (</a:t>
            </a:r>
            <a:r>
              <a:rPr lang="ru-RU" dirty="0" err="1" smtClean="0"/>
              <a:t>кваліметрична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товарно-партіонна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026072"/>
          </a:xfrm>
        </p:spPr>
        <p:txBody>
          <a:bodyPr/>
          <a:lstStyle/>
          <a:p>
            <a:pPr indent="384048">
              <a:buNone/>
            </a:pPr>
            <a:r>
              <a:rPr lang="ru-RU" b="1" dirty="0" err="1" smtClean="0"/>
              <a:t>Споживча</a:t>
            </a:r>
            <a:r>
              <a:rPr lang="ru-RU" b="1" dirty="0" smtClean="0"/>
              <a:t> </a:t>
            </a:r>
            <a:r>
              <a:rPr lang="ru-RU" dirty="0" err="1" smtClean="0"/>
              <a:t>ідентифікація</a:t>
            </a:r>
            <a:r>
              <a:rPr lang="ru-RU" dirty="0" smtClean="0"/>
              <a:t> проводиться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товару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 та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. </a:t>
            </a:r>
            <a:r>
              <a:rPr lang="ru-RU" dirty="0" err="1" smtClean="0"/>
              <a:t>Споживча</a:t>
            </a:r>
            <a:r>
              <a:rPr lang="ru-RU" dirty="0" smtClean="0"/>
              <a:t>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не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в </a:t>
            </a:r>
            <a:r>
              <a:rPr lang="ru-RU" dirty="0" err="1" smtClean="0"/>
              <a:t>торговій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споживчим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214974"/>
          </a:xfrm>
        </p:spPr>
        <p:txBody>
          <a:bodyPr>
            <a:normAutofit fontScale="92500" lnSpcReduction="20000"/>
          </a:bodyPr>
          <a:lstStyle/>
          <a:p>
            <a:pPr indent="384048">
              <a:buNone/>
            </a:pPr>
            <a:r>
              <a:rPr lang="ru-RU" b="1" dirty="0" err="1" smtClean="0"/>
              <a:t>Асортиментна</a:t>
            </a:r>
            <a:r>
              <a:rPr lang="ru-RU" b="1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видова</a:t>
            </a:r>
            <a:r>
              <a:rPr lang="ru-RU" dirty="0" smtClean="0"/>
              <a:t>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товару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належності</a:t>
            </a:r>
            <a:r>
              <a:rPr lang="ru-RU" dirty="0" smtClean="0"/>
              <a:t> до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асортиментної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 Цей вид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при </a:t>
            </a:r>
            <a:r>
              <a:rPr lang="ru-RU" dirty="0" err="1" smtClean="0"/>
              <a:t>митній</a:t>
            </a:r>
            <a:r>
              <a:rPr lang="ru-RU" dirty="0" smtClean="0"/>
              <a:t> </a:t>
            </a:r>
            <a:r>
              <a:rPr lang="ru-RU" dirty="0" err="1" smtClean="0"/>
              <a:t>експертизі</a:t>
            </a:r>
            <a:r>
              <a:rPr lang="ru-RU" dirty="0" smtClean="0"/>
              <a:t> для </a:t>
            </a:r>
            <a:r>
              <a:rPr lang="ru-RU" dirty="0" err="1" smtClean="0"/>
              <a:t>встановлення</a:t>
            </a:r>
            <a:r>
              <a:rPr lang="ru-RU" dirty="0" smtClean="0"/>
              <a:t> коду ТН ЗЕД та </a:t>
            </a:r>
            <a:r>
              <a:rPr lang="ru-RU" dirty="0" err="1" smtClean="0"/>
              <a:t>сертифікації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.</a:t>
            </a:r>
          </a:p>
          <a:p>
            <a:pPr indent="384048">
              <a:buNone/>
            </a:pPr>
            <a:r>
              <a:rPr lang="ru-RU" b="1" dirty="0" err="1" smtClean="0"/>
              <a:t>Якісна</a:t>
            </a:r>
            <a:r>
              <a:rPr lang="ru-RU" b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кваліметрична</a:t>
            </a:r>
            <a:r>
              <a:rPr lang="ru-RU" dirty="0" smtClean="0"/>
              <a:t>) </a:t>
            </a:r>
            <a:r>
              <a:rPr lang="ru-RU" dirty="0" err="1" smtClean="0"/>
              <a:t>ідентифікація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вимогам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товару,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передбачені</a:t>
            </a:r>
            <a:r>
              <a:rPr lang="ru-RU" dirty="0" smtClean="0"/>
              <a:t> в </a:t>
            </a:r>
            <a:r>
              <a:rPr lang="ru-RU" dirty="0" err="1" smtClean="0"/>
              <a:t>нормативній</a:t>
            </a:r>
            <a:r>
              <a:rPr lang="ru-RU" dirty="0" smtClean="0"/>
              <a:t> </a:t>
            </a:r>
            <a:r>
              <a:rPr lang="ru-RU" dirty="0" err="1" smtClean="0"/>
              <a:t>документації</a:t>
            </a:r>
            <a:r>
              <a:rPr lang="ru-RU" dirty="0" smtClean="0"/>
              <a:t>. Цей вид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градації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на </a:t>
            </a:r>
            <a:r>
              <a:rPr lang="ru-RU" dirty="0" err="1" smtClean="0"/>
              <a:t>стандартну</a:t>
            </a:r>
            <a:r>
              <a:rPr lang="ru-RU" dirty="0" smtClean="0"/>
              <a:t>, </a:t>
            </a:r>
            <a:r>
              <a:rPr lang="ru-RU" dirty="0" err="1" smtClean="0"/>
              <a:t>нестандартну</a:t>
            </a:r>
            <a:r>
              <a:rPr lang="ru-RU" dirty="0" smtClean="0"/>
              <a:t>, </a:t>
            </a:r>
            <a:r>
              <a:rPr lang="ru-RU" dirty="0" err="1" smtClean="0"/>
              <a:t>умовно-придатну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непридатну</a:t>
            </a:r>
            <a:r>
              <a:rPr lang="ru-RU" dirty="0" smtClean="0"/>
              <a:t> для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329642" cy="5168948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ru-RU" b="1" dirty="0" err="1" smtClean="0"/>
              <a:t>Товарно-партіонна</a:t>
            </a:r>
            <a:r>
              <a:rPr lang="ru-RU" b="1" dirty="0" smtClean="0"/>
              <a:t> </a:t>
            </a:r>
            <a:r>
              <a:rPr lang="ru-RU" dirty="0" err="1" smtClean="0"/>
              <a:t>ідентифікація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складний</a:t>
            </a:r>
            <a:r>
              <a:rPr lang="ru-RU" dirty="0" smtClean="0"/>
              <a:t> вид </a:t>
            </a:r>
            <a:r>
              <a:rPr lang="ru-RU" dirty="0" err="1" smtClean="0"/>
              <a:t>ідентифікації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</a:t>
            </a:r>
            <a:r>
              <a:rPr lang="ru-RU" dirty="0" err="1" smtClean="0"/>
              <a:t>належність</a:t>
            </a:r>
            <a:r>
              <a:rPr lang="ru-RU" dirty="0" smtClean="0"/>
              <a:t> </a:t>
            </a:r>
            <a:r>
              <a:rPr lang="ru-RU" dirty="0" err="1" smtClean="0"/>
              <a:t>представленої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товару (</a:t>
            </a:r>
            <a:r>
              <a:rPr lang="ru-RU" dirty="0" err="1" smtClean="0"/>
              <a:t>об'єднаної</a:t>
            </a:r>
            <a:r>
              <a:rPr lang="ru-RU" dirty="0" smtClean="0"/>
              <a:t> </a:t>
            </a:r>
            <a:r>
              <a:rPr lang="ru-RU" dirty="0" err="1" smtClean="0"/>
              <a:t>проби</a:t>
            </a:r>
            <a:r>
              <a:rPr lang="ru-RU" dirty="0" smtClean="0"/>
              <a:t>,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зразка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одиничних</a:t>
            </a:r>
            <a:r>
              <a:rPr lang="ru-RU" dirty="0" smtClean="0"/>
              <a:t> </a:t>
            </a:r>
            <a:r>
              <a:rPr lang="ru-RU" dirty="0" err="1" smtClean="0"/>
              <a:t>екземплярів</a:t>
            </a:r>
            <a:r>
              <a:rPr lang="ru-RU" dirty="0" smtClean="0"/>
              <a:t>) до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 smtClean="0"/>
              <a:t>товарної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.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відсутні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ненадійні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ідентифікації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інформаційна</a:t>
            </a:r>
            <a:r>
              <a:rPr lang="ru-RU" dirty="0" smtClean="0"/>
              <a:t> — доводить до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необхідну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вказуюча</a:t>
            </a:r>
            <a:r>
              <a:rPr lang="ru-RU" dirty="0" smtClean="0"/>
              <a:t> — </a:t>
            </a:r>
            <a:r>
              <a:rPr lang="ru-RU" dirty="0" err="1" smtClean="0"/>
              <a:t>ототожнює</a:t>
            </a:r>
            <a:r>
              <a:rPr lang="ru-RU" dirty="0" smtClean="0"/>
              <a:t> </a:t>
            </a:r>
            <a:r>
              <a:rPr lang="ru-RU" dirty="0" err="1" smtClean="0"/>
              <a:t>зразок</a:t>
            </a:r>
            <a:r>
              <a:rPr lang="ru-RU" dirty="0" smtClean="0"/>
              <a:t> товару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найменуванням</a:t>
            </a:r>
            <a:r>
              <a:rPr lang="ru-RU" dirty="0" smtClean="0"/>
              <a:t>, сортом, типом, </a:t>
            </a:r>
            <a:r>
              <a:rPr lang="ru-RU" dirty="0" err="1" smtClean="0"/>
              <a:t>партією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управлінська</a:t>
            </a:r>
            <a:r>
              <a:rPr lang="ru-RU" dirty="0" smtClean="0"/>
              <a:t> —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</a:p>
          <a:p>
            <a:r>
              <a:rPr lang="ru-RU" b="1" i="1" dirty="0" err="1" smtClean="0"/>
              <a:t>підтверджує</a:t>
            </a:r>
            <a:r>
              <a:rPr lang="ru-RU" b="1" i="1" dirty="0" smtClean="0"/>
              <a:t> </a:t>
            </a:r>
            <a:r>
              <a:rPr lang="ru-RU" dirty="0" err="1" smtClean="0"/>
              <a:t>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видової</a:t>
            </a:r>
            <a:r>
              <a:rPr lang="ru-RU" dirty="0" smtClean="0"/>
              <a:t> характеристики товару </a:t>
            </a:r>
            <a:r>
              <a:rPr lang="ru-RU" dirty="0" err="1" smtClean="0"/>
              <a:t>даним</a:t>
            </a:r>
            <a:r>
              <a:rPr lang="ru-RU" dirty="0" smtClean="0"/>
              <a:t>, </a:t>
            </a:r>
            <a:r>
              <a:rPr lang="ru-RU" dirty="0" err="1" smtClean="0"/>
              <a:t>вказаним</a:t>
            </a:r>
            <a:r>
              <a:rPr lang="ru-RU" dirty="0" smtClean="0"/>
              <a:t> у </a:t>
            </a:r>
            <a:r>
              <a:rPr lang="ru-RU" dirty="0" err="1" smtClean="0"/>
              <a:t>засобах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УКРСЕПРО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 система </a:t>
            </a:r>
            <a:r>
              <a:rPr lang="ru-RU" dirty="0" err="1" smtClean="0"/>
              <a:t>сертифікації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- Система УКРСЕПРО.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по </a:t>
            </a:r>
            <a:r>
              <a:rPr lang="ru-RU" dirty="0" err="1" smtClean="0"/>
              <a:t>сертифікації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систем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УКРСЕПРО </a:t>
            </a:r>
            <a:r>
              <a:rPr lang="ru-RU" dirty="0" err="1" smtClean="0"/>
              <a:t>виконуються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УКРСЕПРО.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99032"/>
          </a:xfrm>
        </p:spPr>
        <p:txBody>
          <a:bodyPr/>
          <a:lstStyle/>
          <a:p>
            <a:r>
              <a:rPr lang="ru-RU" b="1" dirty="0" err="1" smtClean="0"/>
              <a:t>Розшифровка</a:t>
            </a:r>
            <a:r>
              <a:rPr lang="ru-RU" b="1" dirty="0" smtClean="0"/>
              <a:t> штрих-коду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643602"/>
          </a:xfrm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r>
              <a:rPr lang="ru-RU" b="1" dirty="0" smtClean="0"/>
              <a:t>• </a:t>
            </a:r>
            <a:r>
              <a:rPr lang="ru-RU" b="1" dirty="0" err="1" smtClean="0"/>
              <a:t>Країна</a:t>
            </a:r>
            <a:r>
              <a:rPr lang="ru-RU" b="1" dirty="0" smtClean="0"/>
              <a:t> </a:t>
            </a:r>
            <a:r>
              <a:rPr lang="ru-RU" b="1" dirty="0" err="1" smtClean="0"/>
              <a:t>походження.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три </a:t>
            </a:r>
            <a:r>
              <a:rPr lang="ru-RU" dirty="0" err="1" smtClean="0"/>
              <a:t>цифри</a:t>
            </a:r>
            <a:r>
              <a:rPr lang="ru-RU" dirty="0" smtClean="0"/>
              <a:t>. Вона </a:t>
            </a:r>
            <a:r>
              <a:rPr lang="ru-RU" dirty="0" err="1" smtClean="0"/>
              <a:t>вказана</a:t>
            </a:r>
            <a:r>
              <a:rPr lang="ru-RU" dirty="0" smtClean="0"/>
              <a:t> </a:t>
            </a:r>
            <a:r>
              <a:rPr lang="ru-RU" dirty="0" err="1" smtClean="0"/>
              <a:t>префіксом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Організації-члена</a:t>
            </a:r>
            <a:r>
              <a:rPr lang="ru-RU" dirty="0" smtClean="0"/>
              <a:t> </a:t>
            </a:r>
            <a:r>
              <a:rPr lang="en-US" dirty="0" smtClean="0"/>
              <a:t>GS1. </a:t>
            </a:r>
            <a:r>
              <a:rPr lang="ru-RU" dirty="0" smtClean="0"/>
              <a:t>І для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код - 482.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помилкова</a:t>
            </a:r>
            <a:r>
              <a:rPr lang="ru-RU" dirty="0" smtClean="0"/>
              <a:t> думка,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3 </a:t>
            </a:r>
            <a:r>
              <a:rPr lang="ru-RU" dirty="0" err="1" smtClean="0"/>
              <a:t>цифри</a:t>
            </a:r>
            <a:r>
              <a:rPr lang="ru-RU" dirty="0" smtClean="0"/>
              <a:t> штрих-коду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 </a:t>
            </a:r>
            <a:r>
              <a:rPr lang="ru-RU" b="1" dirty="0" err="1" smtClean="0"/>
              <a:t>країну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виробництва</a:t>
            </a:r>
            <a:r>
              <a:rPr lang="ru-RU" dirty="0" smtClean="0"/>
              <a:t> товару. 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вірно</a:t>
            </a:r>
            <a:r>
              <a:rPr lang="ru-RU" dirty="0" smtClean="0"/>
              <a:t>. За першими </a:t>
            </a:r>
            <a:r>
              <a:rPr lang="ru-RU" dirty="0" err="1" smtClean="0"/>
              <a:t>трьома</a:t>
            </a:r>
            <a:r>
              <a:rPr lang="ru-RU" dirty="0" smtClean="0"/>
              <a:t> цифрами штрих-коду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те,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, а </a:t>
            </a:r>
            <a:r>
              <a:rPr lang="ru-RU" dirty="0" err="1" smtClean="0"/>
              <a:t>правильніше</a:t>
            </a:r>
            <a:r>
              <a:rPr lang="ru-RU" dirty="0" smtClean="0"/>
              <a:t> - в яку </a:t>
            </a:r>
            <a:r>
              <a:rPr lang="ru-RU" dirty="0" err="1" smtClean="0"/>
              <a:t>національну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 члена </a:t>
            </a:r>
            <a:r>
              <a:rPr lang="en-US" dirty="0" smtClean="0"/>
              <a:t>GS1, </a:t>
            </a:r>
            <a:r>
              <a:rPr lang="ru-RU" dirty="0" err="1" smtClean="0"/>
              <a:t>зареєстровано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підприємство</a:t>
            </a:r>
            <a:r>
              <a:rPr lang="ru-RU" dirty="0" smtClean="0"/>
              <a:t>. </a:t>
            </a:r>
            <a:r>
              <a:rPr lang="ru-RU" dirty="0" err="1" smtClean="0"/>
              <a:t>Детальніше</a:t>
            </a:r>
            <a:r>
              <a:rPr lang="ru-RU" dirty="0" smtClean="0"/>
              <a:t> про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штрих-коду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нижче</a:t>
            </a:r>
            <a:r>
              <a:rPr lang="ru-RU" dirty="0" smtClean="0"/>
              <a:t> на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сторінці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b="1" dirty="0" smtClean="0"/>
              <a:t>• </a:t>
            </a:r>
            <a:r>
              <a:rPr lang="ru-RU" b="1" dirty="0" err="1" smtClean="0"/>
              <a:t>Ідентифікаційний</a:t>
            </a:r>
            <a:r>
              <a:rPr lang="ru-RU" b="1" dirty="0" smtClean="0"/>
              <a:t> номер (</a:t>
            </a:r>
            <a:r>
              <a:rPr lang="ru-RU" b="1" dirty="0" err="1" smtClean="0"/>
              <a:t>префікс</a:t>
            </a:r>
            <a:r>
              <a:rPr lang="ru-RU" b="1" dirty="0" smtClean="0"/>
              <a:t> </a:t>
            </a:r>
            <a:r>
              <a:rPr lang="en-US" b="1" dirty="0" smtClean="0"/>
              <a:t>GS1) </a:t>
            </a:r>
            <a:r>
              <a:rPr lang="ru-RU" b="1" dirty="0" err="1" smtClean="0"/>
              <a:t>підприємства.</a:t>
            </a:r>
            <a:r>
              <a:rPr lang="ru-RU" dirty="0" err="1" smtClean="0"/>
              <a:t>Префікс</a:t>
            </a:r>
            <a:r>
              <a:rPr lang="ru-RU" dirty="0" smtClean="0"/>
              <a:t> </a:t>
            </a:r>
            <a:r>
              <a:rPr lang="en-US" dirty="0" smtClean="0"/>
              <a:t>GS1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шести, семи, восьми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дев'яти</a:t>
            </a:r>
            <a:r>
              <a:rPr lang="ru-RU" dirty="0" smtClean="0"/>
              <a:t> цифр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потреб самого </a:t>
            </a:r>
            <a:r>
              <a:rPr lang="ru-RU" dirty="0" err="1" smtClean="0"/>
              <a:t>підприємства</a:t>
            </a:r>
            <a:r>
              <a:rPr lang="ru-RU" dirty="0" smtClean="0"/>
              <a:t> в номерах. Кожному </a:t>
            </a:r>
            <a:r>
              <a:rPr lang="ru-RU" dirty="0" err="1" smtClean="0"/>
              <a:t>підприємству</a:t>
            </a:r>
            <a:r>
              <a:rPr lang="ru-RU" dirty="0" smtClean="0"/>
              <a:t>, яке </a:t>
            </a:r>
            <a:r>
              <a:rPr lang="ru-RU" dirty="0" err="1" smtClean="0"/>
              <a:t>маркує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штрих-кодами</a:t>
            </a:r>
            <a:r>
              <a:rPr lang="ru-RU" dirty="0" smtClean="0"/>
              <a:t> </a:t>
            </a:r>
            <a:r>
              <a:rPr lang="en-US" dirty="0" smtClean="0"/>
              <a:t>GS1, </a:t>
            </a:r>
            <a:r>
              <a:rPr lang="ru-RU" dirty="0" err="1" smtClean="0"/>
              <a:t>видається</a:t>
            </a:r>
            <a:r>
              <a:rPr lang="ru-RU" dirty="0" smtClean="0"/>
              <a:t> </a:t>
            </a:r>
            <a:r>
              <a:rPr lang="ru-RU" dirty="0" err="1" smtClean="0"/>
              <a:t>унікальний</a:t>
            </a:r>
            <a:r>
              <a:rPr lang="ru-RU" dirty="0" smtClean="0"/>
              <a:t> </a:t>
            </a:r>
            <a:r>
              <a:rPr lang="ru-RU" dirty="0" err="1" smtClean="0"/>
              <a:t>Префікс</a:t>
            </a:r>
            <a:r>
              <a:rPr lang="ru-RU" dirty="0" smtClean="0"/>
              <a:t> </a:t>
            </a:r>
            <a:r>
              <a:rPr lang="en-US" dirty="0" smtClean="0"/>
              <a:t>GS1 </a:t>
            </a:r>
            <a:r>
              <a:rPr lang="ru-RU" dirty="0" err="1" smtClean="0"/>
              <a:t>підприємства</a:t>
            </a:r>
            <a:r>
              <a:rPr lang="ru-RU" dirty="0" smtClean="0"/>
              <a:t>. Право на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предріятія</a:t>
            </a:r>
            <a:r>
              <a:rPr lang="ru-RU" dirty="0" smtClean="0"/>
              <a:t> </a:t>
            </a:r>
            <a:r>
              <a:rPr lang="ru-RU" dirty="0" err="1" smtClean="0"/>
              <a:t>префікса</a:t>
            </a:r>
            <a:r>
              <a:rPr lang="ru-RU" dirty="0" smtClean="0"/>
              <a:t> </a:t>
            </a:r>
            <a:r>
              <a:rPr lang="en-US" dirty="0" smtClean="0"/>
              <a:t>GS1 </a:t>
            </a:r>
            <a:r>
              <a:rPr lang="ru-RU" dirty="0" err="1" smtClean="0"/>
              <a:t>посвідчується</a:t>
            </a:r>
            <a:r>
              <a:rPr lang="ru-RU" dirty="0" smtClean="0"/>
              <a:t> </a:t>
            </a:r>
            <a:r>
              <a:rPr lang="ru-RU" dirty="0" err="1" smtClean="0"/>
              <a:t>відповідним</a:t>
            </a:r>
            <a:r>
              <a:rPr lang="ru-RU" dirty="0" smtClean="0"/>
              <a:t> </a:t>
            </a:r>
            <a:r>
              <a:rPr lang="ru-RU" dirty="0" err="1" smtClean="0"/>
              <a:t>Свідоцтвом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b="1" dirty="0" smtClean="0"/>
              <a:t>• </a:t>
            </a:r>
            <a:r>
              <a:rPr lang="ru-RU" b="1" dirty="0" err="1" smtClean="0"/>
              <a:t>Найменування</a:t>
            </a:r>
            <a:r>
              <a:rPr lang="ru-RU" b="1" dirty="0" smtClean="0"/>
              <a:t> (</a:t>
            </a:r>
            <a:r>
              <a:rPr lang="ru-RU" b="1" dirty="0" err="1" smtClean="0"/>
              <a:t>правильніше</a:t>
            </a:r>
            <a:r>
              <a:rPr lang="ru-RU" b="1" dirty="0" smtClean="0"/>
              <a:t> - номер) товару. </a:t>
            </a:r>
            <a:r>
              <a:rPr lang="ru-RU" dirty="0" smtClean="0"/>
              <a:t>Номер товару </a:t>
            </a:r>
            <a:r>
              <a:rPr lang="ru-RU" dirty="0" err="1" smtClean="0"/>
              <a:t>ніяк</a:t>
            </a:r>
            <a:r>
              <a:rPr lang="ru-RU" dirty="0" smtClean="0"/>
              <a:t> не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якою-небудь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споживчими</a:t>
            </a:r>
            <a:r>
              <a:rPr lang="ru-RU" dirty="0" smtClean="0"/>
              <a:t> </a:t>
            </a:r>
            <a:r>
              <a:rPr lang="ru-RU" dirty="0" err="1" smtClean="0"/>
              <a:t>якостями</a:t>
            </a:r>
            <a:r>
              <a:rPr lang="ru-RU" dirty="0" smtClean="0"/>
              <a:t> товару;</a:t>
            </a:r>
            <a:br>
              <a:rPr lang="ru-RU" dirty="0" smtClean="0"/>
            </a:br>
            <a:r>
              <a:rPr lang="ru-RU" dirty="0" smtClean="0"/>
              <a:t>• </a:t>
            </a:r>
            <a:r>
              <a:rPr lang="ru-RU" dirty="0" err="1" smtClean="0"/>
              <a:t>Контрольна</a:t>
            </a:r>
            <a:r>
              <a:rPr lang="ru-RU" dirty="0" smtClean="0"/>
              <a:t> цифра, яка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перевірки</a:t>
            </a:r>
            <a:r>
              <a:rPr lang="ru-RU" dirty="0" smtClean="0"/>
              <a:t> </a:t>
            </a:r>
            <a:r>
              <a:rPr lang="ru-RU" dirty="0" err="1" smtClean="0"/>
              <a:t>правильності</a:t>
            </a:r>
            <a:r>
              <a:rPr lang="ru-RU" dirty="0" smtClean="0"/>
              <a:t> </a:t>
            </a:r>
            <a:r>
              <a:rPr lang="ru-RU" dirty="0" err="1" smtClean="0"/>
              <a:t>зчитування</a:t>
            </a:r>
            <a:r>
              <a:rPr lang="ru-RU" dirty="0" smtClean="0"/>
              <a:t> </a:t>
            </a:r>
            <a:r>
              <a:rPr lang="ru-RU" dirty="0" err="1" smtClean="0"/>
              <a:t>штрихів</a:t>
            </a:r>
            <a:r>
              <a:rPr lang="ru-RU" dirty="0" smtClean="0"/>
              <a:t> сканером. Вона </a:t>
            </a:r>
            <a:r>
              <a:rPr lang="ru-RU" dirty="0" err="1" smtClean="0"/>
              <a:t>обчислюється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дванадцяти</a:t>
            </a:r>
            <a:r>
              <a:rPr lang="ru-RU" dirty="0" smtClean="0"/>
              <a:t> за </a:t>
            </a:r>
            <a:r>
              <a:rPr lang="ru-RU" dirty="0" err="1" smtClean="0"/>
              <a:t>спеціальним</a:t>
            </a:r>
            <a:r>
              <a:rPr lang="ru-RU" dirty="0" smtClean="0"/>
              <a:t> алгоритмом.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96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Тема 13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Функції ідентифікації:</vt:lpstr>
      <vt:lpstr>УКРСЕПРО</vt:lpstr>
      <vt:lpstr>Розшифровка штрих-коду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13</dc:title>
  <dc:creator>User</dc:creator>
  <cp:lastModifiedBy>RePack by Diakov</cp:lastModifiedBy>
  <cp:revision>6</cp:revision>
  <dcterms:created xsi:type="dcterms:W3CDTF">2021-10-13T17:47:37Z</dcterms:created>
  <dcterms:modified xsi:type="dcterms:W3CDTF">2021-10-17T08:32:20Z</dcterms:modified>
</cp:coreProperties>
</file>