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99" r:id="rId8"/>
    <p:sldId id="263" r:id="rId9"/>
    <p:sldId id="266" r:id="rId10"/>
    <p:sldId id="278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07C5F4-C424-4A49-94A1-210FCA0A913C}">
  <a:tblStyle styleId="{AD07C5F4-C424-4A49-94A1-210FCA0A91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91" d="100"/>
          <a:sy n="91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7b17cf0348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7b17cf0348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7b17cf0348_0_1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7b17cf0348_0_1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d9ac28ca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d9ac28ca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d9ac28ca4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d9ac28ca4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d9ac28ca4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d9ac28ca42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4315279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972999" y="0"/>
            <a:ext cx="4937843" cy="323457"/>
          </a:xfrm>
          <a:custGeom>
            <a:avLst/>
            <a:gdLst/>
            <a:ahLst/>
            <a:cxnLst/>
            <a:rect l="l" t="t" r="r" b="b"/>
            <a:pathLst>
              <a:path w="154139" h="10097" extrusionOk="0">
                <a:moveTo>
                  <a:pt x="0" y="1"/>
                </a:moveTo>
                <a:cubicBezTo>
                  <a:pt x="125" y="117"/>
                  <a:pt x="286" y="134"/>
                  <a:pt x="437" y="170"/>
                </a:cubicBezTo>
                <a:cubicBezTo>
                  <a:pt x="6102" y="1392"/>
                  <a:pt x="11758" y="2641"/>
                  <a:pt x="17423" y="3846"/>
                </a:cubicBezTo>
                <a:cubicBezTo>
                  <a:pt x="22196" y="4863"/>
                  <a:pt x="26995" y="5817"/>
                  <a:pt x="31804" y="6647"/>
                </a:cubicBezTo>
                <a:cubicBezTo>
                  <a:pt x="34757" y="7155"/>
                  <a:pt x="37709" y="7628"/>
                  <a:pt x="40671" y="8038"/>
                </a:cubicBezTo>
                <a:cubicBezTo>
                  <a:pt x="43419" y="8431"/>
                  <a:pt x="46176" y="8761"/>
                  <a:pt x="48941" y="9046"/>
                </a:cubicBezTo>
                <a:cubicBezTo>
                  <a:pt x="52081" y="9377"/>
                  <a:pt x="55221" y="9635"/>
                  <a:pt x="58380" y="9787"/>
                </a:cubicBezTo>
                <a:cubicBezTo>
                  <a:pt x="60458" y="9894"/>
                  <a:pt x="62546" y="9947"/>
                  <a:pt x="64624" y="10028"/>
                </a:cubicBezTo>
                <a:cubicBezTo>
                  <a:pt x="65948" y="10075"/>
                  <a:pt x="67271" y="10096"/>
                  <a:pt x="68594" y="10096"/>
                </a:cubicBezTo>
                <a:cubicBezTo>
                  <a:pt x="72248" y="10096"/>
                  <a:pt x="75899" y="9936"/>
                  <a:pt x="79540" y="9733"/>
                </a:cubicBezTo>
                <a:cubicBezTo>
                  <a:pt x="82877" y="9555"/>
                  <a:pt x="86204" y="9234"/>
                  <a:pt x="89523" y="8850"/>
                </a:cubicBezTo>
                <a:cubicBezTo>
                  <a:pt x="92467" y="8502"/>
                  <a:pt x="95411" y="8092"/>
                  <a:pt x="98337" y="7619"/>
                </a:cubicBezTo>
                <a:cubicBezTo>
                  <a:pt x="101575" y="7111"/>
                  <a:pt x="104823" y="6593"/>
                  <a:pt x="108070" y="6094"/>
                </a:cubicBezTo>
                <a:cubicBezTo>
                  <a:pt x="111076" y="5630"/>
                  <a:pt x="114091" y="5175"/>
                  <a:pt x="117107" y="4729"/>
                </a:cubicBezTo>
                <a:cubicBezTo>
                  <a:pt x="119881" y="4318"/>
                  <a:pt x="122656" y="3926"/>
                  <a:pt x="125430" y="3542"/>
                </a:cubicBezTo>
                <a:cubicBezTo>
                  <a:pt x="128419" y="3132"/>
                  <a:pt x="131416" y="2748"/>
                  <a:pt x="134414" y="2356"/>
                </a:cubicBezTo>
                <a:cubicBezTo>
                  <a:pt x="137251" y="1999"/>
                  <a:pt x="140078" y="1633"/>
                  <a:pt x="142924" y="1303"/>
                </a:cubicBezTo>
                <a:cubicBezTo>
                  <a:pt x="146082" y="937"/>
                  <a:pt x="149249" y="634"/>
                  <a:pt x="152407" y="268"/>
                </a:cubicBezTo>
                <a:cubicBezTo>
                  <a:pt x="152978" y="197"/>
                  <a:pt x="153585" y="259"/>
                  <a:pt x="154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1537840" cy="274636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299625" y="3918450"/>
            <a:ext cx="231600" cy="2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" name="Google Shape;13;p2"/>
          <p:cNvCxnSpPr/>
          <p:nvPr/>
        </p:nvCxnSpPr>
        <p:spPr>
          <a:xfrm rot="10800000">
            <a:off x="6266484" y="4771891"/>
            <a:ext cx="1869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rot="10800000">
            <a:off x="5750109" y="4842041"/>
            <a:ext cx="2200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" name="Google Shape;15;p2"/>
          <p:cNvGrpSpPr/>
          <p:nvPr/>
        </p:nvGrpSpPr>
        <p:grpSpPr>
          <a:xfrm>
            <a:off x="786075" y="137775"/>
            <a:ext cx="2432943" cy="323380"/>
            <a:chOff x="1243275" y="57550"/>
            <a:chExt cx="2432943" cy="323380"/>
          </a:xfrm>
        </p:grpSpPr>
        <p:sp>
          <p:nvSpPr>
            <p:cNvPr id="16" name="Google Shape;16;p2"/>
            <p:cNvSpPr/>
            <p:nvPr/>
          </p:nvSpPr>
          <p:spPr>
            <a:xfrm>
              <a:off x="1243275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469409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69409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69409" y="5755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43275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9554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95543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21677" y="5755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21677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21668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1478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477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37045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7044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604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5604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7667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66702" y="1901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7300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7299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199127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856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855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618018" y="19014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7950900" y="4531900"/>
            <a:ext cx="480000" cy="4800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4251200" y="859850"/>
            <a:ext cx="4179600" cy="29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4251150" y="3807850"/>
            <a:ext cx="41796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3"/>
          <p:cNvSpPr txBox="1"/>
          <p:nvPr/>
        </p:nvSpPr>
        <p:spPr>
          <a:xfrm>
            <a:off x="720000" y="35292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12" name="Google Shape;912;p23"/>
          <p:cNvSpPr/>
          <p:nvPr/>
        </p:nvSpPr>
        <p:spPr>
          <a:xfrm flipH="1">
            <a:off x="4056969" y="4315279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13" name="Google Shape;913;p23"/>
          <p:cNvSpPr/>
          <p:nvPr/>
        </p:nvSpPr>
        <p:spPr>
          <a:xfrm flipH="1">
            <a:off x="1233157" y="0"/>
            <a:ext cx="4937843" cy="323457"/>
          </a:xfrm>
          <a:custGeom>
            <a:avLst/>
            <a:gdLst/>
            <a:ahLst/>
            <a:cxnLst/>
            <a:rect l="l" t="t" r="r" b="b"/>
            <a:pathLst>
              <a:path w="154139" h="10097" extrusionOk="0">
                <a:moveTo>
                  <a:pt x="0" y="1"/>
                </a:moveTo>
                <a:cubicBezTo>
                  <a:pt x="125" y="117"/>
                  <a:pt x="286" y="134"/>
                  <a:pt x="437" y="170"/>
                </a:cubicBezTo>
                <a:cubicBezTo>
                  <a:pt x="6102" y="1392"/>
                  <a:pt x="11758" y="2641"/>
                  <a:pt x="17423" y="3846"/>
                </a:cubicBezTo>
                <a:cubicBezTo>
                  <a:pt x="22196" y="4863"/>
                  <a:pt x="26995" y="5817"/>
                  <a:pt x="31804" y="6647"/>
                </a:cubicBezTo>
                <a:cubicBezTo>
                  <a:pt x="34757" y="7155"/>
                  <a:pt x="37709" y="7628"/>
                  <a:pt x="40671" y="8038"/>
                </a:cubicBezTo>
                <a:cubicBezTo>
                  <a:pt x="43419" y="8431"/>
                  <a:pt x="46176" y="8761"/>
                  <a:pt x="48941" y="9046"/>
                </a:cubicBezTo>
                <a:cubicBezTo>
                  <a:pt x="52081" y="9377"/>
                  <a:pt x="55221" y="9635"/>
                  <a:pt x="58380" y="9787"/>
                </a:cubicBezTo>
                <a:cubicBezTo>
                  <a:pt x="60458" y="9894"/>
                  <a:pt x="62546" y="9947"/>
                  <a:pt x="64624" y="10028"/>
                </a:cubicBezTo>
                <a:cubicBezTo>
                  <a:pt x="65948" y="10075"/>
                  <a:pt x="67271" y="10096"/>
                  <a:pt x="68594" y="10096"/>
                </a:cubicBezTo>
                <a:cubicBezTo>
                  <a:pt x="72248" y="10096"/>
                  <a:pt x="75899" y="9936"/>
                  <a:pt x="79540" y="9733"/>
                </a:cubicBezTo>
                <a:cubicBezTo>
                  <a:pt x="82877" y="9555"/>
                  <a:pt x="86204" y="9234"/>
                  <a:pt x="89523" y="8850"/>
                </a:cubicBezTo>
                <a:cubicBezTo>
                  <a:pt x="92467" y="8502"/>
                  <a:pt x="95411" y="8092"/>
                  <a:pt x="98337" y="7619"/>
                </a:cubicBezTo>
                <a:cubicBezTo>
                  <a:pt x="101575" y="7111"/>
                  <a:pt x="104823" y="6593"/>
                  <a:pt x="108070" y="6094"/>
                </a:cubicBezTo>
                <a:cubicBezTo>
                  <a:pt x="111076" y="5630"/>
                  <a:pt x="114091" y="5175"/>
                  <a:pt x="117107" y="4729"/>
                </a:cubicBezTo>
                <a:cubicBezTo>
                  <a:pt x="119881" y="4318"/>
                  <a:pt x="122656" y="3926"/>
                  <a:pt x="125430" y="3542"/>
                </a:cubicBezTo>
                <a:cubicBezTo>
                  <a:pt x="128419" y="3132"/>
                  <a:pt x="131416" y="2748"/>
                  <a:pt x="134414" y="2356"/>
                </a:cubicBezTo>
                <a:cubicBezTo>
                  <a:pt x="137251" y="1999"/>
                  <a:pt x="140078" y="1633"/>
                  <a:pt x="142924" y="1303"/>
                </a:cubicBezTo>
                <a:cubicBezTo>
                  <a:pt x="146082" y="937"/>
                  <a:pt x="149249" y="634"/>
                  <a:pt x="152407" y="268"/>
                </a:cubicBezTo>
                <a:cubicBezTo>
                  <a:pt x="152978" y="197"/>
                  <a:pt x="153585" y="259"/>
                  <a:pt x="154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14" name="Google Shape;914;p23"/>
          <p:cNvSpPr/>
          <p:nvPr/>
        </p:nvSpPr>
        <p:spPr>
          <a:xfrm flipH="1">
            <a:off x="7606159" y="0"/>
            <a:ext cx="1537840" cy="274636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15" name="Google Shape;915;p23"/>
          <p:cNvSpPr/>
          <p:nvPr/>
        </p:nvSpPr>
        <p:spPr>
          <a:xfrm flipH="1">
            <a:off x="8669536" y="3232650"/>
            <a:ext cx="231600" cy="2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6" name="Google Shape;916;p23"/>
          <p:cNvGrpSpPr/>
          <p:nvPr/>
        </p:nvGrpSpPr>
        <p:grpSpPr>
          <a:xfrm flipH="1">
            <a:off x="5924981" y="137775"/>
            <a:ext cx="2432943" cy="323380"/>
            <a:chOff x="1243275" y="57550"/>
            <a:chExt cx="2432943" cy="323380"/>
          </a:xfrm>
        </p:grpSpPr>
        <p:sp>
          <p:nvSpPr>
            <p:cNvPr id="917" name="Google Shape;917;p23"/>
            <p:cNvSpPr/>
            <p:nvPr/>
          </p:nvSpPr>
          <p:spPr>
            <a:xfrm>
              <a:off x="1243275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3"/>
            <p:cNvSpPr/>
            <p:nvPr/>
          </p:nvSpPr>
          <p:spPr>
            <a:xfrm>
              <a:off x="1469409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3"/>
            <p:cNvSpPr/>
            <p:nvPr/>
          </p:nvSpPr>
          <p:spPr>
            <a:xfrm>
              <a:off x="1469409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3"/>
            <p:cNvSpPr/>
            <p:nvPr/>
          </p:nvSpPr>
          <p:spPr>
            <a:xfrm>
              <a:off x="1469409" y="5755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3"/>
            <p:cNvSpPr/>
            <p:nvPr/>
          </p:nvSpPr>
          <p:spPr>
            <a:xfrm>
              <a:off x="1243275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3"/>
            <p:cNvSpPr/>
            <p:nvPr/>
          </p:nvSpPr>
          <p:spPr>
            <a:xfrm>
              <a:off x="169554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3"/>
            <p:cNvSpPr/>
            <p:nvPr/>
          </p:nvSpPr>
          <p:spPr>
            <a:xfrm>
              <a:off x="1695543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3"/>
            <p:cNvSpPr/>
            <p:nvPr/>
          </p:nvSpPr>
          <p:spPr>
            <a:xfrm>
              <a:off x="1921677" y="5755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3"/>
            <p:cNvSpPr/>
            <p:nvPr/>
          </p:nvSpPr>
          <p:spPr>
            <a:xfrm>
              <a:off x="1921677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3"/>
            <p:cNvSpPr/>
            <p:nvPr/>
          </p:nvSpPr>
          <p:spPr>
            <a:xfrm>
              <a:off x="1921668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3"/>
            <p:cNvSpPr/>
            <p:nvPr/>
          </p:nvSpPr>
          <p:spPr>
            <a:xfrm>
              <a:off x="21478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21477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3"/>
            <p:cNvSpPr/>
            <p:nvPr/>
          </p:nvSpPr>
          <p:spPr>
            <a:xfrm>
              <a:off x="237045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3"/>
            <p:cNvSpPr/>
            <p:nvPr/>
          </p:nvSpPr>
          <p:spPr>
            <a:xfrm>
              <a:off x="237044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3"/>
            <p:cNvSpPr/>
            <p:nvPr/>
          </p:nvSpPr>
          <p:spPr>
            <a:xfrm>
              <a:off x="25604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3"/>
            <p:cNvSpPr/>
            <p:nvPr/>
          </p:nvSpPr>
          <p:spPr>
            <a:xfrm>
              <a:off x="25604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3"/>
            <p:cNvSpPr/>
            <p:nvPr/>
          </p:nvSpPr>
          <p:spPr>
            <a:xfrm>
              <a:off x="27667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3"/>
            <p:cNvSpPr/>
            <p:nvPr/>
          </p:nvSpPr>
          <p:spPr>
            <a:xfrm>
              <a:off x="2766702" y="1901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3"/>
            <p:cNvSpPr/>
            <p:nvPr/>
          </p:nvSpPr>
          <p:spPr>
            <a:xfrm>
              <a:off x="297300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3"/>
            <p:cNvSpPr/>
            <p:nvPr/>
          </p:nvSpPr>
          <p:spPr>
            <a:xfrm>
              <a:off x="297299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3"/>
            <p:cNvSpPr/>
            <p:nvPr/>
          </p:nvSpPr>
          <p:spPr>
            <a:xfrm>
              <a:off x="3199127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3"/>
            <p:cNvSpPr/>
            <p:nvPr/>
          </p:nvSpPr>
          <p:spPr>
            <a:xfrm>
              <a:off x="33856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3"/>
            <p:cNvSpPr/>
            <p:nvPr/>
          </p:nvSpPr>
          <p:spPr>
            <a:xfrm>
              <a:off x="33855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3"/>
            <p:cNvSpPr/>
            <p:nvPr/>
          </p:nvSpPr>
          <p:spPr>
            <a:xfrm>
              <a:off x="3618018" y="19014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23"/>
          <p:cNvGrpSpPr/>
          <p:nvPr/>
        </p:nvGrpSpPr>
        <p:grpSpPr>
          <a:xfrm rot="5400000">
            <a:off x="8048914" y="2369959"/>
            <a:ext cx="1472837" cy="118070"/>
            <a:chOff x="360600" y="4817825"/>
            <a:chExt cx="2219800" cy="125700"/>
          </a:xfrm>
        </p:grpSpPr>
        <p:sp>
          <p:nvSpPr>
            <p:cNvPr id="942" name="Google Shape;942;p23"/>
            <p:cNvSpPr/>
            <p:nvPr/>
          </p:nvSpPr>
          <p:spPr>
            <a:xfrm rot="5400000">
              <a:off x="15944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3"/>
            <p:cNvSpPr/>
            <p:nvPr/>
          </p:nvSpPr>
          <p:spPr>
            <a:xfrm rot="5400000">
              <a:off x="18116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3"/>
            <p:cNvSpPr/>
            <p:nvPr/>
          </p:nvSpPr>
          <p:spPr>
            <a:xfrm rot="5400000">
              <a:off x="2028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3"/>
            <p:cNvSpPr/>
            <p:nvPr/>
          </p:nvSpPr>
          <p:spPr>
            <a:xfrm rot="5400000">
              <a:off x="2246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3"/>
            <p:cNvSpPr/>
            <p:nvPr/>
          </p:nvSpPr>
          <p:spPr>
            <a:xfrm rot="5400000">
              <a:off x="1377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3"/>
            <p:cNvSpPr/>
            <p:nvPr/>
          </p:nvSpPr>
          <p:spPr>
            <a:xfrm rot="5400000">
              <a:off x="1160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3"/>
            <p:cNvSpPr/>
            <p:nvPr/>
          </p:nvSpPr>
          <p:spPr>
            <a:xfrm rot="5400000">
              <a:off x="942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3"/>
            <p:cNvSpPr/>
            <p:nvPr/>
          </p:nvSpPr>
          <p:spPr>
            <a:xfrm rot="5400000">
              <a:off x="7256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3"/>
            <p:cNvSpPr/>
            <p:nvPr/>
          </p:nvSpPr>
          <p:spPr>
            <a:xfrm rot="5400000">
              <a:off x="352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3"/>
            <p:cNvSpPr/>
            <p:nvPr/>
          </p:nvSpPr>
          <p:spPr>
            <a:xfrm rot="5400000">
              <a:off x="2463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3"/>
          <p:cNvSpPr txBox="1">
            <a:spLocks noGrp="1"/>
          </p:cNvSpPr>
          <p:nvPr>
            <p:ph type="title"/>
          </p:nvPr>
        </p:nvSpPr>
        <p:spPr>
          <a:xfrm>
            <a:off x="720000" y="560150"/>
            <a:ext cx="2798700" cy="87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23"/>
          <p:cNvSpPr txBox="1">
            <a:spLocks noGrp="1"/>
          </p:cNvSpPr>
          <p:nvPr>
            <p:ph type="subTitle" idx="1"/>
          </p:nvPr>
        </p:nvSpPr>
        <p:spPr>
          <a:xfrm>
            <a:off x="720000" y="2567525"/>
            <a:ext cx="2715900" cy="6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23"/>
          <p:cNvSpPr txBox="1">
            <a:spLocks noGrp="1"/>
          </p:cNvSpPr>
          <p:nvPr>
            <p:ph type="subTitle" idx="2"/>
          </p:nvPr>
        </p:nvSpPr>
        <p:spPr>
          <a:xfrm>
            <a:off x="720000" y="2082400"/>
            <a:ext cx="2715900" cy="40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4"/>
          <p:cNvSpPr/>
          <p:nvPr/>
        </p:nvSpPr>
        <p:spPr>
          <a:xfrm flipH="1">
            <a:off x="2575400" y="4315275"/>
            <a:ext cx="6568597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57" name="Google Shape;957;p24"/>
          <p:cNvSpPr/>
          <p:nvPr/>
        </p:nvSpPr>
        <p:spPr>
          <a:xfrm>
            <a:off x="6" y="309"/>
            <a:ext cx="3996103" cy="421802"/>
          </a:xfrm>
          <a:custGeom>
            <a:avLst/>
            <a:gdLst/>
            <a:ahLst/>
            <a:cxnLst/>
            <a:rect l="l" t="t" r="r" b="b"/>
            <a:pathLst>
              <a:path w="124771" h="13170" extrusionOk="0">
                <a:moveTo>
                  <a:pt x="1" y="1"/>
                </a:moveTo>
                <a:lnTo>
                  <a:pt x="1" y="13168"/>
                </a:lnTo>
                <a:cubicBezTo>
                  <a:pt x="43" y="13167"/>
                  <a:pt x="86" y="13166"/>
                  <a:pt x="129" y="13166"/>
                </a:cubicBezTo>
                <a:cubicBezTo>
                  <a:pt x="238" y="13166"/>
                  <a:pt x="347" y="13169"/>
                  <a:pt x="456" y="13169"/>
                </a:cubicBezTo>
                <a:cubicBezTo>
                  <a:pt x="572" y="13169"/>
                  <a:pt x="688" y="13166"/>
                  <a:pt x="803" y="13150"/>
                </a:cubicBezTo>
                <a:cubicBezTo>
                  <a:pt x="2632" y="12918"/>
                  <a:pt x="4461" y="12677"/>
                  <a:pt x="6290" y="12445"/>
                </a:cubicBezTo>
                <a:cubicBezTo>
                  <a:pt x="8538" y="12151"/>
                  <a:pt x="10795" y="11857"/>
                  <a:pt x="13043" y="11562"/>
                </a:cubicBezTo>
                <a:cubicBezTo>
                  <a:pt x="15327" y="11268"/>
                  <a:pt x="17602" y="10973"/>
                  <a:pt x="19886" y="10679"/>
                </a:cubicBezTo>
                <a:cubicBezTo>
                  <a:pt x="22589" y="10331"/>
                  <a:pt x="25292" y="9983"/>
                  <a:pt x="27995" y="9635"/>
                </a:cubicBezTo>
                <a:cubicBezTo>
                  <a:pt x="30323" y="9341"/>
                  <a:pt x="32661" y="9038"/>
                  <a:pt x="34998" y="8743"/>
                </a:cubicBezTo>
                <a:cubicBezTo>
                  <a:pt x="37353" y="8449"/>
                  <a:pt x="39717" y="8154"/>
                  <a:pt x="42072" y="7869"/>
                </a:cubicBezTo>
                <a:cubicBezTo>
                  <a:pt x="44517" y="7575"/>
                  <a:pt x="46961" y="7289"/>
                  <a:pt x="49405" y="7004"/>
                </a:cubicBezTo>
                <a:cubicBezTo>
                  <a:pt x="51975" y="6700"/>
                  <a:pt x="54553" y="6397"/>
                  <a:pt x="57131" y="6103"/>
                </a:cubicBezTo>
                <a:cubicBezTo>
                  <a:pt x="59281" y="5853"/>
                  <a:pt x="61431" y="5612"/>
                  <a:pt x="63581" y="5371"/>
                </a:cubicBezTo>
                <a:cubicBezTo>
                  <a:pt x="65784" y="5130"/>
                  <a:pt x="67997" y="4889"/>
                  <a:pt x="70200" y="4657"/>
                </a:cubicBezTo>
                <a:cubicBezTo>
                  <a:pt x="72511" y="4416"/>
                  <a:pt x="74830" y="4176"/>
                  <a:pt x="77141" y="3944"/>
                </a:cubicBezTo>
                <a:cubicBezTo>
                  <a:pt x="79585" y="3694"/>
                  <a:pt x="82039" y="3453"/>
                  <a:pt x="84483" y="3212"/>
                </a:cubicBezTo>
                <a:cubicBezTo>
                  <a:pt x="86454" y="3025"/>
                  <a:pt x="88426" y="2846"/>
                  <a:pt x="90398" y="2668"/>
                </a:cubicBezTo>
                <a:cubicBezTo>
                  <a:pt x="93110" y="2427"/>
                  <a:pt x="95822" y="2168"/>
                  <a:pt x="98542" y="1945"/>
                </a:cubicBezTo>
                <a:cubicBezTo>
                  <a:pt x="100862" y="1749"/>
                  <a:pt x="103181" y="1580"/>
                  <a:pt x="105501" y="1401"/>
                </a:cubicBezTo>
                <a:cubicBezTo>
                  <a:pt x="108811" y="1151"/>
                  <a:pt x="112111" y="893"/>
                  <a:pt x="115421" y="661"/>
                </a:cubicBezTo>
                <a:cubicBezTo>
                  <a:pt x="118356" y="464"/>
                  <a:pt x="121300" y="304"/>
                  <a:pt x="124235" y="134"/>
                </a:cubicBezTo>
                <a:cubicBezTo>
                  <a:pt x="124422" y="117"/>
                  <a:pt x="124610" y="117"/>
                  <a:pt x="1247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4"/>
          <p:cNvSpPr/>
          <p:nvPr/>
        </p:nvSpPr>
        <p:spPr>
          <a:xfrm>
            <a:off x="222625" y="801125"/>
            <a:ext cx="263100" cy="263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4"/>
          <p:cNvSpPr/>
          <p:nvPr/>
        </p:nvSpPr>
        <p:spPr>
          <a:xfrm>
            <a:off x="8654775" y="2807375"/>
            <a:ext cx="350700" cy="3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0" name="Google Shape;960;p24"/>
          <p:cNvGrpSpPr/>
          <p:nvPr/>
        </p:nvGrpSpPr>
        <p:grpSpPr>
          <a:xfrm rot="5400000">
            <a:off x="-400811" y="3249134"/>
            <a:ext cx="1472837" cy="118070"/>
            <a:chOff x="360600" y="4817825"/>
            <a:chExt cx="2219800" cy="125700"/>
          </a:xfrm>
        </p:grpSpPr>
        <p:sp>
          <p:nvSpPr>
            <p:cNvPr id="961" name="Google Shape;961;p24"/>
            <p:cNvSpPr/>
            <p:nvPr/>
          </p:nvSpPr>
          <p:spPr>
            <a:xfrm rot="5400000">
              <a:off x="15944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4"/>
            <p:cNvSpPr/>
            <p:nvPr/>
          </p:nvSpPr>
          <p:spPr>
            <a:xfrm rot="5400000">
              <a:off x="18116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4"/>
            <p:cNvSpPr/>
            <p:nvPr/>
          </p:nvSpPr>
          <p:spPr>
            <a:xfrm rot="5400000">
              <a:off x="2028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4"/>
            <p:cNvSpPr/>
            <p:nvPr/>
          </p:nvSpPr>
          <p:spPr>
            <a:xfrm rot="5400000">
              <a:off x="2246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4"/>
            <p:cNvSpPr/>
            <p:nvPr/>
          </p:nvSpPr>
          <p:spPr>
            <a:xfrm rot="5400000">
              <a:off x="1377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4"/>
            <p:cNvSpPr/>
            <p:nvPr/>
          </p:nvSpPr>
          <p:spPr>
            <a:xfrm rot="5400000">
              <a:off x="1160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4"/>
            <p:cNvSpPr/>
            <p:nvPr/>
          </p:nvSpPr>
          <p:spPr>
            <a:xfrm rot="5400000">
              <a:off x="942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4"/>
            <p:cNvSpPr/>
            <p:nvPr/>
          </p:nvSpPr>
          <p:spPr>
            <a:xfrm rot="5400000">
              <a:off x="7256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4"/>
            <p:cNvSpPr/>
            <p:nvPr/>
          </p:nvSpPr>
          <p:spPr>
            <a:xfrm rot="5400000">
              <a:off x="352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4"/>
            <p:cNvSpPr/>
            <p:nvPr/>
          </p:nvSpPr>
          <p:spPr>
            <a:xfrm rot="5400000">
              <a:off x="2463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24"/>
          <p:cNvGrpSpPr/>
          <p:nvPr/>
        </p:nvGrpSpPr>
        <p:grpSpPr>
          <a:xfrm>
            <a:off x="8317958" y="422112"/>
            <a:ext cx="518965" cy="518597"/>
            <a:chOff x="3285550" y="1349075"/>
            <a:chExt cx="496475" cy="496075"/>
          </a:xfrm>
        </p:grpSpPr>
        <p:sp>
          <p:nvSpPr>
            <p:cNvPr id="972" name="Google Shape;972;p24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4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4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4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24"/>
          <p:cNvSpPr/>
          <p:nvPr/>
        </p:nvSpPr>
        <p:spPr>
          <a:xfrm>
            <a:off x="1590675" y="4806100"/>
            <a:ext cx="214200" cy="213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25"/>
          <p:cNvSpPr/>
          <p:nvPr/>
        </p:nvSpPr>
        <p:spPr>
          <a:xfrm flipH="1">
            <a:off x="1233150" y="0"/>
            <a:ext cx="4937843" cy="323457"/>
          </a:xfrm>
          <a:custGeom>
            <a:avLst/>
            <a:gdLst/>
            <a:ahLst/>
            <a:cxnLst/>
            <a:rect l="l" t="t" r="r" b="b"/>
            <a:pathLst>
              <a:path w="154139" h="10097" extrusionOk="0">
                <a:moveTo>
                  <a:pt x="0" y="1"/>
                </a:moveTo>
                <a:cubicBezTo>
                  <a:pt x="125" y="117"/>
                  <a:pt x="286" y="134"/>
                  <a:pt x="437" y="170"/>
                </a:cubicBezTo>
                <a:cubicBezTo>
                  <a:pt x="6102" y="1392"/>
                  <a:pt x="11758" y="2641"/>
                  <a:pt x="17423" y="3846"/>
                </a:cubicBezTo>
                <a:cubicBezTo>
                  <a:pt x="22196" y="4863"/>
                  <a:pt x="26995" y="5817"/>
                  <a:pt x="31804" y="6647"/>
                </a:cubicBezTo>
                <a:cubicBezTo>
                  <a:pt x="34757" y="7155"/>
                  <a:pt x="37709" y="7628"/>
                  <a:pt x="40671" y="8038"/>
                </a:cubicBezTo>
                <a:cubicBezTo>
                  <a:pt x="43419" y="8431"/>
                  <a:pt x="46176" y="8761"/>
                  <a:pt x="48941" y="9046"/>
                </a:cubicBezTo>
                <a:cubicBezTo>
                  <a:pt x="52081" y="9377"/>
                  <a:pt x="55221" y="9635"/>
                  <a:pt x="58380" y="9787"/>
                </a:cubicBezTo>
                <a:cubicBezTo>
                  <a:pt x="60458" y="9894"/>
                  <a:pt x="62546" y="9947"/>
                  <a:pt x="64624" y="10028"/>
                </a:cubicBezTo>
                <a:cubicBezTo>
                  <a:pt x="65948" y="10075"/>
                  <a:pt x="67271" y="10096"/>
                  <a:pt x="68594" y="10096"/>
                </a:cubicBezTo>
                <a:cubicBezTo>
                  <a:pt x="72248" y="10096"/>
                  <a:pt x="75899" y="9936"/>
                  <a:pt x="79540" y="9733"/>
                </a:cubicBezTo>
                <a:cubicBezTo>
                  <a:pt x="82877" y="9555"/>
                  <a:pt x="86204" y="9234"/>
                  <a:pt x="89523" y="8850"/>
                </a:cubicBezTo>
                <a:cubicBezTo>
                  <a:pt x="92467" y="8502"/>
                  <a:pt x="95411" y="8092"/>
                  <a:pt x="98337" y="7619"/>
                </a:cubicBezTo>
                <a:cubicBezTo>
                  <a:pt x="101575" y="7111"/>
                  <a:pt x="104823" y="6593"/>
                  <a:pt x="108070" y="6094"/>
                </a:cubicBezTo>
                <a:cubicBezTo>
                  <a:pt x="111076" y="5630"/>
                  <a:pt x="114091" y="5175"/>
                  <a:pt x="117107" y="4729"/>
                </a:cubicBezTo>
                <a:cubicBezTo>
                  <a:pt x="119881" y="4318"/>
                  <a:pt x="122656" y="3926"/>
                  <a:pt x="125430" y="3542"/>
                </a:cubicBezTo>
                <a:cubicBezTo>
                  <a:pt x="128419" y="3132"/>
                  <a:pt x="131416" y="2748"/>
                  <a:pt x="134414" y="2356"/>
                </a:cubicBezTo>
                <a:cubicBezTo>
                  <a:pt x="137251" y="1999"/>
                  <a:pt x="140078" y="1633"/>
                  <a:pt x="142924" y="1303"/>
                </a:cubicBezTo>
                <a:cubicBezTo>
                  <a:pt x="146082" y="937"/>
                  <a:pt x="149249" y="634"/>
                  <a:pt x="152407" y="268"/>
                </a:cubicBezTo>
                <a:cubicBezTo>
                  <a:pt x="152978" y="197"/>
                  <a:pt x="153585" y="259"/>
                  <a:pt x="154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91" name="Google Shape;991;p25"/>
          <p:cNvSpPr/>
          <p:nvPr/>
        </p:nvSpPr>
        <p:spPr>
          <a:xfrm flipH="1">
            <a:off x="7606151" y="0"/>
            <a:ext cx="1537840" cy="274636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92" name="Google Shape;992;p25"/>
          <p:cNvSpPr/>
          <p:nvPr/>
        </p:nvSpPr>
        <p:spPr>
          <a:xfrm>
            <a:off x="0" y="4315275"/>
            <a:ext cx="6568597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93" name="Google Shape;993;p25"/>
          <p:cNvGrpSpPr/>
          <p:nvPr/>
        </p:nvGrpSpPr>
        <p:grpSpPr>
          <a:xfrm>
            <a:off x="643600" y="539400"/>
            <a:ext cx="69500" cy="1789200"/>
            <a:chOff x="643600" y="539400"/>
            <a:chExt cx="69500" cy="1789200"/>
          </a:xfrm>
        </p:grpSpPr>
        <p:cxnSp>
          <p:nvCxnSpPr>
            <p:cNvPr id="994" name="Google Shape;994;p25"/>
            <p:cNvCxnSpPr/>
            <p:nvPr/>
          </p:nvCxnSpPr>
          <p:spPr>
            <a:xfrm>
              <a:off x="713100" y="539400"/>
              <a:ext cx="0" cy="1789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25"/>
            <p:cNvCxnSpPr/>
            <p:nvPr/>
          </p:nvCxnSpPr>
          <p:spPr>
            <a:xfrm>
              <a:off x="643600" y="539400"/>
              <a:ext cx="0" cy="1789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6" name="Google Shape;996;p25"/>
          <p:cNvGrpSpPr/>
          <p:nvPr/>
        </p:nvGrpSpPr>
        <p:grpSpPr>
          <a:xfrm>
            <a:off x="8706800" y="2519600"/>
            <a:ext cx="190200" cy="2075650"/>
            <a:chOff x="8706800" y="2601425"/>
            <a:chExt cx="190200" cy="2075650"/>
          </a:xfrm>
        </p:grpSpPr>
        <p:sp>
          <p:nvSpPr>
            <p:cNvPr id="997" name="Google Shape;997;p25"/>
            <p:cNvSpPr/>
            <p:nvPr/>
          </p:nvSpPr>
          <p:spPr>
            <a:xfrm>
              <a:off x="8706800" y="26014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8706800" y="287077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8706800" y="3140125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5"/>
            <p:cNvSpPr/>
            <p:nvPr/>
          </p:nvSpPr>
          <p:spPr>
            <a:xfrm>
              <a:off x="8706800" y="36788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8706800" y="42175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5"/>
            <p:cNvSpPr/>
            <p:nvPr/>
          </p:nvSpPr>
          <p:spPr>
            <a:xfrm>
              <a:off x="8706800" y="4486875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" name="Google Shape;1003;p25"/>
          <p:cNvSpPr/>
          <p:nvPr/>
        </p:nvSpPr>
        <p:spPr>
          <a:xfrm>
            <a:off x="7492225" y="4758900"/>
            <a:ext cx="310800" cy="31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25"/>
          <p:cNvSpPr/>
          <p:nvPr/>
        </p:nvSpPr>
        <p:spPr>
          <a:xfrm>
            <a:off x="6804975" y="156000"/>
            <a:ext cx="213600" cy="21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" name="Google Shape;1005;p25"/>
          <p:cNvGrpSpPr/>
          <p:nvPr/>
        </p:nvGrpSpPr>
        <p:grpSpPr>
          <a:xfrm>
            <a:off x="8317958" y="862237"/>
            <a:ext cx="518965" cy="518597"/>
            <a:chOff x="3285550" y="1349075"/>
            <a:chExt cx="496475" cy="496075"/>
          </a:xfrm>
        </p:grpSpPr>
        <p:sp>
          <p:nvSpPr>
            <p:cNvPr id="1006" name="Google Shape;1006;p25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5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5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5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5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2" name="Google Shape;1022;p25"/>
          <p:cNvSpPr/>
          <p:nvPr/>
        </p:nvSpPr>
        <p:spPr>
          <a:xfrm>
            <a:off x="112675" y="2867800"/>
            <a:ext cx="213600" cy="2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6" y="309"/>
            <a:ext cx="3996103" cy="421802"/>
          </a:xfrm>
          <a:custGeom>
            <a:avLst/>
            <a:gdLst/>
            <a:ahLst/>
            <a:cxnLst/>
            <a:rect l="l" t="t" r="r" b="b"/>
            <a:pathLst>
              <a:path w="124771" h="13170" extrusionOk="0">
                <a:moveTo>
                  <a:pt x="1" y="1"/>
                </a:moveTo>
                <a:lnTo>
                  <a:pt x="1" y="13168"/>
                </a:lnTo>
                <a:cubicBezTo>
                  <a:pt x="43" y="13167"/>
                  <a:pt x="86" y="13166"/>
                  <a:pt x="129" y="13166"/>
                </a:cubicBezTo>
                <a:cubicBezTo>
                  <a:pt x="238" y="13166"/>
                  <a:pt x="347" y="13169"/>
                  <a:pt x="456" y="13169"/>
                </a:cubicBezTo>
                <a:cubicBezTo>
                  <a:pt x="572" y="13169"/>
                  <a:pt x="688" y="13166"/>
                  <a:pt x="803" y="13150"/>
                </a:cubicBezTo>
                <a:cubicBezTo>
                  <a:pt x="2632" y="12918"/>
                  <a:pt x="4461" y="12677"/>
                  <a:pt x="6290" y="12445"/>
                </a:cubicBezTo>
                <a:cubicBezTo>
                  <a:pt x="8538" y="12151"/>
                  <a:pt x="10795" y="11857"/>
                  <a:pt x="13043" y="11562"/>
                </a:cubicBezTo>
                <a:cubicBezTo>
                  <a:pt x="15327" y="11268"/>
                  <a:pt x="17602" y="10973"/>
                  <a:pt x="19886" y="10679"/>
                </a:cubicBezTo>
                <a:cubicBezTo>
                  <a:pt x="22589" y="10331"/>
                  <a:pt x="25292" y="9983"/>
                  <a:pt x="27995" y="9635"/>
                </a:cubicBezTo>
                <a:cubicBezTo>
                  <a:pt x="30323" y="9341"/>
                  <a:pt x="32661" y="9038"/>
                  <a:pt x="34998" y="8743"/>
                </a:cubicBezTo>
                <a:cubicBezTo>
                  <a:pt x="37353" y="8449"/>
                  <a:pt x="39717" y="8154"/>
                  <a:pt x="42072" y="7869"/>
                </a:cubicBezTo>
                <a:cubicBezTo>
                  <a:pt x="44517" y="7575"/>
                  <a:pt x="46961" y="7289"/>
                  <a:pt x="49405" y="7004"/>
                </a:cubicBezTo>
                <a:cubicBezTo>
                  <a:pt x="51975" y="6700"/>
                  <a:pt x="54553" y="6397"/>
                  <a:pt x="57131" y="6103"/>
                </a:cubicBezTo>
                <a:cubicBezTo>
                  <a:pt x="59281" y="5853"/>
                  <a:pt x="61431" y="5612"/>
                  <a:pt x="63581" y="5371"/>
                </a:cubicBezTo>
                <a:cubicBezTo>
                  <a:pt x="65784" y="5130"/>
                  <a:pt x="67997" y="4889"/>
                  <a:pt x="70200" y="4657"/>
                </a:cubicBezTo>
                <a:cubicBezTo>
                  <a:pt x="72511" y="4416"/>
                  <a:pt x="74830" y="4176"/>
                  <a:pt x="77141" y="3944"/>
                </a:cubicBezTo>
                <a:cubicBezTo>
                  <a:pt x="79585" y="3694"/>
                  <a:pt x="82039" y="3453"/>
                  <a:pt x="84483" y="3212"/>
                </a:cubicBezTo>
                <a:cubicBezTo>
                  <a:pt x="86454" y="3025"/>
                  <a:pt x="88426" y="2846"/>
                  <a:pt x="90398" y="2668"/>
                </a:cubicBezTo>
                <a:cubicBezTo>
                  <a:pt x="93110" y="2427"/>
                  <a:pt x="95822" y="2168"/>
                  <a:pt x="98542" y="1945"/>
                </a:cubicBezTo>
                <a:cubicBezTo>
                  <a:pt x="100862" y="1749"/>
                  <a:pt x="103181" y="1580"/>
                  <a:pt x="105501" y="1401"/>
                </a:cubicBezTo>
                <a:cubicBezTo>
                  <a:pt x="108811" y="1151"/>
                  <a:pt x="112111" y="893"/>
                  <a:pt x="115421" y="661"/>
                </a:cubicBezTo>
                <a:cubicBezTo>
                  <a:pt x="118356" y="464"/>
                  <a:pt x="121300" y="304"/>
                  <a:pt x="124235" y="134"/>
                </a:cubicBezTo>
                <a:cubicBezTo>
                  <a:pt x="124422" y="117"/>
                  <a:pt x="124610" y="117"/>
                  <a:pt x="1247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5832085" y="309"/>
            <a:ext cx="3312092" cy="184895"/>
          </a:xfrm>
          <a:custGeom>
            <a:avLst/>
            <a:gdLst/>
            <a:ahLst/>
            <a:cxnLst/>
            <a:rect l="l" t="t" r="r" b="b"/>
            <a:pathLst>
              <a:path w="103414" h="5773" extrusionOk="0">
                <a:moveTo>
                  <a:pt x="1" y="1"/>
                </a:moveTo>
                <a:cubicBezTo>
                  <a:pt x="126" y="117"/>
                  <a:pt x="286" y="125"/>
                  <a:pt x="447" y="134"/>
                </a:cubicBezTo>
                <a:cubicBezTo>
                  <a:pt x="2686" y="348"/>
                  <a:pt x="4925" y="572"/>
                  <a:pt x="7156" y="777"/>
                </a:cubicBezTo>
                <a:cubicBezTo>
                  <a:pt x="11465" y="1187"/>
                  <a:pt x="15764" y="1749"/>
                  <a:pt x="20055" y="2284"/>
                </a:cubicBezTo>
                <a:cubicBezTo>
                  <a:pt x="24775" y="2882"/>
                  <a:pt x="29494" y="3507"/>
                  <a:pt x="34213" y="4051"/>
                </a:cubicBezTo>
                <a:cubicBezTo>
                  <a:pt x="38602" y="4559"/>
                  <a:pt x="42991" y="4970"/>
                  <a:pt x="47398" y="5255"/>
                </a:cubicBezTo>
                <a:cubicBezTo>
                  <a:pt x="52064" y="5567"/>
                  <a:pt x="56748" y="5728"/>
                  <a:pt x="61422" y="5764"/>
                </a:cubicBezTo>
                <a:cubicBezTo>
                  <a:pt x="62036" y="5770"/>
                  <a:pt x="62649" y="5773"/>
                  <a:pt x="63262" y="5773"/>
                </a:cubicBezTo>
                <a:cubicBezTo>
                  <a:pt x="67868" y="5773"/>
                  <a:pt x="72472" y="5606"/>
                  <a:pt x="77070" y="5425"/>
                </a:cubicBezTo>
                <a:cubicBezTo>
                  <a:pt x="79077" y="5344"/>
                  <a:pt x="81075" y="5210"/>
                  <a:pt x="83083" y="5094"/>
                </a:cubicBezTo>
                <a:cubicBezTo>
                  <a:pt x="86312" y="4898"/>
                  <a:pt x="89542" y="4702"/>
                  <a:pt x="92771" y="4497"/>
                </a:cubicBezTo>
                <a:cubicBezTo>
                  <a:pt x="94876" y="4363"/>
                  <a:pt x="96982" y="4185"/>
                  <a:pt x="99096" y="4077"/>
                </a:cubicBezTo>
                <a:cubicBezTo>
                  <a:pt x="100338" y="4016"/>
                  <a:pt x="101581" y="3841"/>
                  <a:pt x="102829" y="3841"/>
                </a:cubicBezTo>
                <a:cubicBezTo>
                  <a:pt x="103024" y="3841"/>
                  <a:pt x="103219" y="3845"/>
                  <a:pt x="103414" y="3854"/>
                </a:cubicBezTo>
                <a:lnTo>
                  <a:pt x="1034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>
            <a:off x="713100" y="4604100"/>
            <a:ext cx="3422400" cy="190200"/>
            <a:chOff x="713100" y="4604100"/>
            <a:chExt cx="3422400" cy="190200"/>
          </a:xfrm>
        </p:grpSpPr>
        <p:sp>
          <p:nvSpPr>
            <p:cNvPr id="47" name="Google Shape;47;p3"/>
            <p:cNvSpPr/>
            <p:nvPr/>
          </p:nvSpPr>
          <p:spPr>
            <a:xfrm rot="-5400000">
              <a:off x="71310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-5400000">
              <a:off x="98245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-5400000">
              <a:off x="1251800" y="4604100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-5400000">
              <a:off x="179050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-5400000">
              <a:off x="232920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-5400000">
              <a:off x="2598550" y="4604100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-5400000">
              <a:off x="313725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5400000" flipH="1">
              <a:off x="394530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5400000" flipH="1">
              <a:off x="3675950" y="4604100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713109" y="539391"/>
            <a:ext cx="2386275" cy="70150"/>
            <a:chOff x="4572009" y="539391"/>
            <a:chExt cx="2386275" cy="70150"/>
          </a:xfrm>
        </p:grpSpPr>
        <p:cxnSp>
          <p:nvCxnSpPr>
            <p:cNvPr id="57" name="Google Shape;57;p3"/>
            <p:cNvCxnSpPr/>
            <p:nvPr/>
          </p:nvCxnSpPr>
          <p:spPr>
            <a:xfrm rot="10800000">
              <a:off x="5088384" y="539391"/>
              <a:ext cx="1869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 rot="10800000">
              <a:off x="4572009" y="609541"/>
              <a:ext cx="2200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" name="Google Shape;59;p3"/>
          <p:cNvSpPr/>
          <p:nvPr/>
        </p:nvSpPr>
        <p:spPr>
          <a:xfrm>
            <a:off x="433500" y="1153531"/>
            <a:ext cx="279600" cy="27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4700650" y="4735030"/>
            <a:ext cx="4443527" cy="408223"/>
          </a:xfrm>
          <a:custGeom>
            <a:avLst/>
            <a:gdLst/>
            <a:ahLst/>
            <a:cxnLst/>
            <a:rect l="l" t="t" r="r" b="b"/>
            <a:pathLst>
              <a:path w="138741" h="12746" extrusionOk="0">
                <a:moveTo>
                  <a:pt x="137154" y="1"/>
                </a:moveTo>
                <a:cubicBezTo>
                  <a:pt x="135649" y="1"/>
                  <a:pt x="134156" y="160"/>
                  <a:pt x="132683" y="470"/>
                </a:cubicBezTo>
                <a:cubicBezTo>
                  <a:pt x="128107" y="1443"/>
                  <a:pt x="123548" y="2460"/>
                  <a:pt x="118936" y="3191"/>
                </a:cubicBezTo>
                <a:cubicBezTo>
                  <a:pt x="114841" y="3833"/>
                  <a:pt x="110738" y="4395"/>
                  <a:pt x="106625" y="4859"/>
                </a:cubicBezTo>
                <a:cubicBezTo>
                  <a:pt x="103065" y="5261"/>
                  <a:pt x="99497" y="5582"/>
                  <a:pt x="95929" y="5885"/>
                </a:cubicBezTo>
                <a:cubicBezTo>
                  <a:pt x="91584" y="6251"/>
                  <a:pt x="87240" y="6528"/>
                  <a:pt x="82886" y="6768"/>
                </a:cubicBezTo>
                <a:cubicBezTo>
                  <a:pt x="79228" y="6974"/>
                  <a:pt x="75562" y="7134"/>
                  <a:pt x="71904" y="7241"/>
                </a:cubicBezTo>
                <a:cubicBezTo>
                  <a:pt x="66935" y="7384"/>
                  <a:pt x="61957" y="7500"/>
                  <a:pt x="56979" y="7553"/>
                </a:cubicBezTo>
                <a:cubicBezTo>
                  <a:pt x="54263" y="7586"/>
                  <a:pt x="51545" y="7605"/>
                  <a:pt x="48827" y="7605"/>
                </a:cubicBezTo>
                <a:cubicBezTo>
                  <a:pt x="45555" y="7605"/>
                  <a:pt x="42282" y="7577"/>
                  <a:pt x="39012" y="7509"/>
                </a:cubicBezTo>
                <a:cubicBezTo>
                  <a:pt x="37892" y="7484"/>
                  <a:pt x="36771" y="7471"/>
                  <a:pt x="35651" y="7471"/>
                </a:cubicBezTo>
                <a:cubicBezTo>
                  <a:pt x="31636" y="7471"/>
                  <a:pt x="27625" y="7627"/>
                  <a:pt x="23615" y="7892"/>
                </a:cubicBezTo>
                <a:cubicBezTo>
                  <a:pt x="18860" y="8205"/>
                  <a:pt x="14140" y="8740"/>
                  <a:pt x="9475" y="9695"/>
                </a:cubicBezTo>
                <a:cubicBezTo>
                  <a:pt x="6513" y="10292"/>
                  <a:pt x="3596" y="11059"/>
                  <a:pt x="812" y="12273"/>
                </a:cubicBezTo>
                <a:cubicBezTo>
                  <a:pt x="527" y="12398"/>
                  <a:pt x="197" y="12451"/>
                  <a:pt x="1" y="12746"/>
                </a:cubicBezTo>
                <a:lnTo>
                  <a:pt x="138741" y="12746"/>
                </a:lnTo>
                <a:lnTo>
                  <a:pt x="138741" y="60"/>
                </a:lnTo>
                <a:cubicBezTo>
                  <a:pt x="138210" y="20"/>
                  <a:pt x="137681" y="1"/>
                  <a:pt x="1371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720000" y="2411738"/>
            <a:ext cx="27987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1662150" y="1244538"/>
            <a:ext cx="914400" cy="106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720000" y="3357838"/>
            <a:ext cx="2798700" cy="54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/>
          <p:nvPr/>
        </p:nvSpPr>
        <p:spPr>
          <a:xfrm rot="10800000" flipH="1">
            <a:off x="0" y="4826062"/>
            <a:ext cx="1777505" cy="317437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3" name="Google Shape;103;p5"/>
          <p:cNvSpPr/>
          <p:nvPr/>
        </p:nvSpPr>
        <p:spPr>
          <a:xfrm rot="10800000">
            <a:off x="4056962" y="4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4" name="Google Shape;104;p5"/>
          <p:cNvSpPr/>
          <p:nvPr/>
        </p:nvSpPr>
        <p:spPr>
          <a:xfrm rot="10800000" flipH="1">
            <a:off x="3436436" y="4769632"/>
            <a:ext cx="5707382" cy="373867"/>
          </a:xfrm>
          <a:custGeom>
            <a:avLst/>
            <a:gdLst/>
            <a:ahLst/>
            <a:cxnLst/>
            <a:rect l="l" t="t" r="r" b="b"/>
            <a:pathLst>
              <a:path w="154139" h="10097" extrusionOk="0">
                <a:moveTo>
                  <a:pt x="0" y="1"/>
                </a:moveTo>
                <a:cubicBezTo>
                  <a:pt x="125" y="117"/>
                  <a:pt x="286" y="134"/>
                  <a:pt x="437" y="170"/>
                </a:cubicBezTo>
                <a:cubicBezTo>
                  <a:pt x="6102" y="1392"/>
                  <a:pt x="11758" y="2641"/>
                  <a:pt x="17423" y="3846"/>
                </a:cubicBezTo>
                <a:cubicBezTo>
                  <a:pt x="22196" y="4863"/>
                  <a:pt x="26995" y="5817"/>
                  <a:pt x="31804" y="6647"/>
                </a:cubicBezTo>
                <a:cubicBezTo>
                  <a:pt x="34757" y="7155"/>
                  <a:pt x="37709" y="7628"/>
                  <a:pt x="40671" y="8038"/>
                </a:cubicBezTo>
                <a:cubicBezTo>
                  <a:pt x="43419" y="8431"/>
                  <a:pt x="46176" y="8761"/>
                  <a:pt x="48941" y="9046"/>
                </a:cubicBezTo>
                <a:cubicBezTo>
                  <a:pt x="52081" y="9377"/>
                  <a:pt x="55221" y="9635"/>
                  <a:pt x="58380" y="9787"/>
                </a:cubicBezTo>
                <a:cubicBezTo>
                  <a:pt x="60458" y="9894"/>
                  <a:pt x="62546" y="9947"/>
                  <a:pt x="64624" y="10028"/>
                </a:cubicBezTo>
                <a:cubicBezTo>
                  <a:pt x="65948" y="10075"/>
                  <a:pt x="67271" y="10096"/>
                  <a:pt x="68594" y="10096"/>
                </a:cubicBezTo>
                <a:cubicBezTo>
                  <a:pt x="72248" y="10096"/>
                  <a:pt x="75899" y="9936"/>
                  <a:pt x="79540" y="9733"/>
                </a:cubicBezTo>
                <a:cubicBezTo>
                  <a:pt x="82877" y="9555"/>
                  <a:pt x="86204" y="9234"/>
                  <a:pt x="89523" y="8850"/>
                </a:cubicBezTo>
                <a:cubicBezTo>
                  <a:pt x="92467" y="8502"/>
                  <a:pt x="95411" y="8092"/>
                  <a:pt x="98337" y="7619"/>
                </a:cubicBezTo>
                <a:cubicBezTo>
                  <a:pt x="101575" y="7111"/>
                  <a:pt x="104823" y="6593"/>
                  <a:pt x="108070" y="6094"/>
                </a:cubicBezTo>
                <a:cubicBezTo>
                  <a:pt x="111076" y="5630"/>
                  <a:pt x="114091" y="5175"/>
                  <a:pt x="117107" y="4729"/>
                </a:cubicBezTo>
                <a:cubicBezTo>
                  <a:pt x="119881" y="4318"/>
                  <a:pt x="122656" y="3926"/>
                  <a:pt x="125430" y="3542"/>
                </a:cubicBezTo>
                <a:cubicBezTo>
                  <a:pt x="128419" y="3132"/>
                  <a:pt x="131416" y="2748"/>
                  <a:pt x="134414" y="2356"/>
                </a:cubicBezTo>
                <a:cubicBezTo>
                  <a:pt x="137251" y="1999"/>
                  <a:pt x="140078" y="1633"/>
                  <a:pt x="142924" y="1303"/>
                </a:cubicBezTo>
                <a:cubicBezTo>
                  <a:pt x="146082" y="937"/>
                  <a:pt x="149249" y="634"/>
                  <a:pt x="152407" y="268"/>
                </a:cubicBezTo>
                <a:cubicBezTo>
                  <a:pt x="152978" y="197"/>
                  <a:pt x="153585" y="259"/>
                  <a:pt x="154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5" name="Google Shape;105;p5"/>
          <p:cNvGrpSpPr/>
          <p:nvPr/>
        </p:nvGrpSpPr>
        <p:grpSpPr>
          <a:xfrm>
            <a:off x="786075" y="4604100"/>
            <a:ext cx="2432943" cy="323380"/>
            <a:chOff x="1243275" y="57550"/>
            <a:chExt cx="2432943" cy="323380"/>
          </a:xfrm>
        </p:grpSpPr>
        <p:sp>
          <p:nvSpPr>
            <p:cNvPr id="106" name="Google Shape;106;p5"/>
            <p:cNvSpPr/>
            <p:nvPr/>
          </p:nvSpPr>
          <p:spPr>
            <a:xfrm>
              <a:off x="1243275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469409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469409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469409" y="5755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243275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69554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695543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921677" y="5755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921677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1921668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21478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21477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237045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237044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5604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5604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7667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766702" y="1901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97300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97299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199127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3856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33855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618018" y="19014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5"/>
          <p:cNvSpPr/>
          <p:nvPr/>
        </p:nvSpPr>
        <p:spPr>
          <a:xfrm>
            <a:off x="373025" y="209575"/>
            <a:ext cx="263100" cy="263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5"/>
          <p:cNvGrpSpPr/>
          <p:nvPr/>
        </p:nvGrpSpPr>
        <p:grpSpPr>
          <a:xfrm rot="5400000">
            <a:off x="8044264" y="3249134"/>
            <a:ext cx="1472837" cy="118070"/>
            <a:chOff x="360600" y="4817825"/>
            <a:chExt cx="2219800" cy="125700"/>
          </a:xfrm>
        </p:grpSpPr>
        <p:sp>
          <p:nvSpPr>
            <p:cNvPr id="132" name="Google Shape;132;p5"/>
            <p:cNvSpPr/>
            <p:nvPr/>
          </p:nvSpPr>
          <p:spPr>
            <a:xfrm rot="5400000">
              <a:off x="15944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5400000">
              <a:off x="18116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5400000">
              <a:off x="2028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5400000">
              <a:off x="2246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5400000">
              <a:off x="1377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5400000">
              <a:off x="1160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5400000">
              <a:off x="942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5400000">
              <a:off x="7256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5400000">
              <a:off x="352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rot="5400000">
              <a:off x="2463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title" idx="2"/>
          </p:nvPr>
        </p:nvSpPr>
        <p:spPr>
          <a:xfrm>
            <a:off x="720000" y="1530413"/>
            <a:ext cx="3560100" cy="55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title" idx="3"/>
          </p:nvPr>
        </p:nvSpPr>
        <p:spPr>
          <a:xfrm>
            <a:off x="4863976" y="2893613"/>
            <a:ext cx="3560100" cy="55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nton"/>
              <a:buNone/>
              <a:defRPr sz="20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1"/>
          </p:nvPr>
        </p:nvSpPr>
        <p:spPr>
          <a:xfrm>
            <a:off x="4863975" y="3452514"/>
            <a:ext cx="3560100" cy="80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4"/>
          </p:nvPr>
        </p:nvSpPr>
        <p:spPr>
          <a:xfrm>
            <a:off x="720000" y="2089313"/>
            <a:ext cx="3560100" cy="80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/>
          <p:nvPr/>
        </p:nvSpPr>
        <p:spPr>
          <a:xfrm rot="10800000" flipH="1">
            <a:off x="-9" y="-33"/>
            <a:ext cx="6285183" cy="215274"/>
          </a:xfrm>
          <a:custGeom>
            <a:avLst/>
            <a:gdLst/>
            <a:ahLst/>
            <a:cxnLst/>
            <a:rect l="l" t="t" r="r" b="b"/>
            <a:pathLst>
              <a:path w="196228" h="6721" extrusionOk="0">
                <a:moveTo>
                  <a:pt x="30642" y="1"/>
                </a:moveTo>
                <a:cubicBezTo>
                  <a:pt x="30545" y="1"/>
                  <a:pt x="30447" y="2"/>
                  <a:pt x="30350" y="3"/>
                </a:cubicBezTo>
                <a:cubicBezTo>
                  <a:pt x="25024" y="83"/>
                  <a:pt x="19716" y="351"/>
                  <a:pt x="14435" y="1082"/>
                </a:cubicBezTo>
                <a:cubicBezTo>
                  <a:pt x="10590" y="1609"/>
                  <a:pt x="6798" y="2358"/>
                  <a:pt x="3069" y="3402"/>
                </a:cubicBezTo>
                <a:cubicBezTo>
                  <a:pt x="2043" y="3696"/>
                  <a:pt x="1053" y="4116"/>
                  <a:pt x="1" y="4312"/>
                </a:cubicBezTo>
                <a:lnTo>
                  <a:pt x="1" y="6721"/>
                </a:lnTo>
                <a:lnTo>
                  <a:pt x="196228" y="6721"/>
                </a:lnTo>
                <a:cubicBezTo>
                  <a:pt x="195309" y="6221"/>
                  <a:pt x="194274" y="6043"/>
                  <a:pt x="193275" y="5775"/>
                </a:cubicBezTo>
                <a:cubicBezTo>
                  <a:pt x="184818" y="3464"/>
                  <a:pt x="176173" y="2251"/>
                  <a:pt x="167449" y="1600"/>
                </a:cubicBezTo>
                <a:cubicBezTo>
                  <a:pt x="163470" y="1305"/>
                  <a:pt x="159491" y="1181"/>
                  <a:pt x="155503" y="1163"/>
                </a:cubicBezTo>
                <a:cubicBezTo>
                  <a:pt x="155282" y="1162"/>
                  <a:pt x="155060" y="1162"/>
                  <a:pt x="154839" y="1162"/>
                </a:cubicBezTo>
                <a:cubicBezTo>
                  <a:pt x="149066" y="1162"/>
                  <a:pt x="143301" y="1386"/>
                  <a:pt x="137545" y="1859"/>
                </a:cubicBezTo>
                <a:cubicBezTo>
                  <a:pt x="134485" y="2108"/>
                  <a:pt x="131425" y="2376"/>
                  <a:pt x="128374" y="2760"/>
                </a:cubicBezTo>
                <a:cubicBezTo>
                  <a:pt x="124494" y="3241"/>
                  <a:pt x="120622" y="3687"/>
                  <a:pt x="116724" y="3955"/>
                </a:cubicBezTo>
                <a:cubicBezTo>
                  <a:pt x="112352" y="4249"/>
                  <a:pt x="107963" y="4392"/>
                  <a:pt x="103574" y="4455"/>
                </a:cubicBezTo>
                <a:cubicBezTo>
                  <a:pt x="102411" y="4470"/>
                  <a:pt x="101247" y="4477"/>
                  <a:pt x="100083" y="4477"/>
                </a:cubicBezTo>
                <a:cubicBezTo>
                  <a:pt x="94536" y="4477"/>
                  <a:pt x="88984" y="4315"/>
                  <a:pt x="83439" y="4116"/>
                </a:cubicBezTo>
                <a:cubicBezTo>
                  <a:pt x="81137" y="4026"/>
                  <a:pt x="78845" y="3910"/>
                  <a:pt x="76552" y="3777"/>
                </a:cubicBezTo>
                <a:cubicBezTo>
                  <a:pt x="73394" y="3598"/>
                  <a:pt x="70254" y="3384"/>
                  <a:pt x="67105" y="3179"/>
                </a:cubicBezTo>
                <a:cubicBezTo>
                  <a:pt x="65445" y="3063"/>
                  <a:pt x="63795" y="2938"/>
                  <a:pt x="62145" y="2804"/>
                </a:cubicBezTo>
                <a:cubicBezTo>
                  <a:pt x="59825" y="2617"/>
                  <a:pt x="57506" y="2421"/>
                  <a:pt x="55186" y="2224"/>
                </a:cubicBezTo>
                <a:cubicBezTo>
                  <a:pt x="53161" y="2046"/>
                  <a:pt x="51136" y="1867"/>
                  <a:pt x="49120" y="1680"/>
                </a:cubicBezTo>
                <a:cubicBezTo>
                  <a:pt x="46586" y="1439"/>
                  <a:pt x="44062" y="1189"/>
                  <a:pt x="41537" y="940"/>
                </a:cubicBezTo>
                <a:cubicBezTo>
                  <a:pt x="39619" y="752"/>
                  <a:pt x="37710" y="547"/>
                  <a:pt x="35792" y="378"/>
                </a:cubicBezTo>
                <a:cubicBezTo>
                  <a:pt x="34078" y="217"/>
                  <a:pt x="32364" y="1"/>
                  <a:pt x="306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4700650" y="4735030"/>
            <a:ext cx="4443527" cy="408223"/>
          </a:xfrm>
          <a:custGeom>
            <a:avLst/>
            <a:gdLst/>
            <a:ahLst/>
            <a:cxnLst/>
            <a:rect l="l" t="t" r="r" b="b"/>
            <a:pathLst>
              <a:path w="138741" h="12746" extrusionOk="0">
                <a:moveTo>
                  <a:pt x="137154" y="1"/>
                </a:moveTo>
                <a:cubicBezTo>
                  <a:pt x="135649" y="1"/>
                  <a:pt x="134156" y="160"/>
                  <a:pt x="132683" y="470"/>
                </a:cubicBezTo>
                <a:cubicBezTo>
                  <a:pt x="128107" y="1443"/>
                  <a:pt x="123548" y="2460"/>
                  <a:pt x="118936" y="3191"/>
                </a:cubicBezTo>
                <a:cubicBezTo>
                  <a:pt x="114841" y="3833"/>
                  <a:pt x="110738" y="4395"/>
                  <a:pt x="106625" y="4859"/>
                </a:cubicBezTo>
                <a:cubicBezTo>
                  <a:pt x="103065" y="5261"/>
                  <a:pt x="99497" y="5582"/>
                  <a:pt x="95929" y="5885"/>
                </a:cubicBezTo>
                <a:cubicBezTo>
                  <a:pt x="91584" y="6251"/>
                  <a:pt x="87240" y="6528"/>
                  <a:pt x="82886" y="6768"/>
                </a:cubicBezTo>
                <a:cubicBezTo>
                  <a:pt x="79228" y="6974"/>
                  <a:pt x="75562" y="7134"/>
                  <a:pt x="71904" y="7241"/>
                </a:cubicBezTo>
                <a:cubicBezTo>
                  <a:pt x="66935" y="7384"/>
                  <a:pt x="61957" y="7500"/>
                  <a:pt x="56979" y="7553"/>
                </a:cubicBezTo>
                <a:cubicBezTo>
                  <a:pt x="54263" y="7586"/>
                  <a:pt x="51545" y="7605"/>
                  <a:pt x="48827" y="7605"/>
                </a:cubicBezTo>
                <a:cubicBezTo>
                  <a:pt x="45555" y="7605"/>
                  <a:pt x="42282" y="7577"/>
                  <a:pt x="39012" y="7509"/>
                </a:cubicBezTo>
                <a:cubicBezTo>
                  <a:pt x="37892" y="7484"/>
                  <a:pt x="36771" y="7471"/>
                  <a:pt x="35651" y="7471"/>
                </a:cubicBezTo>
                <a:cubicBezTo>
                  <a:pt x="31636" y="7471"/>
                  <a:pt x="27625" y="7627"/>
                  <a:pt x="23615" y="7892"/>
                </a:cubicBezTo>
                <a:cubicBezTo>
                  <a:pt x="18860" y="8205"/>
                  <a:pt x="14140" y="8740"/>
                  <a:pt x="9475" y="9695"/>
                </a:cubicBezTo>
                <a:cubicBezTo>
                  <a:pt x="6513" y="10292"/>
                  <a:pt x="3596" y="11059"/>
                  <a:pt x="812" y="12273"/>
                </a:cubicBezTo>
                <a:cubicBezTo>
                  <a:pt x="527" y="12398"/>
                  <a:pt x="197" y="12451"/>
                  <a:pt x="1" y="12746"/>
                </a:cubicBezTo>
                <a:lnTo>
                  <a:pt x="138741" y="12746"/>
                </a:lnTo>
                <a:lnTo>
                  <a:pt x="138741" y="60"/>
                </a:lnTo>
                <a:cubicBezTo>
                  <a:pt x="138210" y="20"/>
                  <a:pt x="137681" y="1"/>
                  <a:pt x="1371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8626025" y="325800"/>
            <a:ext cx="272700" cy="272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6"/>
          <p:cNvGrpSpPr/>
          <p:nvPr/>
        </p:nvGrpSpPr>
        <p:grpSpPr>
          <a:xfrm>
            <a:off x="442586" y="719971"/>
            <a:ext cx="478552" cy="478216"/>
            <a:chOff x="3285550" y="1349075"/>
            <a:chExt cx="496475" cy="496075"/>
          </a:xfrm>
        </p:grpSpPr>
        <p:sp>
          <p:nvSpPr>
            <p:cNvPr id="152" name="Google Shape;152;p6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6"/>
          <p:cNvSpPr/>
          <p:nvPr/>
        </p:nvSpPr>
        <p:spPr>
          <a:xfrm rot="10800000" flipH="1">
            <a:off x="0" y="4902877"/>
            <a:ext cx="2737125" cy="240623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"/>
          <p:cNvSpPr/>
          <p:nvPr/>
        </p:nvSpPr>
        <p:spPr>
          <a:xfrm flipH="1">
            <a:off x="-6018" y="317"/>
            <a:ext cx="4644446" cy="305758"/>
          </a:xfrm>
          <a:custGeom>
            <a:avLst/>
            <a:gdLst/>
            <a:ahLst/>
            <a:cxnLst/>
            <a:rect l="l" t="t" r="r" b="b"/>
            <a:pathLst>
              <a:path w="145003" h="9546" extrusionOk="0">
                <a:moveTo>
                  <a:pt x="0" y="1"/>
                </a:moveTo>
                <a:cubicBezTo>
                  <a:pt x="250" y="3150"/>
                  <a:pt x="1686" y="5585"/>
                  <a:pt x="4362" y="7262"/>
                </a:cubicBezTo>
                <a:cubicBezTo>
                  <a:pt x="6744" y="8752"/>
                  <a:pt x="9412" y="9287"/>
                  <a:pt x="12159" y="9466"/>
                </a:cubicBezTo>
                <a:cubicBezTo>
                  <a:pt x="12996" y="9520"/>
                  <a:pt x="13831" y="9545"/>
                  <a:pt x="14665" y="9545"/>
                </a:cubicBezTo>
                <a:cubicBezTo>
                  <a:pt x="18108" y="9545"/>
                  <a:pt x="21527" y="9111"/>
                  <a:pt x="24917" y="8458"/>
                </a:cubicBezTo>
                <a:cubicBezTo>
                  <a:pt x="30082" y="7450"/>
                  <a:pt x="35265" y="6566"/>
                  <a:pt x="40493" y="5897"/>
                </a:cubicBezTo>
                <a:cubicBezTo>
                  <a:pt x="45078" y="5317"/>
                  <a:pt x="49690" y="4916"/>
                  <a:pt x="54311" y="4702"/>
                </a:cubicBezTo>
                <a:cubicBezTo>
                  <a:pt x="56543" y="4596"/>
                  <a:pt x="58777" y="4547"/>
                  <a:pt x="61013" y="4547"/>
                </a:cubicBezTo>
                <a:cubicBezTo>
                  <a:pt x="63298" y="4547"/>
                  <a:pt x="65585" y="4598"/>
                  <a:pt x="67871" y="4693"/>
                </a:cubicBezTo>
                <a:cubicBezTo>
                  <a:pt x="69736" y="4773"/>
                  <a:pt x="71609" y="4889"/>
                  <a:pt x="73474" y="5050"/>
                </a:cubicBezTo>
                <a:cubicBezTo>
                  <a:pt x="76034" y="5264"/>
                  <a:pt x="78586" y="5523"/>
                  <a:pt x="81137" y="5781"/>
                </a:cubicBezTo>
                <a:cubicBezTo>
                  <a:pt x="83269" y="6004"/>
                  <a:pt x="85383" y="6263"/>
                  <a:pt x="87516" y="6504"/>
                </a:cubicBezTo>
                <a:cubicBezTo>
                  <a:pt x="89665" y="6745"/>
                  <a:pt x="91815" y="7004"/>
                  <a:pt x="93965" y="7209"/>
                </a:cubicBezTo>
                <a:cubicBezTo>
                  <a:pt x="96472" y="7459"/>
                  <a:pt x="98979" y="7637"/>
                  <a:pt x="101486" y="7771"/>
                </a:cubicBezTo>
                <a:cubicBezTo>
                  <a:pt x="102998" y="7850"/>
                  <a:pt x="104510" y="7885"/>
                  <a:pt x="106021" y="7885"/>
                </a:cubicBezTo>
                <a:cubicBezTo>
                  <a:pt x="108442" y="7885"/>
                  <a:pt x="110863" y="7794"/>
                  <a:pt x="113279" y="7646"/>
                </a:cubicBezTo>
                <a:cubicBezTo>
                  <a:pt x="116295" y="7467"/>
                  <a:pt x="119310" y="7271"/>
                  <a:pt x="122325" y="7066"/>
                </a:cubicBezTo>
                <a:cubicBezTo>
                  <a:pt x="124779" y="6897"/>
                  <a:pt x="127232" y="6727"/>
                  <a:pt x="129685" y="6531"/>
                </a:cubicBezTo>
                <a:cubicBezTo>
                  <a:pt x="132406" y="6299"/>
                  <a:pt x="135118" y="6040"/>
                  <a:pt x="137830" y="5790"/>
                </a:cubicBezTo>
                <a:cubicBezTo>
                  <a:pt x="140230" y="5558"/>
                  <a:pt x="142621" y="5317"/>
                  <a:pt x="145003" y="4978"/>
                </a:cubicBezTo>
                <a:lnTo>
                  <a:pt x="14500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9"/>
          <p:cNvSpPr/>
          <p:nvPr/>
        </p:nvSpPr>
        <p:spPr>
          <a:xfrm flipH="1">
            <a:off x="2853684" y="4928388"/>
            <a:ext cx="6285183" cy="215274"/>
          </a:xfrm>
          <a:custGeom>
            <a:avLst/>
            <a:gdLst/>
            <a:ahLst/>
            <a:cxnLst/>
            <a:rect l="l" t="t" r="r" b="b"/>
            <a:pathLst>
              <a:path w="196228" h="6721" extrusionOk="0">
                <a:moveTo>
                  <a:pt x="30642" y="1"/>
                </a:moveTo>
                <a:cubicBezTo>
                  <a:pt x="30545" y="1"/>
                  <a:pt x="30447" y="2"/>
                  <a:pt x="30350" y="3"/>
                </a:cubicBezTo>
                <a:cubicBezTo>
                  <a:pt x="25024" y="83"/>
                  <a:pt x="19716" y="351"/>
                  <a:pt x="14435" y="1082"/>
                </a:cubicBezTo>
                <a:cubicBezTo>
                  <a:pt x="10590" y="1609"/>
                  <a:pt x="6798" y="2358"/>
                  <a:pt x="3069" y="3402"/>
                </a:cubicBezTo>
                <a:cubicBezTo>
                  <a:pt x="2043" y="3696"/>
                  <a:pt x="1053" y="4116"/>
                  <a:pt x="1" y="4312"/>
                </a:cubicBezTo>
                <a:lnTo>
                  <a:pt x="1" y="6721"/>
                </a:lnTo>
                <a:lnTo>
                  <a:pt x="196228" y="6721"/>
                </a:lnTo>
                <a:cubicBezTo>
                  <a:pt x="195309" y="6221"/>
                  <a:pt x="194274" y="6043"/>
                  <a:pt x="193275" y="5775"/>
                </a:cubicBezTo>
                <a:cubicBezTo>
                  <a:pt x="184818" y="3464"/>
                  <a:pt x="176173" y="2251"/>
                  <a:pt x="167449" y="1600"/>
                </a:cubicBezTo>
                <a:cubicBezTo>
                  <a:pt x="163470" y="1305"/>
                  <a:pt x="159491" y="1181"/>
                  <a:pt x="155503" y="1163"/>
                </a:cubicBezTo>
                <a:cubicBezTo>
                  <a:pt x="155282" y="1162"/>
                  <a:pt x="155060" y="1162"/>
                  <a:pt x="154839" y="1162"/>
                </a:cubicBezTo>
                <a:cubicBezTo>
                  <a:pt x="149066" y="1162"/>
                  <a:pt x="143301" y="1386"/>
                  <a:pt x="137545" y="1859"/>
                </a:cubicBezTo>
                <a:cubicBezTo>
                  <a:pt x="134485" y="2108"/>
                  <a:pt x="131425" y="2376"/>
                  <a:pt x="128374" y="2760"/>
                </a:cubicBezTo>
                <a:cubicBezTo>
                  <a:pt x="124494" y="3241"/>
                  <a:pt x="120622" y="3687"/>
                  <a:pt x="116724" y="3955"/>
                </a:cubicBezTo>
                <a:cubicBezTo>
                  <a:pt x="112352" y="4249"/>
                  <a:pt x="107963" y="4392"/>
                  <a:pt x="103574" y="4455"/>
                </a:cubicBezTo>
                <a:cubicBezTo>
                  <a:pt x="102411" y="4470"/>
                  <a:pt x="101247" y="4477"/>
                  <a:pt x="100083" y="4477"/>
                </a:cubicBezTo>
                <a:cubicBezTo>
                  <a:pt x="94536" y="4477"/>
                  <a:pt x="88984" y="4315"/>
                  <a:pt x="83439" y="4116"/>
                </a:cubicBezTo>
                <a:cubicBezTo>
                  <a:pt x="81137" y="4026"/>
                  <a:pt x="78845" y="3910"/>
                  <a:pt x="76552" y="3777"/>
                </a:cubicBezTo>
                <a:cubicBezTo>
                  <a:pt x="73394" y="3598"/>
                  <a:pt x="70254" y="3384"/>
                  <a:pt x="67105" y="3179"/>
                </a:cubicBezTo>
                <a:cubicBezTo>
                  <a:pt x="65445" y="3063"/>
                  <a:pt x="63795" y="2938"/>
                  <a:pt x="62145" y="2804"/>
                </a:cubicBezTo>
                <a:cubicBezTo>
                  <a:pt x="59825" y="2617"/>
                  <a:pt x="57506" y="2421"/>
                  <a:pt x="55186" y="2224"/>
                </a:cubicBezTo>
                <a:cubicBezTo>
                  <a:pt x="53161" y="2046"/>
                  <a:pt x="51136" y="1867"/>
                  <a:pt x="49120" y="1680"/>
                </a:cubicBezTo>
                <a:cubicBezTo>
                  <a:pt x="46586" y="1439"/>
                  <a:pt x="44062" y="1189"/>
                  <a:pt x="41537" y="940"/>
                </a:cubicBezTo>
                <a:cubicBezTo>
                  <a:pt x="39619" y="752"/>
                  <a:pt x="37710" y="547"/>
                  <a:pt x="35792" y="378"/>
                </a:cubicBezTo>
                <a:cubicBezTo>
                  <a:pt x="34078" y="217"/>
                  <a:pt x="32364" y="1"/>
                  <a:pt x="306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9"/>
          <p:cNvSpPr/>
          <p:nvPr/>
        </p:nvSpPr>
        <p:spPr>
          <a:xfrm flipH="1">
            <a:off x="2853684" y="4928388"/>
            <a:ext cx="6285183" cy="215274"/>
          </a:xfrm>
          <a:custGeom>
            <a:avLst/>
            <a:gdLst/>
            <a:ahLst/>
            <a:cxnLst/>
            <a:rect l="l" t="t" r="r" b="b"/>
            <a:pathLst>
              <a:path w="196228" h="6721" extrusionOk="0">
                <a:moveTo>
                  <a:pt x="30642" y="1"/>
                </a:moveTo>
                <a:cubicBezTo>
                  <a:pt x="30545" y="1"/>
                  <a:pt x="30447" y="2"/>
                  <a:pt x="30350" y="3"/>
                </a:cubicBezTo>
                <a:cubicBezTo>
                  <a:pt x="25024" y="83"/>
                  <a:pt x="19716" y="351"/>
                  <a:pt x="14435" y="1082"/>
                </a:cubicBezTo>
                <a:cubicBezTo>
                  <a:pt x="10590" y="1609"/>
                  <a:pt x="6798" y="2358"/>
                  <a:pt x="3069" y="3402"/>
                </a:cubicBezTo>
                <a:cubicBezTo>
                  <a:pt x="2043" y="3696"/>
                  <a:pt x="1053" y="4116"/>
                  <a:pt x="1" y="4312"/>
                </a:cubicBezTo>
                <a:lnTo>
                  <a:pt x="1" y="6721"/>
                </a:lnTo>
                <a:lnTo>
                  <a:pt x="196228" y="6721"/>
                </a:lnTo>
                <a:cubicBezTo>
                  <a:pt x="195309" y="6221"/>
                  <a:pt x="194274" y="6043"/>
                  <a:pt x="193275" y="5775"/>
                </a:cubicBezTo>
                <a:cubicBezTo>
                  <a:pt x="184818" y="3464"/>
                  <a:pt x="176173" y="2251"/>
                  <a:pt x="167449" y="1600"/>
                </a:cubicBezTo>
                <a:cubicBezTo>
                  <a:pt x="163470" y="1305"/>
                  <a:pt x="159491" y="1181"/>
                  <a:pt x="155503" y="1163"/>
                </a:cubicBezTo>
                <a:cubicBezTo>
                  <a:pt x="155282" y="1162"/>
                  <a:pt x="155060" y="1162"/>
                  <a:pt x="154839" y="1162"/>
                </a:cubicBezTo>
                <a:cubicBezTo>
                  <a:pt x="149066" y="1162"/>
                  <a:pt x="143301" y="1386"/>
                  <a:pt x="137545" y="1859"/>
                </a:cubicBezTo>
                <a:cubicBezTo>
                  <a:pt x="134485" y="2108"/>
                  <a:pt x="131425" y="2376"/>
                  <a:pt x="128374" y="2760"/>
                </a:cubicBezTo>
                <a:cubicBezTo>
                  <a:pt x="124494" y="3241"/>
                  <a:pt x="120622" y="3687"/>
                  <a:pt x="116724" y="3955"/>
                </a:cubicBezTo>
                <a:cubicBezTo>
                  <a:pt x="112352" y="4249"/>
                  <a:pt x="107963" y="4392"/>
                  <a:pt x="103574" y="4455"/>
                </a:cubicBezTo>
                <a:cubicBezTo>
                  <a:pt x="102411" y="4470"/>
                  <a:pt x="101247" y="4477"/>
                  <a:pt x="100083" y="4477"/>
                </a:cubicBezTo>
                <a:cubicBezTo>
                  <a:pt x="94536" y="4477"/>
                  <a:pt x="88984" y="4315"/>
                  <a:pt x="83439" y="4116"/>
                </a:cubicBezTo>
                <a:cubicBezTo>
                  <a:pt x="81137" y="4026"/>
                  <a:pt x="78845" y="3910"/>
                  <a:pt x="76552" y="3777"/>
                </a:cubicBezTo>
                <a:cubicBezTo>
                  <a:pt x="73394" y="3598"/>
                  <a:pt x="70254" y="3384"/>
                  <a:pt x="67105" y="3179"/>
                </a:cubicBezTo>
                <a:cubicBezTo>
                  <a:pt x="65445" y="3063"/>
                  <a:pt x="63795" y="2938"/>
                  <a:pt x="62145" y="2804"/>
                </a:cubicBezTo>
                <a:cubicBezTo>
                  <a:pt x="59825" y="2617"/>
                  <a:pt x="57506" y="2421"/>
                  <a:pt x="55186" y="2224"/>
                </a:cubicBezTo>
                <a:cubicBezTo>
                  <a:pt x="53161" y="2046"/>
                  <a:pt x="51136" y="1867"/>
                  <a:pt x="49120" y="1680"/>
                </a:cubicBezTo>
                <a:cubicBezTo>
                  <a:pt x="46586" y="1439"/>
                  <a:pt x="44062" y="1189"/>
                  <a:pt x="41537" y="940"/>
                </a:cubicBezTo>
                <a:cubicBezTo>
                  <a:pt x="39619" y="752"/>
                  <a:pt x="37710" y="547"/>
                  <a:pt x="35792" y="378"/>
                </a:cubicBezTo>
                <a:cubicBezTo>
                  <a:pt x="34078" y="217"/>
                  <a:pt x="32364" y="1"/>
                  <a:pt x="306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9"/>
          <p:cNvGrpSpPr/>
          <p:nvPr/>
        </p:nvGrpSpPr>
        <p:grpSpPr>
          <a:xfrm>
            <a:off x="729825" y="539400"/>
            <a:ext cx="2141300" cy="111400"/>
            <a:chOff x="729825" y="539400"/>
            <a:chExt cx="2141300" cy="111400"/>
          </a:xfrm>
        </p:grpSpPr>
        <p:sp>
          <p:nvSpPr>
            <p:cNvPr id="333" name="Google Shape;333;p9"/>
            <p:cNvSpPr/>
            <p:nvPr/>
          </p:nvSpPr>
          <p:spPr>
            <a:xfrm>
              <a:off x="729825" y="539400"/>
              <a:ext cx="1842000" cy="390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4" name="Google Shape;334;p9"/>
            <p:cNvCxnSpPr/>
            <p:nvPr/>
          </p:nvCxnSpPr>
          <p:spPr>
            <a:xfrm>
              <a:off x="1029125" y="650800"/>
              <a:ext cx="1842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35" name="Google Shape;335;p9"/>
          <p:cNvSpPr/>
          <p:nvPr/>
        </p:nvSpPr>
        <p:spPr>
          <a:xfrm>
            <a:off x="4061375" y="650800"/>
            <a:ext cx="215400" cy="215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9"/>
          <p:cNvSpPr txBox="1">
            <a:spLocks noGrp="1"/>
          </p:cNvSpPr>
          <p:nvPr>
            <p:ph type="title"/>
          </p:nvPr>
        </p:nvSpPr>
        <p:spPr>
          <a:xfrm>
            <a:off x="713100" y="1478400"/>
            <a:ext cx="37092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7" name="Google Shape;337;p9"/>
          <p:cNvSpPr txBox="1">
            <a:spLocks noGrp="1"/>
          </p:cNvSpPr>
          <p:nvPr>
            <p:ph type="subTitle" idx="1"/>
          </p:nvPr>
        </p:nvSpPr>
        <p:spPr>
          <a:xfrm>
            <a:off x="713100" y="2167800"/>
            <a:ext cx="3709200" cy="149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"/>
          <p:cNvSpPr/>
          <p:nvPr/>
        </p:nvSpPr>
        <p:spPr>
          <a:xfrm>
            <a:off x="0" y="4315279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40" name="Google Shape;340;p10"/>
          <p:cNvSpPr/>
          <p:nvPr/>
        </p:nvSpPr>
        <p:spPr>
          <a:xfrm>
            <a:off x="2973000" y="0"/>
            <a:ext cx="6170955" cy="323457"/>
          </a:xfrm>
          <a:custGeom>
            <a:avLst/>
            <a:gdLst/>
            <a:ahLst/>
            <a:cxnLst/>
            <a:rect l="l" t="t" r="r" b="b"/>
            <a:pathLst>
              <a:path w="154139" h="10097" extrusionOk="0">
                <a:moveTo>
                  <a:pt x="0" y="1"/>
                </a:moveTo>
                <a:cubicBezTo>
                  <a:pt x="125" y="117"/>
                  <a:pt x="286" y="134"/>
                  <a:pt x="437" y="170"/>
                </a:cubicBezTo>
                <a:cubicBezTo>
                  <a:pt x="6102" y="1392"/>
                  <a:pt x="11758" y="2641"/>
                  <a:pt x="17423" y="3846"/>
                </a:cubicBezTo>
                <a:cubicBezTo>
                  <a:pt x="22196" y="4863"/>
                  <a:pt x="26995" y="5817"/>
                  <a:pt x="31804" y="6647"/>
                </a:cubicBezTo>
                <a:cubicBezTo>
                  <a:pt x="34757" y="7155"/>
                  <a:pt x="37709" y="7628"/>
                  <a:pt x="40671" y="8038"/>
                </a:cubicBezTo>
                <a:cubicBezTo>
                  <a:pt x="43419" y="8431"/>
                  <a:pt x="46176" y="8761"/>
                  <a:pt x="48941" y="9046"/>
                </a:cubicBezTo>
                <a:cubicBezTo>
                  <a:pt x="52081" y="9377"/>
                  <a:pt x="55221" y="9635"/>
                  <a:pt x="58380" y="9787"/>
                </a:cubicBezTo>
                <a:cubicBezTo>
                  <a:pt x="60458" y="9894"/>
                  <a:pt x="62546" y="9947"/>
                  <a:pt x="64624" y="10028"/>
                </a:cubicBezTo>
                <a:cubicBezTo>
                  <a:pt x="65948" y="10075"/>
                  <a:pt x="67271" y="10096"/>
                  <a:pt x="68594" y="10096"/>
                </a:cubicBezTo>
                <a:cubicBezTo>
                  <a:pt x="72248" y="10096"/>
                  <a:pt x="75899" y="9936"/>
                  <a:pt x="79540" y="9733"/>
                </a:cubicBezTo>
                <a:cubicBezTo>
                  <a:pt x="82877" y="9555"/>
                  <a:pt x="86204" y="9234"/>
                  <a:pt x="89523" y="8850"/>
                </a:cubicBezTo>
                <a:cubicBezTo>
                  <a:pt x="92467" y="8502"/>
                  <a:pt x="95411" y="8092"/>
                  <a:pt x="98337" y="7619"/>
                </a:cubicBezTo>
                <a:cubicBezTo>
                  <a:pt x="101575" y="7111"/>
                  <a:pt x="104823" y="6593"/>
                  <a:pt x="108070" y="6094"/>
                </a:cubicBezTo>
                <a:cubicBezTo>
                  <a:pt x="111076" y="5630"/>
                  <a:pt x="114091" y="5175"/>
                  <a:pt x="117107" y="4729"/>
                </a:cubicBezTo>
                <a:cubicBezTo>
                  <a:pt x="119881" y="4318"/>
                  <a:pt x="122656" y="3926"/>
                  <a:pt x="125430" y="3542"/>
                </a:cubicBezTo>
                <a:cubicBezTo>
                  <a:pt x="128419" y="3132"/>
                  <a:pt x="131416" y="2748"/>
                  <a:pt x="134414" y="2356"/>
                </a:cubicBezTo>
                <a:cubicBezTo>
                  <a:pt x="137251" y="1999"/>
                  <a:pt x="140078" y="1633"/>
                  <a:pt x="142924" y="1303"/>
                </a:cubicBezTo>
                <a:cubicBezTo>
                  <a:pt x="146082" y="937"/>
                  <a:pt x="149249" y="634"/>
                  <a:pt x="152407" y="268"/>
                </a:cubicBezTo>
                <a:cubicBezTo>
                  <a:pt x="152978" y="197"/>
                  <a:pt x="153585" y="259"/>
                  <a:pt x="154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41" name="Google Shape;341;p10"/>
          <p:cNvSpPr/>
          <p:nvPr/>
        </p:nvSpPr>
        <p:spPr>
          <a:xfrm>
            <a:off x="0" y="0"/>
            <a:ext cx="1537840" cy="274636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342" name="Google Shape;342;p10"/>
          <p:cNvGrpSpPr/>
          <p:nvPr/>
        </p:nvGrpSpPr>
        <p:grpSpPr>
          <a:xfrm>
            <a:off x="786075" y="137775"/>
            <a:ext cx="2432943" cy="323380"/>
            <a:chOff x="1243275" y="57550"/>
            <a:chExt cx="2432943" cy="323380"/>
          </a:xfrm>
        </p:grpSpPr>
        <p:sp>
          <p:nvSpPr>
            <p:cNvPr id="343" name="Google Shape;343;p10"/>
            <p:cNvSpPr/>
            <p:nvPr/>
          </p:nvSpPr>
          <p:spPr>
            <a:xfrm>
              <a:off x="1243275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1469409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1469409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1469409" y="5755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1243275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169554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1695543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1921677" y="5755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1921677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1921668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21478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21477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237045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237044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25604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25604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27667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2766702" y="1901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297300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297299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3199127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33856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33855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3618018" y="19014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10"/>
          <p:cNvSpPr/>
          <p:nvPr/>
        </p:nvSpPr>
        <p:spPr>
          <a:xfrm>
            <a:off x="8430900" y="1014025"/>
            <a:ext cx="303000" cy="30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0"/>
          <p:cNvSpPr/>
          <p:nvPr/>
        </p:nvSpPr>
        <p:spPr>
          <a:xfrm>
            <a:off x="150900" y="3614350"/>
            <a:ext cx="222300" cy="222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0"/>
          <p:cNvSpPr txBox="1">
            <a:spLocks noGrp="1"/>
          </p:cNvSpPr>
          <p:nvPr>
            <p:ph type="title"/>
          </p:nvPr>
        </p:nvSpPr>
        <p:spPr>
          <a:xfrm>
            <a:off x="720000" y="936450"/>
            <a:ext cx="2824800" cy="327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"/>
          <p:cNvSpPr/>
          <p:nvPr/>
        </p:nvSpPr>
        <p:spPr>
          <a:xfrm rot="10800000">
            <a:off x="4057000" y="4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18" name="Google Shape;418;p13"/>
          <p:cNvGrpSpPr/>
          <p:nvPr/>
        </p:nvGrpSpPr>
        <p:grpSpPr>
          <a:xfrm rot="5400000">
            <a:off x="-400811" y="3249134"/>
            <a:ext cx="1472837" cy="118070"/>
            <a:chOff x="360600" y="4817825"/>
            <a:chExt cx="2219800" cy="125700"/>
          </a:xfrm>
        </p:grpSpPr>
        <p:sp>
          <p:nvSpPr>
            <p:cNvPr id="419" name="Google Shape;419;p13"/>
            <p:cNvSpPr/>
            <p:nvPr/>
          </p:nvSpPr>
          <p:spPr>
            <a:xfrm rot="5400000">
              <a:off x="15944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 rot="5400000">
              <a:off x="18116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 rot="5400000">
              <a:off x="2028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 rot="5400000">
              <a:off x="2246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 rot="5400000">
              <a:off x="1377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 rot="5400000">
              <a:off x="1160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 rot="5400000">
              <a:off x="942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 rot="5400000">
              <a:off x="7256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 rot="5400000">
              <a:off x="352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 rot="5400000">
              <a:off x="2463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3985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13"/>
          <p:cNvSpPr txBox="1">
            <a:spLocks noGrp="1"/>
          </p:cNvSpPr>
          <p:nvPr>
            <p:ph type="title" idx="2"/>
          </p:nvPr>
        </p:nvSpPr>
        <p:spPr>
          <a:xfrm>
            <a:off x="719985" y="1907809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1" name="Google Shape;431;p13"/>
          <p:cNvSpPr txBox="1">
            <a:spLocks noGrp="1"/>
          </p:cNvSpPr>
          <p:nvPr>
            <p:ph type="subTitle" idx="1"/>
          </p:nvPr>
        </p:nvSpPr>
        <p:spPr>
          <a:xfrm>
            <a:off x="719985" y="2435504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3"/>
          <p:cNvSpPr txBox="1">
            <a:spLocks noGrp="1"/>
          </p:cNvSpPr>
          <p:nvPr>
            <p:ph type="title" idx="3"/>
          </p:nvPr>
        </p:nvSpPr>
        <p:spPr>
          <a:xfrm>
            <a:off x="3059133" y="1907809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subTitle" idx="4"/>
          </p:nvPr>
        </p:nvSpPr>
        <p:spPr>
          <a:xfrm>
            <a:off x="3059135" y="2435504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title" idx="5"/>
          </p:nvPr>
        </p:nvSpPr>
        <p:spPr>
          <a:xfrm>
            <a:off x="720004" y="3590321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" name="Google Shape;435;p13"/>
          <p:cNvSpPr txBox="1">
            <a:spLocks noGrp="1"/>
          </p:cNvSpPr>
          <p:nvPr>
            <p:ph type="subTitle" idx="6"/>
          </p:nvPr>
        </p:nvSpPr>
        <p:spPr>
          <a:xfrm>
            <a:off x="720004" y="4118032"/>
            <a:ext cx="1646400" cy="5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title" idx="7"/>
          </p:nvPr>
        </p:nvSpPr>
        <p:spPr>
          <a:xfrm>
            <a:off x="3059152" y="3609459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8"/>
          </p:nvPr>
        </p:nvSpPr>
        <p:spPr>
          <a:xfrm>
            <a:off x="3059151" y="4137154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title" idx="9" hasCustomPrompt="1"/>
          </p:nvPr>
        </p:nvSpPr>
        <p:spPr>
          <a:xfrm>
            <a:off x="1319785" y="1345763"/>
            <a:ext cx="446700" cy="55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39" name="Google Shape;439;p13"/>
          <p:cNvSpPr txBox="1">
            <a:spLocks noGrp="1"/>
          </p:cNvSpPr>
          <p:nvPr>
            <p:ph type="title" idx="13" hasCustomPrompt="1"/>
          </p:nvPr>
        </p:nvSpPr>
        <p:spPr>
          <a:xfrm>
            <a:off x="3625681" y="1345763"/>
            <a:ext cx="446700" cy="55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40" name="Google Shape;440;p13"/>
          <p:cNvSpPr txBox="1">
            <a:spLocks noGrp="1"/>
          </p:cNvSpPr>
          <p:nvPr>
            <p:ph type="title" idx="14" hasCustomPrompt="1"/>
          </p:nvPr>
        </p:nvSpPr>
        <p:spPr>
          <a:xfrm>
            <a:off x="1319802" y="3034372"/>
            <a:ext cx="446700" cy="55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41" name="Google Shape;441;p13"/>
          <p:cNvSpPr txBox="1">
            <a:spLocks noGrp="1"/>
          </p:cNvSpPr>
          <p:nvPr>
            <p:ph type="title" idx="15" hasCustomPrompt="1"/>
          </p:nvPr>
        </p:nvSpPr>
        <p:spPr>
          <a:xfrm>
            <a:off x="3625698" y="3058574"/>
            <a:ext cx="446700" cy="55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"/>
          <p:cNvSpPr/>
          <p:nvPr/>
        </p:nvSpPr>
        <p:spPr>
          <a:xfrm rot="10800000" flipH="1">
            <a:off x="3436436" y="4769632"/>
            <a:ext cx="5707382" cy="373867"/>
          </a:xfrm>
          <a:custGeom>
            <a:avLst/>
            <a:gdLst/>
            <a:ahLst/>
            <a:cxnLst/>
            <a:rect l="l" t="t" r="r" b="b"/>
            <a:pathLst>
              <a:path w="154139" h="10097" extrusionOk="0">
                <a:moveTo>
                  <a:pt x="0" y="1"/>
                </a:moveTo>
                <a:cubicBezTo>
                  <a:pt x="125" y="117"/>
                  <a:pt x="286" y="134"/>
                  <a:pt x="437" y="170"/>
                </a:cubicBezTo>
                <a:cubicBezTo>
                  <a:pt x="6102" y="1392"/>
                  <a:pt x="11758" y="2641"/>
                  <a:pt x="17423" y="3846"/>
                </a:cubicBezTo>
                <a:cubicBezTo>
                  <a:pt x="22196" y="4863"/>
                  <a:pt x="26995" y="5817"/>
                  <a:pt x="31804" y="6647"/>
                </a:cubicBezTo>
                <a:cubicBezTo>
                  <a:pt x="34757" y="7155"/>
                  <a:pt x="37709" y="7628"/>
                  <a:pt x="40671" y="8038"/>
                </a:cubicBezTo>
                <a:cubicBezTo>
                  <a:pt x="43419" y="8431"/>
                  <a:pt x="46176" y="8761"/>
                  <a:pt x="48941" y="9046"/>
                </a:cubicBezTo>
                <a:cubicBezTo>
                  <a:pt x="52081" y="9377"/>
                  <a:pt x="55221" y="9635"/>
                  <a:pt x="58380" y="9787"/>
                </a:cubicBezTo>
                <a:cubicBezTo>
                  <a:pt x="60458" y="9894"/>
                  <a:pt x="62546" y="9947"/>
                  <a:pt x="64624" y="10028"/>
                </a:cubicBezTo>
                <a:cubicBezTo>
                  <a:pt x="65948" y="10075"/>
                  <a:pt x="67271" y="10096"/>
                  <a:pt x="68594" y="10096"/>
                </a:cubicBezTo>
                <a:cubicBezTo>
                  <a:pt x="72248" y="10096"/>
                  <a:pt x="75899" y="9936"/>
                  <a:pt x="79540" y="9733"/>
                </a:cubicBezTo>
                <a:cubicBezTo>
                  <a:pt x="82877" y="9555"/>
                  <a:pt x="86204" y="9234"/>
                  <a:pt x="89523" y="8850"/>
                </a:cubicBezTo>
                <a:cubicBezTo>
                  <a:pt x="92467" y="8502"/>
                  <a:pt x="95411" y="8092"/>
                  <a:pt x="98337" y="7619"/>
                </a:cubicBezTo>
                <a:cubicBezTo>
                  <a:pt x="101575" y="7111"/>
                  <a:pt x="104823" y="6593"/>
                  <a:pt x="108070" y="6094"/>
                </a:cubicBezTo>
                <a:cubicBezTo>
                  <a:pt x="111076" y="5630"/>
                  <a:pt x="114091" y="5175"/>
                  <a:pt x="117107" y="4729"/>
                </a:cubicBezTo>
                <a:cubicBezTo>
                  <a:pt x="119881" y="4318"/>
                  <a:pt x="122656" y="3926"/>
                  <a:pt x="125430" y="3542"/>
                </a:cubicBezTo>
                <a:cubicBezTo>
                  <a:pt x="128419" y="3132"/>
                  <a:pt x="131416" y="2748"/>
                  <a:pt x="134414" y="2356"/>
                </a:cubicBezTo>
                <a:cubicBezTo>
                  <a:pt x="137251" y="1999"/>
                  <a:pt x="140078" y="1633"/>
                  <a:pt x="142924" y="1303"/>
                </a:cubicBezTo>
                <a:cubicBezTo>
                  <a:pt x="146082" y="937"/>
                  <a:pt x="149249" y="634"/>
                  <a:pt x="152407" y="268"/>
                </a:cubicBezTo>
                <a:cubicBezTo>
                  <a:pt x="152978" y="197"/>
                  <a:pt x="153585" y="259"/>
                  <a:pt x="154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79" name="Google Shape;479;p15"/>
          <p:cNvSpPr/>
          <p:nvPr/>
        </p:nvSpPr>
        <p:spPr>
          <a:xfrm rot="10800000" flipH="1">
            <a:off x="0" y="4826062"/>
            <a:ext cx="1777505" cy="317437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80" name="Google Shape;480;p15"/>
          <p:cNvSpPr/>
          <p:nvPr/>
        </p:nvSpPr>
        <p:spPr>
          <a:xfrm rot="10800000" flipH="1">
            <a:off x="0" y="4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81" name="Google Shape;481;p15"/>
          <p:cNvSpPr/>
          <p:nvPr/>
        </p:nvSpPr>
        <p:spPr>
          <a:xfrm flipH="1">
            <a:off x="7366325" y="12"/>
            <a:ext cx="1777505" cy="317437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82" name="Google Shape;482;p15"/>
          <p:cNvGrpSpPr/>
          <p:nvPr/>
        </p:nvGrpSpPr>
        <p:grpSpPr>
          <a:xfrm>
            <a:off x="786075" y="4604100"/>
            <a:ext cx="2432943" cy="323380"/>
            <a:chOff x="1243275" y="57550"/>
            <a:chExt cx="2432943" cy="323380"/>
          </a:xfrm>
        </p:grpSpPr>
        <p:sp>
          <p:nvSpPr>
            <p:cNvPr id="483" name="Google Shape;483;p15"/>
            <p:cNvSpPr/>
            <p:nvPr/>
          </p:nvSpPr>
          <p:spPr>
            <a:xfrm>
              <a:off x="1243275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1469409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1469409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1469409" y="5755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1243275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169554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1695543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1921677" y="5755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1921677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1921668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21478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21477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237045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237044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25604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25604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27667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2766702" y="1901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297300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297299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3199127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33856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33855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3618018" y="19014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15"/>
          <p:cNvGrpSpPr/>
          <p:nvPr/>
        </p:nvGrpSpPr>
        <p:grpSpPr>
          <a:xfrm rot="3000838">
            <a:off x="7988440" y="1112726"/>
            <a:ext cx="884930" cy="536356"/>
            <a:chOff x="7867315" y="323427"/>
            <a:chExt cx="884931" cy="536356"/>
          </a:xfrm>
        </p:grpSpPr>
        <p:grpSp>
          <p:nvGrpSpPr>
            <p:cNvPr id="508" name="Google Shape;508;p15"/>
            <p:cNvGrpSpPr/>
            <p:nvPr/>
          </p:nvGrpSpPr>
          <p:grpSpPr>
            <a:xfrm flipH="1">
              <a:off x="7867315" y="323427"/>
              <a:ext cx="536838" cy="536356"/>
              <a:chOff x="3285550" y="1349075"/>
              <a:chExt cx="496475" cy="496075"/>
            </a:xfrm>
          </p:grpSpPr>
          <p:sp>
            <p:nvSpPr>
              <p:cNvPr id="509" name="Google Shape;509;p15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5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5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5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5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5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5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5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5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5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5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5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" name="Google Shape;525;p15"/>
            <p:cNvGrpSpPr/>
            <p:nvPr/>
          </p:nvGrpSpPr>
          <p:grpSpPr>
            <a:xfrm flipH="1">
              <a:off x="8215408" y="323427"/>
              <a:ext cx="536838" cy="536356"/>
              <a:chOff x="3285550" y="1349075"/>
              <a:chExt cx="496475" cy="496075"/>
            </a:xfrm>
          </p:grpSpPr>
          <p:sp>
            <p:nvSpPr>
              <p:cNvPr id="526" name="Google Shape;526;p15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5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5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5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5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5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5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5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5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5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5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5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5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5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5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5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2" name="Google Shape;542;p15"/>
          <p:cNvSpPr/>
          <p:nvPr/>
        </p:nvSpPr>
        <p:spPr>
          <a:xfrm>
            <a:off x="8387454" y="2989725"/>
            <a:ext cx="317400" cy="317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15"/>
          <p:cNvGrpSpPr/>
          <p:nvPr/>
        </p:nvGrpSpPr>
        <p:grpSpPr>
          <a:xfrm>
            <a:off x="4572009" y="539391"/>
            <a:ext cx="2386275" cy="70150"/>
            <a:chOff x="4572009" y="539391"/>
            <a:chExt cx="2386275" cy="70150"/>
          </a:xfrm>
        </p:grpSpPr>
        <p:cxnSp>
          <p:nvCxnSpPr>
            <p:cNvPr id="544" name="Google Shape;544;p15"/>
            <p:cNvCxnSpPr/>
            <p:nvPr/>
          </p:nvCxnSpPr>
          <p:spPr>
            <a:xfrm rot="10800000">
              <a:off x="5088384" y="539391"/>
              <a:ext cx="1869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5"/>
            <p:cNvCxnSpPr/>
            <p:nvPr/>
          </p:nvCxnSpPr>
          <p:spPr>
            <a:xfrm rot="10800000">
              <a:off x="4572009" y="609541"/>
              <a:ext cx="2200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6" name="Google Shape;546;p15"/>
          <p:cNvSpPr txBox="1">
            <a:spLocks noGrp="1"/>
          </p:cNvSpPr>
          <p:nvPr>
            <p:ph type="title"/>
          </p:nvPr>
        </p:nvSpPr>
        <p:spPr>
          <a:xfrm>
            <a:off x="2077200" y="2989726"/>
            <a:ext cx="4989600" cy="64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7" name="Google Shape;547;p15"/>
          <p:cNvSpPr txBox="1">
            <a:spLocks noGrp="1"/>
          </p:cNvSpPr>
          <p:nvPr>
            <p:ph type="subTitle" idx="1"/>
          </p:nvPr>
        </p:nvSpPr>
        <p:spPr>
          <a:xfrm>
            <a:off x="2077200" y="1511325"/>
            <a:ext cx="4989600" cy="14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●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○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■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●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○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■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●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○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ssistant"/>
              <a:buChar char="■"/>
              <a:defRPr sz="16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6" r:id="rId6"/>
    <p:sldLayoutId id="2147483658" r:id="rId7"/>
    <p:sldLayoutId id="2147483659" r:id="rId8"/>
    <p:sldLayoutId id="2147483661" r:id="rId9"/>
    <p:sldLayoutId id="2147483669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28"/>
          <p:cNvPicPr preferRelativeResize="0"/>
          <p:nvPr/>
        </p:nvPicPr>
        <p:blipFill rotWithShape="1">
          <a:blip r:embed="rId3">
            <a:alphaModFix/>
          </a:blip>
          <a:srcRect l="4677" r="4677"/>
          <a:stretch/>
        </p:blipFill>
        <p:spPr>
          <a:xfrm>
            <a:off x="78200" y="981275"/>
            <a:ext cx="3783029" cy="2782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2" name="Google Shape;1032;p28"/>
          <p:cNvGrpSpPr/>
          <p:nvPr/>
        </p:nvGrpSpPr>
        <p:grpSpPr>
          <a:xfrm>
            <a:off x="9564" y="473158"/>
            <a:ext cx="4166912" cy="4197203"/>
            <a:chOff x="240575" y="854375"/>
            <a:chExt cx="3985950" cy="4014925"/>
          </a:xfrm>
        </p:grpSpPr>
        <p:sp>
          <p:nvSpPr>
            <p:cNvPr id="1033" name="Google Shape;1033;p28"/>
            <p:cNvSpPr/>
            <p:nvPr/>
          </p:nvSpPr>
          <p:spPr>
            <a:xfrm>
              <a:off x="240575" y="854375"/>
              <a:ext cx="3985950" cy="4014925"/>
            </a:xfrm>
            <a:custGeom>
              <a:avLst/>
              <a:gdLst/>
              <a:ahLst/>
              <a:cxnLst/>
              <a:rect l="l" t="t" r="r" b="b"/>
              <a:pathLst>
                <a:path w="159438" h="160597" extrusionOk="0">
                  <a:moveTo>
                    <a:pt x="34376" y="29697"/>
                  </a:moveTo>
                  <a:cubicBezTo>
                    <a:pt x="35178" y="29697"/>
                    <a:pt x="35980" y="29707"/>
                    <a:pt x="36782" y="29716"/>
                  </a:cubicBezTo>
                  <a:cubicBezTo>
                    <a:pt x="39164" y="29752"/>
                    <a:pt x="41537" y="29922"/>
                    <a:pt x="43901" y="30154"/>
                  </a:cubicBezTo>
                  <a:cubicBezTo>
                    <a:pt x="46265" y="30377"/>
                    <a:pt x="48638" y="30600"/>
                    <a:pt x="50993" y="30849"/>
                  </a:cubicBezTo>
                  <a:cubicBezTo>
                    <a:pt x="52938" y="31063"/>
                    <a:pt x="54865" y="31313"/>
                    <a:pt x="56800" y="31554"/>
                  </a:cubicBezTo>
                  <a:cubicBezTo>
                    <a:pt x="58790" y="31795"/>
                    <a:pt x="60779" y="32027"/>
                    <a:pt x="62760" y="32286"/>
                  </a:cubicBezTo>
                  <a:cubicBezTo>
                    <a:pt x="63848" y="32419"/>
                    <a:pt x="64945" y="32455"/>
                    <a:pt x="66016" y="32714"/>
                  </a:cubicBezTo>
                  <a:cubicBezTo>
                    <a:pt x="66143" y="32742"/>
                    <a:pt x="66274" y="32769"/>
                    <a:pt x="66406" y="32769"/>
                  </a:cubicBezTo>
                  <a:cubicBezTo>
                    <a:pt x="66487" y="32769"/>
                    <a:pt x="66568" y="32759"/>
                    <a:pt x="66649" y="32732"/>
                  </a:cubicBezTo>
                  <a:cubicBezTo>
                    <a:pt x="66884" y="32503"/>
                    <a:pt x="67164" y="32449"/>
                    <a:pt x="67447" y="32449"/>
                  </a:cubicBezTo>
                  <a:cubicBezTo>
                    <a:pt x="67583" y="32449"/>
                    <a:pt x="67720" y="32461"/>
                    <a:pt x="67854" y="32473"/>
                  </a:cubicBezTo>
                  <a:cubicBezTo>
                    <a:pt x="71386" y="32830"/>
                    <a:pt x="74919" y="33133"/>
                    <a:pt x="78470" y="33267"/>
                  </a:cubicBezTo>
                  <a:cubicBezTo>
                    <a:pt x="80370" y="33347"/>
                    <a:pt x="82270" y="33276"/>
                    <a:pt x="84161" y="33410"/>
                  </a:cubicBezTo>
                  <a:cubicBezTo>
                    <a:pt x="87498" y="33651"/>
                    <a:pt x="90772" y="34275"/>
                    <a:pt x="93974" y="35265"/>
                  </a:cubicBezTo>
                  <a:cubicBezTo>
                    <a:pt x="101852" y="37692"/>
                    <a:pt x="108828" y="41769"/>
                    <a:pt x="115251" y="46880"/>
                  </a:cubicBezTo>
                  <a:cubicBezTo>
                    <a:pt x="117883" y="48977"/>
                    <a:pt x="120407" y="51207"/>
                    <a:pt x="122745" y="53634"/>
                  </a:cubicBezTo>
                  <a:cubicBezTo>
                    <a:pt x="126001" y="57006"/>
                    <a:pt x="129007" y="60583"/>
                    <a:pt x="131675" y="64437"/>
                  </a:cubicBezTo>
                  <a:cubicBezTo>
                    <a:pt x="133593" y="67211"/>
                    <a:pt x="135359" y="70084"/>
                    <a:pt x="136885" y="73081"/>
                  </a:cubicBezTo>
                  <a:cubicBezTo>
                    <a:pt x="139329" y="77890"/>
                    <a:pt x="141238" y="82903"/>
                    <a:pt x="142255" y="88229"/>
                  </a:cubicBezTo>
                  <a:cubicBezTo>
                    <a:pt x="142344" y="88675"/>
                    <a:pt x="142550" y="89175"/>
                    <a:pt x="142148" y="89603"/>
                  </a:cubicBezTo>
                  <a:cubicBezTo>
                    <a:pt x="142514" y="91468"/>
                    <a:pt x="142639" y="93359"/>
                    <a:pt x="142728" y="95250"/>
                  </a:cubicBezTo>
                  <a:cubicBezTo>
                    <a:pt x="142933" y="99800"/>
                    <a:pt x="141336" y="103671"/>
                    <a:pt x="138223" y="106954"/>
                  </a:cubicBezTo>
                  <a:cubicBezTo>
                    <a:pt x="136153" y="109131"/>
                    <a:pt x="133744" y="110844"/>
                    <a:pt x="131140" y="112316"/>
                  </a:cubicBezTo>
                  <a:cubicBezTo>
                    <a:pt x="127143" y="114573"/>
                    <a:pt x="122870" y="116188"/>
                    <a:pt x="118498" y="117535"/>
                  </a:cubicBezTo>
                  <a:cubicBezTo>
                    <a:pt x="114181" y="118873"/>
                    <a:pt x="109791" y="119899"/>
                    <a:pt x="105358" y="120764"/>
                  </a:cubicBezTo>
                  <a:cubicBezTo>
                    <a:pt x="101923" y="121433"/>
                    <a:pt x="98471" y="122004"/>
                    <a:pt x="95000" y="122495"/>
                  </a:cubicBezTo>
                  <a:cubicBezTo>
                    <a:pt x="92199" y="122887"/>
                    <a:pt x="89389" y="123235"/>
                    <a:pt x="86561" y="123512"/>
                  </a:cubicBezTo>
                  <a:cubicBezTo>
                    <a:pt x="83349" y="123833"/>
                    <a:pt x="80129" y="124225"/>
                    <a:pt x="76900" y="124350"/>
                  </a:cubicBezTo>
                  <a:cubicBezTo>
                    <a:pt x="76792" y="124359"/>
                    <a:pt x="76694" y="124422"/>
                    <a:pt x="76596" y="124448"/>
                  </a:cubicBezTo>
                  <a:cubicBezTo>
                    <a:pt x="75267" y="124859"/>
                    <a:pt x="73884" y="125037"/>
                    <a:pt x="72510" y="125100"/>
                  </a:cubicBezTo>
                  <a:cubicBezTo>
                    <a:pt x="70084" y="125207"/>
                    <a:pt x="67666" y="125385"/>
                    <a:pt x="65240" y="125483"/>
                  </a:cubicBezTo>
                  <a:cubicBezTo>
                    <a:pt x="62037" y="125608"/>
                    <a:pt x="58843" y="125715"/>
                    <a:pt x="55641" y="125831"/>
                  </a:cubicBezTo>
                  <a:cubicBezTo>
                    <a:pt x="53874" y="125894"/>
                    <a:pt x="52117" y="125929"/>
                    <a:pt x="50359" y="125938"/>
                  </a:cubicBezTo>
                  <a:cubicBezTo>
                    <a:pt x="47064" y="125946"/>
                    <a:pt x="43769" y="126133"/>
                    <a:pt x="40474" y="126133"/>
                  </a:cubicBezTo>
                  <a:cubicBezTo>
                    <a:pt x="39817" y="126133"/>
                    <a:pt x="39160" y="126126"/>
                    <a:pt x="38503" y="126108"/>
                  </a:cubicBezTo>
                  <a:cubicBezTo>
                    <a:pt x="36469" y="126045"/>
                    <a:pt x="34462" y="125840"/>
                    <a:pt x="32491" y="125305"/>
                  </a:cubicBezTo>
                  <a:cubicBezTo>
                    <a:pt x="31911" y="125144"/>
                    <a:pt x="31384" y="124921"/>
                    <a:pt x="31010" y="124422"/>
                  </a:cubicBezTo>
                  <a:cubicBezTo>
                    <a:pt x="30403" y="124145"/>
                    <a:pt x="29788" y="123904"/>
                    <a:pt x="29199" y="123601"/>
                  </a:cubicBezTo>
                  <a:cubicBezTo>
                    <a:pt x="25648" y="121763"/>
                    <a:pt x="23008" y="118980"/>
                    <a:pt x="20911" y="115635"/>
                  </a:cubicBezTo>
                  <a:cubicBezTo>
                    <a:pt x="18369" y="111593"/>
                    <a:pt x="16772" y="107151"/>
                    <a:pt x="15585" y="102547"/>
                  </a:cubicBezTo>
                  <a:cubicBezTo>
                    <a:pt x="14533" y="98515"/>
                    <a:pt x="13801" y="94420"/>
                    <a:pt x="13301" y="90272"/>
                  </a:cubicBezTo>
                  <a:cubicBezTo>
                    <a:pt x="13177" y="89237"/>
                    <a:pt x="12998" y="88211"/>
                    <a:pt x="12998" y="87168"/>
                  </a:cubicBezTo>
                  <a:cubicBezTo>
                    <a:pt x="12998" y="87007"/>
                    <a:pt x="12971" y="86846"/>
                    <a:pt x="12855" y="86722"/>
                  </a:cubicBezTo>
                  <a:cubicBezTo>
                    <a:pt x="12311" y="84812"/>
                    <a:pt x="12142" y="82850"/>
                    <a:pt x="12008" y="80878"/>
                  </a:cubicBezTo>
                  <a:cubicBezTo>
                    <a:pt x="11597" y="74482"/>
                    <a:pt x="11517" y="68068"/>
                    <a:pt x="11499" y="61654"/>
                  </a:cubicBezTo>
                  <a:cubicBezTo>
                    <a:pt x="11482" y="56506"/>
                    <a:pt x="11597" y="51350"/>
                    <a:pt x="11526" y="46193"/>
                  </a:cubicBezTo>
                  <a:cubicBezTo>
                    <a:pt x="11517" y="45747"/>
                    <a:pt x="11606" y="45346"/>
                    <a:pt x="11865" y="44980"/>
                  </a:cubicBezTo>
                  <a:cubicBezTo>
                    <a:pt x="12052" y="43606"/>
                    <a:pt x="12195" y="42233"/>
                    <a:pt x="12579" y="40886"/>
                  </a:cubicBezTo>
                  <a:cubicBezTo>
                    <a:pt x="13926" y="36202"/>
                    <a:pt x="17039" y="33213"/>
                    <a:pt x="21527" y="31545"/>
                  </a:cubicBezTo>
                  <a:cubicBezTo>
                    <a:pt x="24248" y="30537"/>
                    <a:pt x="27084" y="30091"/>
                    <a:pt x="29975" y="29850"/>
                  </a:cubicBezTo>
                  <a:cubicBezTo>
                    <a:pt x="31440" y="29729"/>
                    <a:pt x="32908" y="29697"/>
                    <a:pt x="34376" y="29697"/>
                  </a:cubicBezTo>
                  <a:close/>
                  <a:moveTo>
                    <a:pt x="0" y="1"/>
                  </a:moveTo>
                  <a:lnTo>
                    <a:pt x="0" y="160596"/>
                  </a:lnTo>
                  <a:lnTo>
                    <a:pt x="159437" y="160596"/>
                  </a:lnTo>
                  <a:lnTo>
                    <a:pt x="159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1893850" y="1608100"/>
              <a:ext cx="2001925" cy="1486600"/>
            </a:xfrm>
            <a:custGeom>
              <a:avLst/>
              <a:gdLst/>
              <a:ahLst/>
              <a:cxnLst/>
              <a:rect l="l" t="t" r="r" b="b"/>
              <a:pathLst>
                <a:path w="80077" h="59464" extrusionOk="0">
                  <a:moveTo>
                    <a:pt x="14613" y="1"/>
                  </a:moveTo>
                  <a:cubicBezTo>
                    <a:pt x="12310" y="1"/>
                    <a:pt x="10014" y="168"/>
                    <a:pt x="7726" y="540"/>
                  </a:cubicBezTo>
                  <a:cubicBezTo>
                    <a:pt x="5130" y="959"/>
                    <a:pt x="2624" y="1744"/>
                    <a:pt x="1" y="2351"/>
                  </a:cubicBezTo>
                  <a:cubicBezTo>
                    <a:pt x="233" y="2458"/>
                    <a:pt x="376" y="2520"/>
                    <a:pt x="518" y="2583"/>
                  </a:cubicBezTo>
                  <a:cubicBezTo>
                    <a:pt x="1375" y="2663"/>
                    <a:pt x="2222" y="2725"/>
                    <a:pt x="3079" y="2815"/>
                  </a:cubicBezTo>
                  <a:cubicBezTo>
                    <a:pt x="7173" y="3243"/>
                    <a:pt x="11286" y="3537"/>
                    <a:pt x="15407" y="3537"/>
                  </a:cubicBezTo>
                  <a:cubicBezTo>
                    <a:pt x="19226" y="3546"/>
                    <a:pt x="22964" y="4108"/>
                    <a:pt x="26639" y="5134"/>
                  </a:cubicBezTo>
                  <a:cubicBezTo>
                    <a:pt x="32357" y="6722"/>
                    <a:pt x="37630" y="9273"/>
                    <a:pt x="42599" y="12476"/>
                  </a:cubicBezTo>
                  <a:cubicBezTo>
                    <a:pt x="50119" y="17311"/>
                    <a:pt x="56578" y="23315"/>
                    <a:pt x="62127" y="30300"/>
                  </a:cubicBezTo>
                  <a:cubicBezTo>
                    <a:pt x="66819" y="36197"/>
                    <a:pt x="70656" y="42593"/>
                    <a:pt x="73341" y="49650"/>
                  </a:cubicBezTo>
                  <a:cubicBezTo>
                    <a:pt x="74545" y="52826"/>
                    <a:pt x="75491" y="56082"/>
                    <a:pt x="76017" y="59454"/>
                  </a:cubicBezTo>
                  <a:cubicBezTo>
                    <a:pt x="76052" y="59461"/>
                    <a:pt x="76084" y="59464"/>
                    <a:pt x="76114" y="59464"/>
                  </a:cubicBezTo>
                  <a:cubicBezTo>
                    <a:pt x="76397" y="59464"/>
                    <a:pt x="76467" y="59177"/>
                    <a:pt x="76588" y="58999"/>
                  </a:cubicBezTo>
                  <a:cubicBezTo>
                    <a:pt x="77257" y="58000"/>
                    <a:pt x="77837" y="56938"/>
                    <a:pt x="78319" y="55832"/>
                  </a:cubicBezTo>
                  <a:cubicBezTo>
                    <a:pt x="79639" y="52808"/>
                    <a:pt x="80076" y="49677"/>
                    <a:pt x="79345" y="46438"/>
                  </a:cubicBezTo>
                  <a:cubicBezTo>
                    <a:pt x="78827" y="44137"/>
                    <a:pt x="77998" y="41933"/>
                    <a:pt x="77034" y="39783"/>
                  </a:cubicBezTo>
                  <a:cubicBezTo>
                    <a:pt x="74429" y="34020"/>
                    <a:pt x="70807" y="28935"/>
                    <a:pt x="66454" y="24377"/>
                  </a:cubicBezTo>
                  <a:cubicBezTo>
                    <a:pt x="56435" y="13886"/>
                    <a:pt x="44481" y="6526"/>
                    <a:pt x="30555" y="2386"/>
                  </a:cubicBezTo>
                  <a:cubicBezTo>
                    <a:pt x="26291" y="1120"/>
                    <a:pt x="21929" y="326"/>
                    <a:pt x="17486" y="85"/>
                  </a:cubicBezTo>
                  <a:cubicBezTo>
                    <a:pt x="16527" y="30"/>
                    <a:pt x="15570" y="1"/>
                    <a:pt x="14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1009775" y="3964900"/>
              <a:ext cx="1145725" cy="201575"/>
            </a:xfrm>
            <a:custGeom>
              <a:avLst/>
              <a:gdLst/>
              <a:ahLst/>
              <a:cxnLst/>
              <a:rect l="l" t="t" r="r" b="b"/>
              <a:pathLst>
                <a:path w="45829" h="8063" extrusionOk="0">
                  <a:moveTo>
                    <a:pt x="242" y="1"/>
                  </a:moveTo>
                  <a:lnTo>
                    <a:pt x="242" y="1"/>
                  </a:lnTo>
                  <a:cubicBezTo>
                    <a:pt x="1" y="268"/>
                    <a:pt x="304" y="375"/>
                    <a:pt x="420" y="500"/>
                  </a:cubicBezTo>
                  <a:cubicBezTo>
                    <a:pt x="1464" y="1615"/>
                    <a:pt x="2579" y="2650"/>
                    <a:pt x="3783" y="3587"/>
                  </a:cubicBezTo>
                  <a:cubicBezTo>
                    <a:pt x="7563" y="6537"/>
                    <a:pt x="11629" y="8063"/>
                    <a:pt x="16022" y="8063"/>
                  </a:cubicBezTo>
                  <a:cubicBezTo>
                    <a:pt x="17819" y="8063"/>
                    <a:pt x="19672" y="7807"/>
                    <a:pt x="21581" y="7289"/>
                  </a:cubicBezTo>
                  <a:cubicBezTo>
                    <a:pt x="29538" y="5112"/>
                    <a:pt x="37451" y="2820"/>
                    <a:pt x="45311" y="313"/>
                  </a:cubicBezTo>
                  <a:cubicBezTo>
                    <a:pt x="45489" y="259"/>
                    <a:pt x="45739" y="268"/>
                    <a:pt x="45828" y="27"/>
                  </a:cubicBezTo>
                  <a:lnTo>
                    <a:pt x="45828" y="27"/>
                  </a:lnTo>
                  <a:cubicBezTo>
                    <a:pt x="45186" y="72"/>
                    <a:pt x="44553" y="126"/>
                    <a:pt x="43910" y="161"/>
                  </a:cubicBezTo>
                  <a:cubicBezTo>
                    <a:pt x="38736" y="509"/>
                    <a:pt x="33562" y="795"/>
                    <a:pt x="28379" y="964"/>
                  </a:cubicBezTo>
                  <a:cubicBezTo>
                    <a:pt x="21545" y="1187"/>
                    <a:pt x="14703" y="1294"/>
                    <a:pt x="7860" y="1294"/>
                  </a:cubicBezTo>
                  <a:cubicBezTo>
                    <a:pt x="7830" y="1294"/>
                    <a:pt x="7800" y="1294"/>
                    <a:pt x="7769" y="1294"/>
                  </a:cubicBezTo>
                  <a:cubicBezTo>
                    <a:pt x="5187" y="1294"/>
                    <a:pt x="2667" y="918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366125" y="1978875"/>
              <a:ext cx="195850" cy="1043550"/>
            </a:xfrm>
            <a:custGeom>
              <a:avLst/>
              <a:gdLst/>
              <a:ahLst/>
              <a:cxnLst/>
              <a:rect l="l" t="t" r="r" b="b"/>
              <a:pathLst>
                <a:path w="7834" h="41742" extrusionOk="0">
                  <a:moveTo>
                    <a:pt x="6843" y="0"/>
                  </a:moveTo>
                  <a:lnTo>
                    <a:pt x="6843" y="0"/>
                  </a:lnTo>
                  <a:cubicBezTo>
                    <a:pt x="5594" y="705"/>
                    <a:pt x="4559" y="1677"/>
                    <a:pt x="3605" y="2721"/>
                  </a:cubicBezTo>
                  <a:cubicBezTo>
                    <a:pt x="1651" y="4862"/>
                    <a:pt x="554" y="7378"/>
                    <a:pt x="242" y="10268"/>
                  </a:cubicBezTo>
                  <a:cubicBezTo>
                    <a:pt x="1" y="12561"/>
                    <a:pt x="295" y="14800"/>
                    <a:pt x="866" y="17013"/>
                  </a:cubicBezTo>
                  <a:cubicBezTo>
                    <a:pt x="1660" y="20108"/>
                    <a:pt x="2499" y="23195"/>
                    <a:pt x="3337" y="26281"/>
                  </a:cubicBezTo>
                  <a:cubicBezTo>
                    <a:pt x="4666" y="31233"/>
                    <a:pt x="6013" y="36175"/>
                    <a:pt x="7521" y="41064"/>
                  </a:cubicBezTo>
                  <a:cubicBezTo>
                    <a:pt x="7592" y="41296"/>
                    <a:pt x="7557" y="41599"/>
                    <a:pt x="7833" y="41742"/>
                  </a:cubicBezTo>
                  <a:cubicBezTo>
                    <a:pt x="7824" y="41447"/>
                    <a:pt x="7816" y="41153"/>
                    <a:pt x="7789" y="40858"/>
                  </a:cubicBezTo>
                  <a:cubicBezTo>
                    <a:pt x="7414" y="37406"/>
                    <a:pt x="7218" y="33936"/>
                    <a:pt x="7066" y="30465"/>
                  </a:cubicBezTo>
                  <a:cubicBezTo>
                    <a:pt x="6816" y="24694"/>
                    <a:pt x="6772" y="18922"/>
                    <a:pt x="6781" y="13150"/>
                  </a:cubicBezTo>
                  <a:cubicBezTo>
                    <a:pt x="6790" y="8770"/>
                    <a:pt x="6825" y="4389"/>
                    <a:pt x="6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0" y="4315279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38" name="Google Shape;1038;p28"/>
          <p:cNvSpPr/>
          <p:nvPr/>
        </p:nvSpPr>
        <p:spPr>
          <a:xfrm>
            <a:off x="299625" y="3918450"/>
            <a:ext cx="231600" cy="2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8"/>
          <p:cNvSpPr/>
          <p:nvPr/>
        </p:nvSpPr>
        <p:spPr>
          <a:xfrm>
            <a:off x="3325400" y="3918450"/>
            <a:ext cx="412800" cy="412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0" name="Google Shape;1040;p28"/>
          <p:cNvGrpSpPr/>
          <p:nvPr/>
        </p:nvGrpSpPr>
        <p:grpSpPr>
          <a:xfrm>
            <a:off x="3394951" y="674386"/>
            <a:ext cx="714229" cy="713653"/>
            <a:chOff x="3285550" y="1349075"/>
            <a:chExt cx="496475" cy="496075"/>
          </a:xfrm>
        </p:grpSpPr>
        <p:sp>
          <p:nvSpPr>
            <p:cNvPr id="1041" name="Google Shape;1041;p28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8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" name="Google Shape;1057;p28"/>
          <p:cNvGrpSpPr/>
          <p:nvPr/>
        </p:nvGrpSpPr>
        <p:grpSpPr>
          <a:xfrm>
            <a:off x="1700934" y="4283659"/>
            <a:ext cx="603243" cy="231587"/>
            <a:chOff x="2210725" y="4040600"/>
            <a:chExt cx="842400" cy="323400"/>
          </a:xfrm>
        </p:grpSpPr>
        <p:sp>
          <p:nvSpPr>
            <p:cNvPr id="1058" name="Google Shape;1058;p28"/>
            <p:cNvSpPr/>
            <p:nvPr/>
          </p:nvSpPr>
          <p:spPr>
            <a:xfrm>
              <a:off x="2842525" y="4040600"/>
              <a:ext cx="210600" cy="323400"/>
            </a:xfrm>
            <a:prstGeom prst="chevron">
              <a:avLst>
                <a:gd name="adj" fmla="val 6545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2631925" y="4040600"/>
              <a:ext cx="210600" cy="323400"/>
            </a:xfrm>
            <a:prstGeom prst="chevron">
              <a:avLst>
                <a:gd name="adj" fmla="val 6545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2421325" y="4040600"/>
              <a:ext cx="210600" cy="323400"/>
            </a:xfrm>
            <a:prstGeom prst="chevron">
              <a:avLst>
                <a:gd name="adj" fmla="val 65456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2210725" y="4040600"/>
              <a:ext cx="210600" cy="323400"/>
            </a:xfrm>
            <a:prstGeom prst="chevron">
              <a:avLst>
                <a:gd name="adj" fmla="val 6545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" name="Google Shape;1062;p28"/>
          <p:cNvSpPr txBox="1">
            <a:spLocks noGrp="1"/>
          </p:cNvSpPr>
          <p:nvPr>
            <p:ph type="ctrTitle"/>
          </p:nvPr>
        </p:nvSpPr>
        <p:spPr>
          <a:xfrm>
            <a:off x="4251200" y="859850"/>
            <a:ext cx="4179600" cy="29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dirty="0" smtClean="0">
                <a:solidFill>
                  <a:schemeClr val="dk1"/>
                </a:solidFill>
              </a:rPr>
              <a:t>P</a:t>
            </a:r>
            <a:r>
              <a:rPr lang="en" sz="6400" dirty="0" smtClean="0">
                <a:solidFill>
                  <a:schemeClr val="dk1"/>
                </a:solidFill>
              </a:rPr>
              <a:t>oetry </a:t>
            </a:r>
            <a:endParaRPr sz="11000" dirty="0">
              <a:solidFill>
                <a:schemeClr val="dk1"/>
              </a:solidFill>
            </a:endParaRPr>
          </a:p>
        </p:txBody>
      </p:sp>
      <p:sp>
        <p:nvSpPr>
          <p:cNvPr id="1063" name="Google Shape;1063;p28"/>
          <p:cNvSpPr txBox="1">
            <a:spLocks noGrp="1"/>
          </p:cNvSpPr>
          <p:nvPr>
            <p:ph type="subTitle" idx="1"/>
          </p:nvPr>
        </p:nvSpPr>
        <p:spPr>
          <a:xfrm>
            <a:off x="4251150" y="3807850"/>
            <a:ext cx="41796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characteristics and types</a:t>
            </a:r>
            <a:endParaRPr dirty="0"/>
          </a:p>
        </p:txBody>
      </p:sp>
      <p:sp>
        <p:nvSpPr>
          <p:cNvPr id="1064" name="Google Shape;1064;p28"/>
          <p:cNvSpPr/>
          <p:nvPr/>
        </p:nvSpPr>
        <p:spPr>
          <a:xfrm>
            <a:off x="4198475" y="1464400"/>
            <a:ext cx="231600" cy="2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5" name="Google Shape;1065;p28"/>
          <p:cNvGrpSpPr/>
          <p:nvPr/>
        </p:nvGrpSpPr>
        <p:grpSpPr>
          <a:xfrm rot="3000838">
            <a:off x="7898027" y="517801"/>
            <a:ext cx="884930" cy="536356"/>
            <a:chOff x="7867315" y="323427"/>
            <a:chExt cx="884931" cy="536356"/>
          </a:xfrm>
        </p:grpSpPr>
        <p:grpSp>
          <p:nvGrpSpPr>
            <p:cNvPr id="1066" name="Google Shape;1066;p28"/>
            <p:cNvGrpSpPr/>
            <p:nvPr/>
          </p:nvGrpSpPr>
          <p:grpSpPr>
            <a:xfrm flipH="1">
              <a:off x="7867315" y="323427"/>
              <a:ext cx="536838" cy="536356"/>
              <a:chOff x="3285550" y="1349075"/>
              <a:chExt cx="496475" cy="496075"/>
            </a:xfrm>
          </p:grpSpPr>
          <p:sp>
            <p:nvSpPr>
              <p:cNvPr id="1067" name="Google Shape;1067;p28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8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8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8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8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8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8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8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8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8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8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8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8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8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8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8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3" name="Google Shape;1083;p28"/>
            <p:cNvGrpSpPr/>
            <p:nvPr/>
          </p:nvGrpSpPr>
          <p:grpSpPr>
            <a:xfrm flipH="1">
              <a:off x="8215408" y="323427"/>
              <a:ext cx="536838" cy="536356"/>
              <a:chOff x="3285550" y="1349075"/>
              <a:chExt cx="496475" cy="496075"/>
            </a:xfrm>
          </p:grpSpPr>
          <p:sp>
            <p:nvSpPr>
              <p:cNvPr id="1084" name="Google Shape;1084;p28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8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8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8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8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8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50"/>
          <p:cNvSpPr txBox="1">
            <a:spLocks noGrp="1"/>
          </p:cNvSpPr>
          <p:nvPr>
            <p:ph type="title"/>
          </p:nvPr>
        </p:nvSpPr>
        <p:spPr>
          <a:xfrm>
            <a:off x="719999" y="560150"/>
            <a:ext cx="4136617" cy="87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1995" name="Google Shape;1995;p50"/>
          <p:cNvSpPr txBox="1"/>
          <p:nvPr/>
        </p:nvSpPr>
        <p:spPr>
          <a:xfrm>
            <a:off x="720000" y="4265097"/>
            <a:ext cx="30000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96" name="Google Shape;1996;p50"/>
          <p:cNvSpPr txBox="1">
            <a:spLocks noGrp="1"/>
          </p:cNvSpPr>
          <p:nvPr>
            <p:ph type="subTitle" idx="2"/>
          </p:nvPr>
        </p:nvSpPr>
        <p:spPr>
          <a:xfrm>
            <a:off x="720000" y="2082400"/>
            <a:ext cx="2715900" cy="4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</p:txBody>
      </p:sp>
      <p:pic>
        <p:nvPicPr>
          <p:cNvPr id="1997" name="Google Shape;1997;p50"/>
          <p:cNvPicPr preferRelativeResize="0"/>
          <p:nvPr/>
        </p:nvPicPr>
        <p:blipFill rotWithShape="1">
          <a:blip r:embed="rId3">
            <a:alphaModFix/>
          </a:blip>
          <a:srcRect t="13230" b="13223"/>
          <a:stretch/>
        </p:blipFill>
        <p:spPr>
          <a:xfrm flipH="1">
            <a:off x="4579240" y="981275"/>
            <a:ext cx="3783024" cy="27822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7" name="Google Shape;2007;p50"/>
          <p:cNvGrpSpPr/>
          <p:nvPr/>
        </p:nvGrpSpPr>
        <p:grpSpPr>
          <a:xfrm flipH="1">
            <a:off x="4263989" y="473158"/>
            <a:ext cx="4166912" cy="4197203"/>
            <a:chOff x="240575" y="854375"/>
            <a:chExt cx="3985950" cy="4014925"/>
          </a:xfrm>
        </p:grpSpPr>
        <p:sp>
          <p:nvSpPr>
            <p:cNvPr id="2008" name="Google Shape;2008;p50"/>
            <p:cNvSpPr/>
            <p:nvPr/>
          </p:nvSpPr>
          <p:spPr>
            <a:xfrm>
              <a:off x="240575" y="854375"/>
              <a:ext cx="3985950" cy="4014925"/>
            </a:xfrm>
            <a:custGeom>
              <a:avLst/>
              <a:gdLst/>
              <a:ahLst/>
              <a:cxnLst/>
              <a:rect l="l" t="t" r="r" b="b"/>
              <a:pathLst>
                <a:path w="159438" h="160597" extrusionOk="0">
                  <a:moveTo>
                    <a:pt x="34376" y="29697"/>
                  </a:moveTo>
                  <a:cubicBezTo>
                    <a:pt x="35178" y="29697"/>
                    <a:pt x="35980" y="29707"/>
                    <a:pt x="36782" y="29716"/>
                  </a:cubicBezTo>
                  <a:cubicBezTo>
                    <a:pt x="39164" y="29752"/>
                    <a:pt x="41537" y="29922"/>
                    <a:pt x="43901" y="30154"/>
                  </a:cubicBezTo>
                  <a:cubicBezTo>
                    <a:pt x="46265" y="30377"/>
                    <a:pt x="48638" y="30600"/>
                    <a:pt x="50993" y="30849"/>
                  </a:cubicBezTo>
                  <a:cubicBezTo>
                    <a:pt x="52938" y="31063"/>
                    <a:pt x="54865" y="31313"/>
                    <a:pt x="56800" y="31554"/>
                  </a:cubicBezTo>
                  <a:cubicBezTo>
                    <a:pt x="58790" y="31795"/>
                    <a:pt x="60779" y="32027"/>
                    <a:pt x="62760" y="32286"/>
                  </a:cubicBezTo>
                  <a:cubicBezTo>
                    <a:pt x="63848" y="32419"/>
                    <a:pt x="64945" y="32455"/>
                    <a:pt x="66016" y="32714"/>
                  </a:cubicBezTo>
                  <a:cubicBezTo>
                    <a:pt x="66143" y="32742"/>
                    <a:pt x="66274" y="32769"/>
                    <a:pt x="66406" y="32769"/>
                  </a:cubicBezTo>
                  <a:cubicBezTo>
                    <a:pt x="66487" y="32769"/>
                    <a:pt x="66568" y="32759"/>
                    <a:pt x="66649" y="32732"/>
                  </a:cubicBezTo>
                  <a:cubicBezTo>
                    <a:pt x="66884" y="32503"/>
                    <a:pt x="67164" y="32449"/>
                    <a:pt x="67447" y="32449"/>
                  </a:cubicBezTo>
                  <a:cubicBezTo>
                    <a:pt x="67583" y="32449"/>
                    <a:pt x="67720" y="32461"/>
                    <a:pt x="67854" y="32473"/>
                  </a:cubicBezTo>
                  <a:cubicBezTo>
                    <a:pt x="71386" y="32830"/>
                    <a:pt x="74919" y="33133"/>
                    <a:pt x="78470" y="33267"/>
                  </a:cubicBezTo>
                  <a:cubicBezTo>
                    <a:pt x="80370" y="33347"/>
                    <a:pt x="82270" y="33276"/>
                    <a:pt x="84161" y="33410"/>
                  </a:cubicBezTo>
                  <a:cubicBezTo>
                    <a:pt x="87498" y="33651"/>
                    <a:pt x="90772" y="34275"/>
                    <a:pt x="93974" y="35265"/>
                  </a:cubicBezTo>
                  <a:cubicBezTo>
                    <a:pt x="101852" y="37692"/>
                    <a:pt x="108828" y="41769"/>
                    <a:pt x="115251" y="46880"/>
                  </a:cubicBezTo>
                  <a:cubicBezTo>
                    <a:pt x="117883" y="48977"/>
                    <a:pt x="120407" y="51207"/>
                    <a:pt x="122745" y="53634"/>
                  </a:cubicBezTo>
                  <a:cubicBezTo>
                    <a:pt x="126001" y="57006"/>
                    <a:pt x="129007" y="60583"/>
                    <a:pt x="131675" y="64437"/>
                  </a:cubicBezTo>
                  <a:cubicBezTo>
                    <a:pt x="133593" y="67211"/>
                    <a:pt x="135359" y="70084"/>
                    <a:pt x="136885" y="73081"/>
                  </a:cubicBezTo>
                  <a:cubicBezTo>
                    <a:pt x="139329" y="77890"/>
                    <a:pt x="141238" y="82903"/>
                    <a:pt x="142255" y="88229"/>
                  </a:cubicBezTo>
                  <a:cubicBezTo>
                    <a:pt x="142344" y="88675"/>
                    <a:pt x="142550" y="89175"/>
                    <a:pt x="142148" y="89603"/>
                  </a:cubicBezTo>
                  <a:cubicBezTo>
                    <a:pt x="142514" y="91468"/>
                    <a:pt x="142639" y="93359"/>
                    <a:pt x="142728" y="95250"/>
                  </a:cubicBezTo>
                  <a:cubicBezTo>
                    <a:pt x="142933" y="99800"/>
                    <a:pt x="141336" y="103671"/>
                    <a:pt x="138223" y="106954"/>
                  </a:cubicBezTo>
                  <a:cubicBezTo>
                    <a:pt x="136153" y="109131"/>
                    <a:pt x="133744" y="110844"/>
                    <a:pt x="131140" y="112316"/>
                  </a:cubicBezTo>
                  <a:cubicBezTo>
                    <a:pt x="127143" y="114573"/>
                    <a:pt x="122870" y="116188"/>
                    <a:pt x="118498" y="117535"/>
                  </a:cubicBezTo>
                  <a:cubicBezTo>
                    <a:pt x="114181" y="118873"/>
                    <a:pt x="109791" y="119899"/>
                    <a:pt x="105358" y="120764"/>
                  </a:cubicBezTo>
                  <a:cubicBezTo>
                    <a:pt x="101923" y="121433"/>
                    <a:pt x="98471" y="122004"/>
                    <a:pt x="95000" y="122495"/>
                  </a:cubicBezTo>
                  <a:cubicBezTo>
                    <a:pt x="92199" y="122887"/>
                    <a:pt x="89389" y="123235"/>
                    <a:pt x="86561" y="123512"/>
                  </a:cubicBezTo>
                  <a:cubicBezTo>
                    <a:pt x="83349" y="123833"/>
                    <a:pt x="80129" y="124225"/>
                    <a:pt x="76900" y="124350"/>
                  </a:cubicBezTo>
                  <a:cubicBezTo>
                    <a:pt x="76792" y="124359"/>
                    <a:pt x="76694" y="124422"/>
                    <a:pt x="76596" y="124448"/>
                  </a:cubicBezTo>
                  <a:cubicBezTo>
                    <a:pt x="75267" y="124859"/>
                    <a:pt x="73884" y="125037"/>
                    <a:pt x="72510" y="125100"/>
                  </a:cubicBezTo>
                  <a:cubicBezTo>
                    <a:pt x="70084" y="125207"/>
                    <a:pt x="67666" y="125385"/>
                    <a:pt x="65240" y="125483"/>
                  </a:cubicBezTo>
                  <a:cubicBezTo>
                    <a:pt x="62037" y="125608"/>
                    <a:pt x="58843" y="125715"/>
                    <a:pt x="55641" y="125831"/>
                  </a:cubicBezTo>
                  <a:cubicBezTo>
                    <a:pt x="53874" y="125894"/>
                    <a:pt x="52117" y="125929"/>
                    <a:pt x="50359" y="125938"/>
                  </a:cubicBezTo>
                  <a:cubicBezTo>
                    <a:pt x="47064" y="125946"/>
                    <a:pt x="43769" y="126133"/>
                    <a:pt x="40474" y="126133"/>
                  </a:cubicBezTo>
                  <a:cubicBezTo>
                    <a:pt x="39817" y="126133"/>
                    <a:pt x="39160" y="126126"/>
                    <a:pt x="38503" y="126108"/>
                  </a:cubicBezTo>
                  <a:cubicBezTo>
                    <a:pt x="36469" y="126045"/>
                    <a:pt x="34462" y="125840"/>
                    <a:pt x="32491" y="125305"/>
                  </a:cubicBezTo>
                  <a:cubicBezTo>
                    <a:pt x="31911" y="125144"/>
                    <a:pt x="31384" y="124921"/>
                    <a:pt x="31010" y="124422"/>
                  </a:cubicBezTo>
                  <a:cubicBezTo>
                    <a:pt x="30403" y="124145"/>
                    <a:pt x="29788" y="123904"/>
                    <a:pt x="29199" y="123601"/>
                  </a:cubicBezTo>
                  <a:cubicBezTo>
                    <a:pt x="25648" y="121763"/>
                    <a:pt x="23008" y="118980"/>
                    <a:pt x="20911" y="115635"/>
                  </a:cubicBezTo>
                  <a:cubicBezTo>
                    <a:pt x="18369" y="111593"/>
                    <a:pt x="16772" y="107151"/>
                    <a:pt x="15585" y="102547"/>
                  </a:cubicBezTo>
                  <a:cubicBezTo>
                    <a:pt x="14533" y="98515"/>
                    <a:pt x="13801" y="94420"/>
                    <a:pt x="13301" y="90272"/>
                  </a:cubicBezTo>
                  <a:cubicBezTo>
                    <a:pt x="13177" y="89237"/>
                    <a:pt x="12998" y="88211"/>
                    <a:pt x="12998" y="87168"/>
                  </a:cubicBezTo>
                  <a:cubicBezTo>
                    <a:pt x="12998" y="87007"/>
                    <a:pt x="12971" y="86846"/>
                    <a:pt x="12855" y="86722"/>
                  </a:cubicBezTo>
                  <a:cubicBezTo>
                    <a:pt x="12311" y="84812"/>
                    <a:pt x="12142" y="82850"/>
                    <a:pt x="12008" y="80878"/>
                  </a:cubicBezTo>
                  <a:cubicBezTo>
                    <a:pt x="11597" y="74482"/>
                    <a:pt x="11517" y="68068"/>
                    <a:pt x="11499" y="61654"/>
                  </a:cubicBezTo>
                  <a:cubicBezTo>
                    <a:pt x="11482" y="56506"/>
                    <a:pt x="11597" y="51350"/>
                    <a:pt x="11526" y="46193"/>
                  </a:cubicBezTo>
                  <a:cubicBezTo>
                    <a:pt x="11517" y="45747"/>
                    <a:pt x="11606" y="45346"/>
                    <a:pt x="11865" y="44980"/>
                  </a:cubicBezTo>
                  <a:cubicBezTo>
                    <a:pt x="12052" y="43606"/>
                    <a:pt x="12195" y="42233"/>
                    <a:pt x="12579" y="40886"/>
                  </a:cubicBezTo>
                  <a:cubicBezTo>
                    <a:pt x="13926" y="36202"/>
                    <a:pt x="17039" y="33213"/>
                    <a:pt x="21527" y="31545"/>
                  </a:cubicBezTo>
                  <a:cubicBezTo>
                    <a:pt x="24248" y="30537"/>
                    <a:pt x="27084" y="30091"/>
                    <a:pt x="29975" y="29850"/>
                  </a:cubicBezTo>
                  <a:cubicBezTo>
                    <a:pt x="31440" y="29729"/>
                    <a:pt x="32908" y="29697"/>
                    <a:pt x="34376" y="29697"/>
                  </a:cubicBezTo>
                  <a:close/>
                  <a:moveTo>
                    <a:pt x="0" y="1"/>
                  </a:moveTo>
                  <a:lnTo>
                    <a:pt x="0" y="160596"/>
                  </a:lnTo>
                  <a:lnTo>
                    <a:pt x="159437" y="160596"/>
                  </a:lnTo>
                  <a:lnTo>
                    <a:pt x="159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0"/>
            <p:cNvSpPr/>
            <p:nvPr/>
          </p:nvSpPr>
          <p:spPr>
            <a:xfrm>
              <a:off x="1893850" y="1608100"/>
              <a:ext cx="2001925" cy="1486600"/>
            </a:xfrm>
            <a:custGeom>
              <a:avLst/>
              <a:gdLst/>
              <a:ahLst/>
              <a:cxnLst/>
              <a:rect l="l" t="t" r="r" b="b"/>
              <a:pathLst>
                <a:path w="80077" h="59464" extrusionOk="0">
                  <a:moveTo>
                    <a:pt x="14613" y="1"/>
                  </a:moveTo>
                  <a:cubicBezTo>
                    <a:pt x="12310" y="1"/>
                    <a:pt x="10014" y="168"/>
                    <a:pt x="7726" y="540"/>
                  </a:cubicBezTo>
                  <a:cubicBezTo>
                    <a:pt x="5130" y="959"/>
                    <a:pt x="2624" y="1744"/>
                    <a:pt x="1" y="2351"/>
                  </a:cubicBezTo>
                  <a:cubicBezTo>
                    <a:pt x="233" y="2458"/>
                    <a:pt x="376" y="2520"/>
                    <a:pt x="518" y="2583"/>
                  </a:cubicBezTo>
                  <a:cubicBezTo>
                    <a:pt x="1375" y="2663"/>
                    <a:pt x="2222" y="2725"/>
                    <a:pt x="3079" y="2815"/>
                  </a:cubicBezTo>
                  <a:cubicBezTo>
                    <a:pt x="7173" y="3243"/>
                    <a:pt x="11286" y="3537"/>
                    <a:pt x="15407" y="3537"/>
                  </a:cubicBezTo>
                  <a:cubicBezTo>
                    <a:pt x="19226" y="3546"/>
                    <a:pt x="22964" y="4108"/>
                    <a:pt x="26639" y="5134"/>
                  </a:cubicBezTo>
                  <a:cubicBezTo>
                    <a:pt x="32357" y="6722"/>
                    <a:pt x="37630" y="9273"/>
                    <a:pt x="42599" y="12476"/>
                  </a:cubicBezTo>
                  <a:cubicBezTo>
                    <a:pt x="50119" y="17311"/>
                    <a:pt x="56578" y="23315"/>
                    <a:pt x="62127" y="30300"/>
                  </a:cubicBezTo>
                  <a:cubicBezTo>
                    <a:pt x="66819" y="36197"/>
                    <a:pt x="70656" y="42593"/>
                    <a:pt x="73341" y="49650"/>
                  </a:cubicBezTo>
                  <a:cubicBezTo>
                    <a:pt x="74545" y="52826"/>
                    <a:pt x="75491" y="56082"/>
                    <a:pt x="76017" y="59454"/>
                  </a:cubicBezTo>
                  <a:cubicBezTo>
                    <a:pt x="76052" y="59461"/>
                    <a:pt x="76084" y="59464"/>
                    <a:pt x="76114" y="59464"/>
                  </a:cubicBezTo>
                  <a:cubicBezTo>
                    <a:pt x="76397" y="59464"/>
                    <a:pt x="76467" y="59177"/>
                    <a:pt x="76588" y="58999"/>
                  </a:cubicBezTo>
                  <a:cubicBezTo>
                    <a:pt x="77257" y="58000"/>
                    <a:pt x="77837" y="56938"/>
                    <a:pt x="78319" y="55832"/>
                  </a:cubicBezTo>
                  <a:cubicBezTo>
                    <a:pt x="79639" y="52808"/>
                    <a:pt x="80076" y="49677"/>
                    <a:pt x="79345" y="46438"/>
                  </a:cubicBezTo>
                  <a:cubicBezTo>
                    <a:pt x="78827" y="44137"/>
                    <a:pt x="77998" y="41933"/>
                    <a:pt x="77034" y="39783"/>
                  </a:cubicBezTo>
                  <a:cubicBezTo>
                    <a:pt x="74429" y="34020"/>
                    <a:pt x="70807" y="28935"/>
                    <a:pt x="66454" y="24377"/>
                  </a:cubicBezTo>
                  <a:cubicBezTo>
                    <a:pt x="56435" y="13886"/>
                    <a:pt x="44481" y="6526"/>
                    <a:pt x="30555" y="2386"/>
                  </a:cubicBezTo>
                  <a:cubicBezTo>
                    <a:pt x="26291" y="1120"/>
                    <a:pt x="21929" y="326"/>
                    <a:pt x="17486" y="85"/>
                  </a:cubicBezTo>
                  <a:cubicBezTo>
                    <a:pt x="16527" y="30"/>
                    <a:pt x="15570" y="1"/>
                    <a:pt x="14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0"/>
            <p:cNvSpPr/>
            <p:nvPr/>
          </p:nvSpPr>
          <p:spPr>
            <a:xfrm>
              <a:off x="1009775" y="3964900"/>
              <a:ext cx="1145725" cy="201575"/>
            </a:xfrm>
            <a:custGeom>
              <a:avLst/>
              <a:gdLst/>
              <a:ahLst/>
              <a:cxnLst/>
              <a:rect l="l" t="t" r="r" b="b"/>
              <a:pathLst>
                <a:path w="45829" h="8063" extrusionOk="0">
                  <a:moveTo>
                    <a:pt x="242" y="1"/>
                  </a:moveTo>
                  <a:lnTo>
                    <a:pt x="242" y="1"/>
                  </a:lnTo>
                  <a:cubicBezTo>
                    <a:pt x="1" y="268"/>
                    <a:pt x="304" y="375"/>
                    <a:pt x="420" y="500"/>
                  </a:cubicBezTo>
                  <a:cubicBezTo>
                    <a:pt x="1464" y="1615"/>
                    <a:pt x="2579" y="2650"/>
                    <a:pt x="3783" y="3587"/>
                  </a:cubicBezTo>
                  <a:cubicBezTo>
                    <a:pt x="7563" y="6537"/>
                    <a:pt x="11629" y="8063"/>
                    <a:pt x="16022" y="8063"/>
                  </a:cubicBezTo>
                  <a:cubicBezTo>
                    <a:pt x="17819" y="8063"/>
                    <a:pt x="19672" y="7807"/>
                    <a:pt x="21581" y="7289"/>
                  </a:cubicBezTo>
                  <a:cubicBezTo>
                    <a:pt x="29538" y="5112"/>
                    <a:pt x="37451" y="2820"/>
                    <a:pt x="45311" y="313"/>
                  </a:cubicBezTo>
                  <a:cubicBezTo>
                    <a:pt x="45489" y="259"/>
                    <a:pt x="45739" y="268"/>
                    <a:pt x="45828" y="27"/>
                  </a:cubicBezTo>
                  <a:lnTo>
                    <a:pt x="45828" y="27"/>
                  </a:lnTo>
                  <a:cubicBezTo>
                    <a:pt x="45186" y="72"/>
                    <a:pt x="44553" y="126"/>
                    <a:pt x="43910" y="161"/>
                  </a:cubicBezTo>
                  <a:cubicBezTo>
                    <a:pt x="38736" y="509"/>
                    <a:pt x="33562" y="795"/>
                    <a:pt x="28379" y="964"/>
                  </a:cubicBezTo>
                  <a:cubicBezTo>
                    <a:pt x="21545" y="1187"/>
                    <a:pt x="14703" y="1294"/>
                    <a:pt x="7860" y="1294"/>
                  </a:cubicBezTo>
                  <a:cubicBezTo>
                    <a:pt x="7830" y="1294"/>
                    <a:pt x="7800" y="1294"/>
                    <a:pt x="7769" y="1294"/>
                  </a:cubicBezTo>
                  <a:cubicBezTo>
                    <a:pt x="5187" y="1294"/>
                    <a:pt x="2667" y="918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0"/>
            <p:cNvSpPr/>
            <p:nvPr/>
          </p:nvSpPr>
          <p:spPr>
            <a:xfrm>
              <a:off x="366125" y="1978875"/>
              <a:ext cx="195850" cy="1043550"/>
            </a:xfrm>
            <a:custGeom>
              <a:avLst/>
              <a:gdLst/>
              <a:ahLst/>
              <a:cxnLst/>
              <a:rect l="l" t="t" r="r" b="b"/>
              <a:pathLst>
                <a:path w="7834" h="41742" extrusionOk="0">
                  <a:moveTo>
                    <a:pt x="6843" y="0"/>
                  </a:moveTo>
                  <a:lnTo>
                    <a:pt x="6843" y="0"/>
                  </a:lnTo>
                  <a:cubicBezTo>
                    <a:pt x="5594" y="705"/>
                    <a:pt x="4559" y="1677"/>
                    <a:pt x="3605" y="2721"/>
                  </a:cubicBezTo>
                  <a:cubicBezTo>
                    <a:pt x="1651" y="4862"/>
                    <a:pt x="554" y="7378"/>
                    <a:pt x="242" y="10268"/>
                  </a:cubicBezTo>
                  <a:cubicBezTo>
                    <a:pt x="1" y="12561"/>
                    <a:pt x="295" y="14800"/>
                    <a:pt x="866" y="17013"/>
                  </a:cubicBezTo>
                  <a:cubicBezTo>
                    <a:pt x="1660" y="20108"/>
                    <a:pt x="2499" y="23195"/>
                    <a:pt x="3337" y="26281"/>
                  </a:cubicBezTo>
                  <a:cubicBezTo>
                    <a:pt x="4666" y="31233"/>
                    <a:pt x="6013" y="36175"/>
                    <a:pt x="7521" y="41064"/>
                  </a:cubicBezTo>
                  <a:cubicBezTo>
                    <a:pt x="7592" y="41296"/>
                    <a:pt x="7557" y="41599"/>
                    <a:pt x="7833" y="41742"/>
                  </a:cubicBezTo>
                  <a:cubicBezTo>
                    <a:pt x="7824" y="41447"/>
                    <a:pt x="7816" y="41153"/>
                    <a:pt x="7789" y="40858"/>
                  </a:cubicBezTo>
                  <a:cubicBezTo>
                    <a:pt x="7414" y="37406"/>
                    <a:pt x="7218" y="33936"/>
                    <a:pt x="7066" y="30465"/>
                  </a:cubicBezTo>
                  <a:cubicBezTo>
                    <a:pt x="6816" y="24694"/>
                    <a:pt x="6772" y="18922"/>
                    <a:pt x="6781" y="13150"/>
                  </a:cubicBezTo>
                  <a:cubicBezTo>
                    <a:pt x="6790" y="8770"/>
                    <a:pt x="6825" y="4389"/>
                    <a:pt x="6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2" name="Google Shape;2012;p50"/>
          <p:cNvSpPr/>
          <p:nvPr/>
        </p:nvSpPr>
        <p:spPr>
          <a:xfrm flipH="1">
            <a:off x="5405799" y="3918450"/>
            <a:ext cx="412800" cy="412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3" name="Google Shape;2013;p50"/>
          <p:cNvGrpSpPr/>
          <p:nvPr/>
        </p:nvGrpSpPr>
        <p:grpSpPr>
          <a:xfrm flipH="1">
            <a:off x="4214894" y="698736"/>
            <a:ext cx="714229" cy="713653"/>
            <a:chOff x="3285550" y="1349075"/>
            <a:chExt cx="496475" cy="496075"/>
          </a:xfrm>
        </p:grpSpPr>
        <p:sp>
          <p:nvSpPr>
            <p:cNvPr id="2014" name="Google Shape;2014;p50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0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0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0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0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0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0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0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0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0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0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0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0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0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0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0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0" name="Google Shape;2030;p50"/>
          <p:cNvGrpSpPr/>
          <p:nvPr/>
        </p:nvGrpSpPr>
        <p:grpSpPr>
          <a:xfrm flipH="1">
            <a:off x="6839822" y="4283659"/>
            <a:ext cx="603243" cy="231587"/>
            <a:chOff x="2210725" y="4040600"/>
            <a:chExt cx="842400" cy="323400"/>
          </a:xfrm>
        </p:grpSpPr>
        <p:sp>
          <p:nvSpPr>
            <p:cNvPr id="2031" name="Google Shape;2031;p50"/>
            <p:cNvSpPr/>
            <p:nvPr/>
          </p:nvSpPr>
          <p:spPr>
            <a:xfrm>
              <a:off x="2842525" y="4040600"/>
              <a:ext cx="210600" cy="323400"/>
            </a:xfrm>
            <a:prstGeom prst="chevron">
              <a:avLst>
                <a:gd name="adj" fmla="val 6545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0"/>
            <p:cNvSpPr/>
            <p:nvPr/>
          </p:nvSpPr>
          <p:spPr>
            <a:xfrm>
              <a:off x="2631925" y="4040600"/>
              <a:ext cx="210600" cy="323400"/>
            </a:xfrm>
            <a:prstGeom prst="chevron">
              <a:avLst>
                <a:gd name="adj" fmla="val 6545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0"/>
            <p:cNvSpPr/>
            <p:nvPr/>
          </p:nvSpPr>
          <p:spPr>
            <a:xfrm>
              <a:off x="2421325" y="4040600"/>
              <a:ext cx="210600" cy="323400"/>
            </a:xfrm>
            <a:prstGeom prst="chevron">
              <a:avLst>
                <a:gd name="adj" fmla="val 65456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0"/>
            <p:cNvSpPr/>
            <p:nvPr/>
          </p:nvSpPr>
          <p:spPr>
            <a:xfrm>
              <a:off x="2210725" y="4040600"/>
              <a:ext cx="210600" cy="323400"/>
            </a:xfrm>
            <a:prstGeom prst="chevron">
              <a:avLst>
                <a:gd name="adj" fmla="val 6545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5" name="Google Shape;2035;p50"/>
          <p:cNvSpPr/>
          <p:nvPr/>
        </p:nvSpPr>
        <p:spPr>
          <a:xfrm flipH="1">
            <a:off x="3773374" y="2455950"/>
            <a:ext cx="231600" cy="2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29"/>
          <p:cNvSpPr txBox="1">
            <a:spLocks noGrp="1"/>
          </p:cNvSpPr>
          <p:nvPr>
            <p:ph type="title"/>
          </p:nvPr>
        </p:nvSpPr>
        <p:spPr>
          <a:xfrm>
            <a:off x="615922" y="279205"/>
            <a:ext cx="7704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Poetry</a:t>
            </a:r>
            <a:endParaRPr dirty="0"/>
          </a:p>
        </p:txBody>
      </p:sp>
      <p:sp>
        <p:nvSpPr>
          <p:cNvPr id="1105" name="Google Shape;1105;p29"/>
          <p:cNvSpPr txBox="1">
            <a:spLocks noGrp="1"/>
          </p:cNvSpPr>
          <p:nvPr>
            <p:ph type="body" idx="4294967295"/>
          </p:nvPr>
        </p:nvSpPr>
        <p:spPr>
          <a:xfrm>
            <a:off x="780586" y="697920"/>
            <a:ext cx="7985125" cy="35861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200" dirty="0"/>
              <a:t>one of the three major </a:t>
            </a:r>
            <a:r>
              <a:rPr lang="en-US" sz="2200" dirty="0" smtClean="0"/>
              <a:t>categories of </a:t>
            </a:r>
            <a:r>
              <a:rPr lang="en-US" sz="2200" dirty="0"/>
              <a:t>literary </a:t>
            </a:r>
            <a:r>
              <a:rPr lang="en-US" sz="2200" dirty="0" smtClean="0"/>
              <a:t>forms</a:t>
            </a:r>
          </a:p>
          <a:p>
            <a:r>
              <a:rPr lang="en-US" sz="2200" dirty="0" smtClean="0"/>
              <a:t>style </a:t>
            </a:r>
            <a:r>
              <a:rPr lang="en-US" sz="2200" dirty="0"/>
              <a:t>is inseparable </a:t>
            </a:r>
            <a:r>
              <a:rPr lang="en-US" sz="2200" dirty="0" smtClean="0"/>
              <a:t>from content</a:t>
            </a:r>
          </a:p>
          <a:p>
            <a:r>
              <a:rPr lang="en-US" sz="2200" dirty="0"/>
              <a:t>the poet and critic Jon </a:t>
            </a:r>
            <a:r>
              <a:rPr lang="en-US" sz="2200" dirty="0" err="1"/>
              <a:t>Stallworthy</a:t>
            </a:r>
            <a:r>
              <a:rPr lang="en-US" sz="2200" dirty="0"/>
              <a:t> offers a helpful definition: “A </a:t>
            </a:r>
            <a:r>
              <a:rPr lang="en-US" sz="2200" dirty="0" smtClean="0"/>
              <a:t>poem is </a:t>
            </a:r>
            <a:r>
              <a:rPr lang="en-US" sz="2200" dirty="0"/>
              <a:t>a composition written for performance by the human voice</a:t>
            </a:r>
            <a:r>
              <a:rPr lang="en-US" sz="2200" dirty="0" smtClean="0"/>
              <a:t>.” (</a:t>
            </a:r>
            <a:r>
              <a:rPr lang="en-US" sz="2200" i="1" dirty="0"/>
              <a:t>The Norton Anthology of </a:t>
            </a:r>
            <a:r>
              <a:rPr lang="en-US" sz="2200" i="1" dirty="0" smtClean="0"/>
              <a:t>Poetry)</a:t>
            </a:r>
          </a:p>
          <a:p>
            <a:r>
              <a:rPr lang="en-US" sz="2200" dirty="0" smtClean="0"/>
              <a:t>An emphasis </a:t>
            </a:r>
            <a:r>
              <a:rPr lang="en-US" sz="2200" dirty="0"/>
              <a:t>on the connections between the sound and sense of words;</a:t>
            </a:r>
          </a:p>
          <a:p>
            <a:r>
              <a:rPr lang="en-US" sz="2200" dirty="0"/>
              <a:t>controlled patterns of rhythm and syntax</a:t>
            </a:r>
            <a:r>
              <a:rPr lang="en-US" sz="2200" dirty="0" smtClean="0"/>
              <a:t>;</a:t>
            </a:r>
          </a:p>
          <a:p>
            <a:r>
              <a:rPr lang="en-US" sz="2200" dirty="0" smtClean="0"/>
              <a:t>vivid</a:t>
            </a:r>
            <a:r>
              <a:rPr lang="en-US" sz="2200" dirty="0"/>
              <a:t>, often figurative language;</a:t>
            </a:r>
          </a:p>
          <a:p>
            <a:r>
              <a:rPr lang="en-US" sz="2200" dirty="0" smtClean="0"/>
              <a:t>close </a:t>
            </a:r>
            <a:r>
              <a:rPr lang="en-US" sz="2200" dirty="0"/>
              <a:t>attention to the visual and other sensory effects </a:t>
            </a:r>
            <a:r>
              <a:rPr lang="en-US" sz="2200" dirty="0" smtClean="0"/>
              <a:t>of the </a:t>
            </a:r>
            <a:r>
              <a:rPr lang="en-US" sz="2200" dirty="0"/>
              <a:t>arrangement of words on the page.</a:t>
            </a:r>
            <a:endParaRPr lang="en-US" sz="2200" dirty="0" smtClean="0"/>
          </a:p>
          <a:p>
            <a:endParaRPr sz="220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Google Shape;1110;p30"/>
          <p:cNvPicPr preferRelativeResize="0"/>
          <p:nvPr/>
        </p:nvPicPr>
        <p:blipFill rotWithShape="1">
          <a:blip r:embed="rId3">
            <a:alphaModFix/>
          </a:blip>
          <a:srcRect l="35154" r="15857"/>
          <a:stretch/>
        </p:blipFill>
        <p:spPr>
          <a:xfrm>
            <a:off x="5829875" y="1338000"/>
            <a:ext cx="3314150" cy="3805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1" name="Google Shape;1111;p30"/>
          <p:cNvGrpSpPr/>
          <p:nvPr/>
        </p:nvGrpSpPr>
        <p:grpSpPr>
          <a:xfrm flipH="1">
            <a:off x="4943577" y="1017493"/>
            <a:ext cx="4200473" cy="4125599"/>
            <a:chOff x="1051700" y="2370725"/>
            <a:chExt cx="2838925" cy="1713075"/>
          </a:xfrm>
        </p:grpSpPr>
        <p:sp>
          <p:nvSpPr>
            <p:cNvPr id="1112" name="Google Shape;1112;p30"/>
            <p:cNvSpPr/>
            <p:nvPr/>
          </p:nvSpPr>
          <p:spPr>
            <a:xfrm>
              <a:off x="1061975" y="2443475"/>
              <a:ext cx="1530875" cy="309975"/>
            </a:xfrm>
            <a:custGeom>
              <a:avLst/>
              <a:gdLst/>
              <a:ahLst/>
              <a:cxnLst/>
              <a:rect l="l" t="t" r="r" b="b"/>
              <a:pathLst>
                <a:path w="61235" h="12399" extrusionOk="0">
                  <a:moveTo>
                    <a:pt x="18576" y="0"/>
                  </a:moveTo>
                  <a:cubicBezTo>
                    <a:pt x="16888" y="0"/>
                    <a:pt x="15201" y="104"/>
                    <a:pt x="13525" y="356"/>
                  </a:cubicBezTo>
                  <a:cubicBezTo>
                    <a:pt x="11187" y="695"/>
                    <a:pt x="8930" y="1310"/>
                    <a:pt x="6816" y="2407"/>
                  </a:cubicBezTo>
                  <a:cubicBezTo>
                    <a:pt x="3676" y="4040"/>
                    <a:pt x="1490" y="6529"/>
                    <a:pt x="268" y="9847"/>
                  </a:cubicBezTo>
                  <a:cubicBezTo>
                    <a:pt x="206" y="10017"/>
                    <a:pt x="0" y="10222"/>
                    <a:pt x="214" y="10436"/>
                  </a:cubicBezTo>
                  <a:cubicBezTo>
                    <a:pt x="2008" y="8581"/>
                    <a:pt x="4175" y="7332"/>
                    <a:pt x="6557" y="6413"/>
                  </a:cubicBezTo>
                  <a:cubicBezTo>
                    <a:pt x="10242" y="5003"/>
                    <a:pt x="14096" y="4450"/>
                    <a:pt x="18003" y="4254"/>
                  </a:cubicBezTo>
                  <a:cubicBezTo>
                    <a:pt x="19132" y="4199"/>
                    <a:pt x="20259" y="4173"/>
                    <a:pt x="21385" y="4173"/>
                  </a:cubicBezTo>
                  <a:cubicBezTo>
                    <a:pt x="26298" y="4173"/>
                    <a:pt x="31178" y="4669"/>
                    <a:pt x="36041" y="5432"/>
                  </a:cubicBezTo>
                  <a:cubicBezTo>
                    <a:pt x="40234" y="6092"/>
                    <a:pt x="44383" y="6966"/>
                    <a:pt x="48504" y="7992"/>
                  </a:cubicBezTo>
                  <a:cubicBezTo>
                    <a:pt x="52126" y="8893"/>
                    <a:pt x="55686" y="9972"/>
                    <a:pt x="59111" y="11480"/>
                  </a:cubicBezTo>
                  <a:cubicBezTo>
                    <a:pt x="59816" y="11783"/>
                    <a:pt x="60485" y="12185"/>
                    <a:pt x="61234" y="12399"/>
                  </a:cubicBezTo>
                  <a:cubicBezTo>
                    <a:pt x="61136" y="12185"/>
                    <a:pt x="60913" y="12122"/>
                    <a:pt x="60735" y="12015"/>
                  </a:cubicBezTo>
                  <a:cubicBezTo>
                    <a:pt x="59174" y="11132"/>
                    <a:pt x="57586" y="10320"/>
                    <a:pt x="55944" y="9607"/>
                  </a:cubicBezTo>
                  <a:cubicBezTo>
                    <a:pt x="47701" y="6029"/>
                    <a:pt x="39244" y="3094"/>
                    <a:pt x="30430" y="1310"/>
                  </a:cubicBezTo>
                  <a:cubicBezTo>
                    <a:pt x="27575" y="730"/>
                    <a:pt x="24694" y="311"/>
                    <a:pt x="21786" y="115"/>
                  </a:cubicBezTo>
                  <a:cubicBezTo>
                    <a:pt x="20716" y="42"/>
                    <a:pt x="19646" y="0"/>
                    <a:pt x="18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2285500" y="3860750"/>
              <a:ext cx="765225" cy="174000"/>
            </a:xfrm>
            <a:custGeom>
              <a:avLst/>
              <a:gdLst/>
              <a:ahLst/>
              <a:cxnLst/>
              <a:rect l="l" t="t" r="r" b="b"/>
              <a:pathLst>
                <a:path w="30609" h="6960" extrusionOk="0">
                  <a:moveTo>
                    <a:pt x="30439" y="1"/>
                  </a:moveTo>
                  <a:lnTo>
                    <a:pt x="30439" y="1"/>
                  </a:lnTo>
                  <a:cubicBezTo>
                    <a:pt x="29779" y="661"/>
                    <a:pt x="29038" y="1214"/>
                    <a:pt x="28235" y="1687"/>
                  </a:cubicBezTo>
                  <a:cubicBezTo>
                    <a:pt x="26728" y="2588"/>
                    <a:pt x="25086" y="3168"/>
                    <a:pt x="23391" y="3614"/>
                  </a:cubicBezTo>
                  <a:cubicBezTo>
                    <a:pt x="20296" y="4425"/>
                    <a:pt x="17129" y="4773"/>
                    <a:pt x="13944" y="5005"/>
                  </a:cubicBezTo>
                  <a:cubicBezTo>
                    <a:pt x="9519" y="5326"/>
                    <a:pt x="5076" y="5451"/>
                    <a:pt x="643" y="5576"/>
                  </a:cubicBezTo>
                  <a:cubicBezTo>
                    <a:pt x="446" y="5630"/>
                    <a:pt x="259" y="5683"/>
                    <a:pt x="0" y="5755"/>
                  </a:cubicBezTo>
                  <a:cubicBezTo>
                    <a:pt x="937" y="5862"/>
                    <a:pt x="1793" y="5969"/>
                    <a:pt x="2650" y="6058"/>
                  </a:cubicBezTo>
                  <a:cubicBezTo>
                    <a:pt x="5246" y="6308"/>
                    <a:pt x="7842" y="6584"/>
                    <a:pt x="10447" y="6754"/>
                  </a:cubicBezTo>
                  <a:cubicBezTo>
                    <a:pt x="12155" y="6872"/>
                    <a:pt x="13863" y="6960"/>
                    <a:pt x="15571" y="6960"/>
                  </a:cubicBezTo>
                  <a:cubicBezTo>
                    <a:pt x="17092" y="6960"/>
                    <a:pt x="18614" y="6890"/>
                    <a:pt x="20135" y="6709"/>
                  </a:cubicBezTo>
                  <a:cubicBezTo>
                    <a:pt x="21892" y="6504"/>
                    <a:pt x="23623" y="6138"/>
                    <a:pt x="25256" y="5425"/>
                  </a:cubicBezTo>
                  <a:cubicBezTo>
                    <a:pt x="27539" y="4434"/>
                    <a:pt x="29279" y="2873"/>
                    <a:pt x="30323" y="580"/>
                  </a:cubicBezTo>
                  <a:cubicBezTo>
                    <a:pt x="30403" y="402"/>
                    <a:pt x="30608" y="233"/>
                    <a:pt x="30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2592375" y="2753200"/>
              <a:ext cx="4675" cy="3375"/>
            </a:xfrm>
            <a:custGeom>
              <a:avLst/>
              <a:gdLst/>
              <a:ahLst/>
              <a:cxnLst/>
              <a:rect l="l" t="t" r="r" b="b"/>
              <a:pathLst>
                <a:path w="187" h="135" extrusionOk="0">
                  <a:moveTo>
                    <a:pt x="52" y="0"/>
                  </a:moveTo>
                  <a:cubicBezTo>
                    <a:pt x="35" y="0"/>
                    <a:pt x="18" y="1"/>
                    <a:pt x="1" y="1"/>
                  </a:cubicBezTo>
                  <a:cubicBezTo>
                    <a:pt x="1" y="99"/>
                    <a:pt x="81" y="108"/>
                    <a:pt x="143" y="135"/>
                  </a:cubicBezTo>
                  <a:cubicBezTo>
                    <a:pt x="187" y="12"/>
                    <a:pt x="125" y="0"/>
                    <a:pt x="52" y="0"/>
                  </a:cubicBezTo>
                  <a:close/>
                </a:path>
              </a:pathLst>
            </a:custGeom>
            <a:solidFill>
              <a:srgbClr val="6D3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0"/>
            <p:cNvSpPr/>
            <p:nvPr/>
          </p:nvSpPr>
          <p:spPr>
            <a:xfrm>
              <a:off x="1051700" y="2370725"/>
              <a:ext cx="2838925" cy="1713075"/>
            </a:xfrm>
            <a:custGeom>
              <a:avLst/>
              <a:gdLst/>
              <a:ahLst/>
              <a:cxnLst/>
              <a:rect l="l" t="t" r="r" b="b"/>
              <a:pathLst>
                <a:path w="113557" h="68523" extrusionOk="0">
                  <a:moveTo>
                    <a:pt x="1" y="0"/>
                  </a:moveTo>
                  <a:lnTo>
                    <a:pt x="1" y="13873"/>
                  </a:lnTo>
                  <a:cubicBezTo>
                    <a:pt x="269" y="13766"/>
                    <a:pt x="483" y="13596"/>
                    <a:pt x="625" y="13346"/>
                  </a:cubicBezTo>
                  <a:cubicBezTo>
                    <a:pt x="697" y="13079"/>
                    <a:pt x="813" y="12847"/>
                    <a:pt x="956" y="12650"/>
                  </a:cubicBezTo>
                  <a:cubicBezTo>
                    <a:pt x="1072" y="12410"/>
                    <a:pt x="1232" y="12178"/>
                    <a:pt x="1330" y="11937"/>
                  </a:cubicBezTo>
                  <a:cubicBezTo>
                    <a:pt x="1857" y="10625"/>
                    <a:pt x="2651" y="9466"/>
                    <a:pt x="3596" y="8422"/>
                  </a:cubicBezTo>
                  <a:cubicBezTo>
                    <a:pt x="5612" y="6209"/>
                    <a:pt x="8182" y="4934"/>
                    <a:pt x="11018" y="4175"/>
                  </a:cubicBezTo>
                  <a:cubicBezTo>
                    <a:pt x="13572" y="3487"/>
                    <a:pt x="16163" y="3204"/>
                    <a:pt x="18795" y="3204"/>
                  </a:cubicBezTo>
                  <a:cubicBezTo>
                    <a:pt x="19335" y="3204"/>
                    <a:pt x="19877" y="3216"/>
                    <a:pt x="20421" y="3239"/>
                  </a:cubicBezTo>
                  <a:cubicBezTo>
                    <a:pt x="22598" y="3328"/>
                    <a:pt x="24757" y="3506"/>
                    <a:pt x="26907" y="3819"/>
                  </a:cubicBezTo>
                  <a:cubicBezTo>
                    <a:pt x="32393" y="4639"/>
                    <a:pt x="37755" y="6031"/>
                    <a:pt x="43027" y="7744"/>
                  </a:cubicBezTo>
                  <a:cubicBezTo>
                    <a:pt x="46836" y="8984"/>
                    <a:pt x="50592" y="10393"/>
                    <a:pt x="54286" y="11946"/>
                  </a:cubicBezTo>
                  <a:cubicBezTo>
                    <a:pt x="55044" y="12258"/>
                    <a:pt x="55802" y="12570"/>
                    <a:pt x="56560" y="12900"/>
                  </a:cubicBezTo>
                  <a:cubicBezTo>
                    <a:pt x="58309" y="13578"/>
                    <a:pt x="59995" y="14417"/>
                    <a:pt x="61645" y="15309"/>
                  </a:cubicBezTo>
                  <a:lnTo>
                    <a:pt x="61628" y="15300"/>
                  </a:lnTo>
                  <a:lnTo>
                    <a:pt x="61628" y="15300"/>
                  </a:lnTo>
                  <a:cubicBezTo>
                    <a:pt x="61681" y="15336"/>
                    <a:pt x="61761" y="15345"/>
                    <a:pt x="61770" y="15434"/>
                  </a:cubicBezTo>
                  <a:cubicBezTo>
                    <a:pt x="62270" y="15808"/>
                    <a:pt x="62859" y="16031"/>
                    <a:pt x="63403" y="16326"/>
                  </a:cubicBezTo>
                  <a:cubicBezTo>
                    <a:pt x="69665" y="19707"/>
                    <a:pt x="74795" y="24283"/>
                    <a:pt x="78408" y="30466"/>
                  </a:cubicBezTo>
                  <a:cubicBezTo>
                    <a:pt x="80540" y="34105"/>
                    <a:pt x="81869" y="38040"/>
                    <a:pt x="82521" y="42215"/>
                  </a:cubicBezTo>
                  <a:cubicBezTo>
                    <a:pt x="82931" y="44918"/>
                    <a:pt x="82976" y="47621"/>
                    <a:pt x="82860" y="50333"/>
                  </a:cubicBezTo>
                  <a:cubicBezTo>
                    <a:pt x="82788" y="51822"/>
                    <a:pt x="82628" y="53303"/>
                    <a:pt x="82333" y="54758"/>
                  </a:cubicBezTo>
                  <a:cubicBezTo>
                    <a:pt x="81959" y="56613"/>
                    <a:pt x="81138" y="58246"/>
                    <a:pt x="79791" y="59602"/>
                  </a:cubicBezTo>
                  <a:cubicBezTo>
                    <a:pt x="79675" y="59878"/>
                    <a:pt x="79523" y="60119"/>
                    <a:pt x="79345" y="60333"/>
                  </a:cubicBezTo>
                  <a:cubicBezTo>
                    <a:pt x="78051" y="62697"/>
                    <a:pt x="76080" y="64249"/>
                    <a:pt x="73537" y="65133"/>
                  </a:cubicBezTo>
                  <a:cubicBezTo>
                    <a:pt x="71111" y="65962"/>
                    <a:pt x="68577" y="66194"/>
                    <a:pt x="66043" y="66283"/>
                  </a:cubicBezTo>
                  <a:cubicBezTo>
                    <a:pt x="65634" y="66297"/>
                    <a:pt x="65224" y="66304"/>
                    <a:pt x="64814" y="66304"/>
                  </a:cubicBezTo>
                  <a:cubicBezTo>
                    <a:pt x="62583" y="66304"/>
                    <a:pt x="60352" y="66116"/>
                    <a:pt x="58122" y="65936"/>
                  </a:cubicBezTo>
                  <a:cubicBezTo>
                    <a:pt x="56320" y="65793"/>
                    <a:pt x="54535" y="65588"/>
                    <a:pt x="52733" y="65427"/>
                  </a:cubicBezTo>
                  <a:cubicBezTo>
                    <a:pt x="52626" y="65418"/>
                    <a:pt x="52510" y="65418"/>
                    <a:pt x="52403" y="65409"/>
                  </a:cubicBezTo>
                  <a:cubicBezTo>
                    <a:pt x="52200" y="65423"/>
                    <a:pt x="51995" y="65430"/>
                    <a:pt x="51790" y="65430"/>
                  </a:cubicBezTo>
                  <a:cubicBezTo>
                    <a:pt x="51309" y="65430"/>
                    <a:pt x="50824" y="65388"/>
                    <a:pt x="50342" y="65275"/>
                  </a:cubicBezTo>
                  <a:cubicBezTo>
                    <a:pt x="50289" y="65266"/>
                    <a:pt x="50226" y="65266"/>
                    <a:pt x="50173" y="65258"/>
                  </a:cubicBezTo>
                  <a:cubicBezTo>
                    <a:pt x="50093" y="65249"/>
                    <a:pt x="50021" y="65222"/>
                    <a:pt x="49977" y="65168"/>
                  </a:cubicBezTo>
                  <a:cubicBezTo>
                    <a:pt x="49821" y="65136"/>
                    <a:pt x="49665" y="65123"/>
                    <a:pt x="49509" y="65123"/>
                  </a:cubicBezTo>
                  <a:cubicBezTo>
                    <a:pt x="49326" y="65123"/>
                    <a:pt x="49143" y="65140"/>
                    <a:pt x="48960" y="65159"/>
                  </a:cubicBezTo>
                  <a:cubicBezTo>
                    <a:pt x="47354" y="65338"/>
                    <a:pt x="45730" y="65329"/>
                    <a:pt x="44116" y="65427"/>
                  </a:cubicBezTo>
                  <a:cubicBezTo>
                    <a:pt x="42376" y="65525"/>
                    <a:pt x="40636" y="65668"/>
                    <a:pt x="38888" y="65766"/>
                  </a:cubicBezTo>
                  <a:cubicBezTo>
                    <a:pt x="37237" y="65864"/>
                    <a:pt x="35578" y="66034"/>
                    <a:pt x="33928" y="66212"/>
                  </a:cubicBezTo>
                  <a:cubicBezTo>
                    <a:pt x="31724" y="66444"/>
                    <a:pt x="29530" y="66747"/>
                    <a:pt x="27344" y="67131"/>
                  </a:cubicBezTo>
                  <a:cubicBezTo>
                    <a:pt x="25301" y="67488"/>
                    <a:pt x="23276" y="67898"/>
                    <a:pt x="21269" y="68398"/>
                  </a:cubicBezTo>
                  <a:cubicBezTo>
                    <a:pt x="21171" y="68424"/>
                    <a:pt x="21072" y="68478"/>
                    <a:pt x="20974" y="68523"/>
                  </a:cubicBezTo>
                  <a:lnTo>
                    <a:pt x="113557" y="68523"/>
                  </a:lnTo>
                  <a:lnTo>
                    <a:pt x="113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30"/>
          <p:cNvGrpSpPr/>
          <p:nvPr/>
        </p:nvGrpSpPr>
        <p:grpSpPr>
          <a:xfrm rot="9000030">
            <a:off x="6146544" y="1101153"/>
            <a:ext cx="473195" cy="1393452"/>
            <a:chOff x="6299050" y="981775"/>
            <a:chExt cx="582600" cy="1715625"/>
          </a:xfrm>
        </p:grpSpPr>
        <p:grpSp>
          <p:nvGrpSpPr>
            <p:cNvPr id="1117" name="Google Shape;1117;p30"/>
            <p:cNvGrpSpPr/>
            <p:nvPr/>
          </p:nvGrpSpPr>
          <p:grpSpPr>
            <a:xfrm>
              <a:off x="6299050" y="981775"/>
              <a:ext cx="582600" cy="1161550"/>
              <a:chOff x="6299050" y="981775"/>
              <a:chExt cx="582600" cy="1161550"/>
            </a:xfrm>
          </p:grpSpPr>
          <p:sp>
            <p:nvSpPr>
              <p:cNvPr id="1118" name="Google Shape;1118;p30"/>
              <p:cNvSpPr/>
              <p:nvPr/>
            </p:nvSpPr>
            <p:spPr>
              <a:xfrm>
                <a:off x="6299050" y="1639325"/>
                <a:ext cx="582600" cy="504000"/>
              </a:xfrm>
              <a:prstGeom prst="triangle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0"/>
              <p:cNvSpPr/>
              <p:nvPr/>
            </p:nvSpPr>
            <p:spPr>
              <a:xfrm>
                <a:off x="6299050" y="981775"/>
                <a:ext cx="582600" cy="504000"/>
              </a:xfrm>
              <a:prstGeom prst="triangle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0"/>
              <p:cNvSpPr/>
              <p:nvPr/>
            </p:nvSpPr>
            <p:spPr>
              <a:xfrm>
                <a:off x="6299050" y="1311425"/>
                <a:ext cx="582600" cy="504000"/>
              </a:xfrm>
              <a:prstGeom prst="triangle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1" name="Google Shape;1121;p30"/>
            <p:cNvSpPr/>
            <p:nvPr/>
          </p:nvSpPr>
          <p:spPr>
            <a:xfrm>
              <a:off x="6464600" y="2446000"/>
              <a:ext cx="251400" cy="251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2" name="Google Shape;1122;p30"/>
          <p:cNvSpPr/>
          <p:nvPr/>
        </p:nvSpPr>
        <p:spPr>
          <a:xfrm>
            <a:off x="5398325" y="3554625"/>
            <a:ext cx="310800" cy="31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30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3985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Types of poetry</a:t>
            </a:r>
            <a:endParaRPr dirty="0"/>
          </a:p>
        </p:txBody>
      </p:sp>
      <p:sp>
        <p:nvSpPr>
          <p:cNvPr id="1124" name="Google Shape;1124;p30"/>
          <p:cNvSpPr txBox="1">
            <a:spLocks noGrp="1"/>
          </p:cNvSpPr>
          <p:nvPr>
            <p:ph type="title" idx="2"/>
          </p:nvPr>
        </p:nvSpPr>
        <p:spPr>
          <a:xfrm>
            <a:off x="719985" y="1907809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/>
              <a:t>Epic</a:t>
            </a:r>
            <a:endParaRPr sz="2800" b="1" dirty="0"/>
          </a:p>
        </p:txBody>
      </p:sp>
      <p:sp>
        <p:nvSpPr>
          <p:cNvPr id="1126" name="Google Shape;1126;p30"/>
          <p:cNvSpPr txBox="1">
            <a:spLocks noGrp="1"/>
          </p:cNvSpPr>
          <p:nvPr>
            <p:ph type="title" idx="3"/>
          </p:nvPr>
        </p:nvSpPr>
        <p:spPr>
          <a:xfrm>
            <a:off x="3059133" y="1907809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D</a:t>
            </a:r>
            <a:r>
              <a:rPr lang="en" sz="2800" b="1" dirty="0" smtClean="0"/>
              <a:t>ramatic </a:t>
            </a:r>
            <a:endParaRPr sz="2800" b="1" dirty="0"/>
          </a:p>
        </p:txBody>
      </p:sp>
      <p:sp>
        <p:nvSpPr>
          <p:cNvPr id="1128" name="Google Shape;1128;p30"/>
          <p:cNvSpPr txBox="1">
            <a:spLocks noGrp="1"/>
          </p:cNvSpPr>
          <p:nvPr>
            <p:ph type="title" idx="5"/>
          </p:nvPr>
        </p:nvSpPr>
        <p:spPr>
          <a:xfrm>
            <a:off x="1979281" y="3305064"/>
            <a:ext cx="1646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/>
              <a:t>Lyric</a:t>
            </a:r>
            <a:endParaRPr sz="2800" b="1" dirty="0"/>
          </a:p>
        </p:txBody>
      </p:sp>
      <p:sp>
        <p:nvSpPr>
          <p:cNvPr id="1132" name="Google Shape;1132;p30"/>
          <p:cNvSpPr txBox="1">
            <a:spLocks noGrp="1"/>
          </p:cNvSpPr>
          <p:nvPr>
            <p:ph type="title" idx="9"/>
          </p:nvPr>
        </p:nvSpPr>
        <p:spPr>
          <a:xfrm>
            <a:off x="1319785" y="1345763"/>
            <a:ext cx="446700" cy="55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33" name="Google Shape;1133;p30"/>
          <p:cNvSpPr txBox="1">
            <a:spLocks noGrp="1"/>
          </p:cNvSpPr>
          <p:nvPr>
            <p:ph type="title" idx="13"/>
          </p:nvPr>
        </p:nvSpPr>
        <p:spPr>
          <a:xfrm>
            <a:off x="3625681" y="1345763"/>
            <a:ext cx="446700" cy="55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34" name="Google Shape;1134;p30"/>
          <p:cNvSpPr txBox="1">
            <a:spLocks noGrp="1"/>
          </p:cNvSpPr>
          <p:nvPr>
            <p:ph type="title" idx="14"/>
          </p:nvPr>
        </p:nvSpPr>
        <p:spPr>
          <a:xfrm>
            <a:off x="2489400" y="2683951"/>
            <a:ext cx="446700" cy="55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1136" name="Google Shape;1136;p30"/>
          <p:cNvGrpSpPr/>
          <p:nvPr/>
        </p:nvGrpSpPr>
        <p:grpSpPr>
          <a:xfrm flipH="1">
            <a:off x="7164968" y="591334"/>
            <a:ext cx="643965" cy="374338"/>
            <a:chOff x="7258080" y="539396"/>
            <a:chExt cx="643965" cy="374338"/>
          </a:xfrm>
        </p:grpSpPr>
        <p:grpSp>
          <p:nvGrpSpPr>
            <p:cNvPr id="1137" name="Google Shape;1137;p30"/>
            <p:cNvGrpSpPr/>
            <p:nvPr/>
          </p:nvGrpSpPr>
          <p:grpSpPr>
            <a:xfrm>
              <a:off x="7258080" y="539396"/>
              <a:ext cx="374640" cy="374338"/>
              <a:chOff x="3285550" y="1349075"/>
              <a:chExt cx="496475" cy="496075"/>
            </a:xfrm>
          </p:grpSpPr>
          <p:sp>
            <p:nvSpPr>
              <p:cNvPr id="1138" name="Google Shape;1138;p30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0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0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0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0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0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0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0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0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0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0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0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0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0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0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0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4" name="Google Shape;1154;p30"/>
            <p:cNvGrpSpPr/>
            <p:nvPr/>
          </p:nvGrpSpPr>
          <p:grpSpPr>
            <a:xfrm>
              <a:off x="7527405" y="539396"/>
              <a:ext cx="374640" cy="374338"/>
              <a:chOff x="3285550" y="1349075"/>
              <a:chExt cx="496475" cy="496075"/>
            </a:xfrm>
          </p:grpSpPr>
          <p:sp>
            <p:nvSpPr>
              <p:cNvPr id="1155" name="Google Shape;1155;p30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0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0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0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0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0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0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0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0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0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0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0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0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0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0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0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5" name="Google Shape;1175;p31"/>
          <p:cNvPicPr preferRelativeResize="0"/>
          <p:nvPr/>
        </p:nvPicPr>
        <p:blipFill rotWithShape="1">
          <a:blip r:embed="rId3">
            <a:alphaModFix/>
          </a:blip>
          <a:srcRect l="9774" r="9774"/>
          <a:stretch/>
        </p:blipFill>
        <p:spPr>
          <a:xfrm>
            <a:off x="4769900" y="0"/>
            <a:ext cx="4374101" cy="30582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6" name="Google Shape;1176;p31"/>
          <p:cNvGrpSpPr/>
          <p:nvPr/>
        </p:nvGrpSpPr>
        <p:grpSpPr>
          <a:xfrm flipH="1">
            <a:off x="4709226" y="-2"/>
            <a:ext cx="4434784" cy="5170963"/>
            <a:chOff x="238125" y="854150"/>
            <a:chExt cx="3546125" cy="4010675"/>
          </a:xfrm>
        </p:grpSpPr>
        <p:sp>
          <p:nvSpPr>
            <p:cNvPr id="1177" name="Google Shape;1177;p31"/>
            <p:cNvSpPr/>
            <p:nvPr/>
          </p:nvSpPr>
          <p:spPr>
            <a:xfrm>
              <a:off x="242125" y="2749200"/>
              <a:ext cx="276800" cy="378425"/>
            </a:xfrm>
            <a:custGeom>
              <a:avLst/>
              <a:gdLst/>
              <a:ahLst/>
              <a:cxnLst/>
              <a:rect l="l" t="t" r="r" b="b"/>
              <a:pathLst>
                <a:path w="11072" h="15137" extrusionOk="0">
                  <a:moveTo>
                    <a:pt x="1" y="0"/>
                  </a:moveTo>
                  <a:lnTo>
                    <a:pt x="1" y="11241"/>
                  </a:lnTo>
                  <a:cubicBezTo>
                    <a:pt x="6" y="11241"/>
                    <a:pt x="11" y="11241"/>
                    <a:pt x="17" y="11241"/>
                  </a:cubicBezTo>
                  <a:cubicBezTo>
                    <a:pt x="380" y="11241"/>
                    <a:pt x="557" y="11538"/>
                    <a:pt x="795" y="11731"/>
                  </a:cubicBezTo>
                  <a:cubicBezTo>
                    <a:pt x="3560" y="13935"/>
                    <a:pt x="6700" y="15095"/>
                    <a:pt x="10251" y="15113"/>
                  </a:cubicBezTo>
                  <a:cubicBezTo>
                    <a:pt x="10377" y="15113"/>
                    <a:pt x="10511" y="15137"/>
                    <a:pt x="10641" y="15137"/>
                  </a:cubicBezTo>
                  <a:cubicBezTo>
                    <a:pt x="10796" y="15137"/>
                    <a:pt x="10945" y="15102"/>
                    <a:pt x="11072" y="14952"/>
                  </a:cubicBezTo>
                  <a:cubicBezTo>
                    <a:pt x="9234" y="13676"/>
                    <a:pt x="7673" y="12106"/>
                    <a:pt x="6272" y="10367"/>
                  </a:cubicBezTo>
                  <a:cubicBezTo>
                    <a:pt x="3926" y="7458"/>
                    <a:pt x="2124" y="4229"/>
                    <a:pt x="545" y="857"/>
                  </a:cubicBezTo>
                  <a:cubicBezTo>
                    <a:pt x="402" y="545"/>
                    <a:pt x="357" y="17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1254000" y="2950150"/>
              <a:ext cx="2158925" cy="392575"/>
            </a:xfrm>
            <a:custGeom>
              <a:avLst/>
              <a:gdLst/>
              <a:ahLst/>
              <a:cxnLst/>
              <a:rect l="l" t="t" r="r" b="b"/>
              <a:pathLst>
                <a:path w="86357" h="15703" extrusionOk="0">
                  <a:moveTo>
                    <a:pt x="86240" y="0"/>
                  </a:moveTo>
                  <a:cubicBezTo>
                    <a:pt x="85500" y="482"/>
                    <a:pt x="84724" y="910"/>
                    <a:pt x="83930" y="1294"/>
                  </a:cubicBezTo>
                  <a:cubicBezTo>
                    <a:pt x="80923" y="2721"/>
                    <a:pt x="77721" y="3435"/>
                    <a:pt x="74446" y="3818"/>
                  </a:cubicBezTo>
                  <a:cubicBezTo>
                    <a:pt x="72021" y="4110"/>
                    <a:pt x="69592" y="4215"/>
                    <a:pt x="67164" y="4215"/>
                  </a:cubicBezTo>
                  <a:cubicBezTo>
                    <a:pt x="65582" y="4215"/>
                    <a:pt x="64001" y="4171"/>
                    <a:pt x="62421" y="4104"/>
                  </a:cubicBezTo>
                  <a:cubicBezTo>
                    <a:pt x="57711" y="3899"/>
                    <a:pt x="53027" y="3479"/>
                    <a:pt x="48335" y="3087"/>
                  </a:cubicBezTo>
                  <a:cubicBezTo>
                    <a:pt x="43535" y="2676"/>
                    <a:pt x="38736" y="2275"/>
                    <a:pt x="33927" y="2034"/>
                  </a:cubicBezTo>
                  <a:cubicBezTo>
                    <a:pt x="30641" y="1865"/>
                    <a:pt x="27358" y="1760"/>
                    <a:pt x="24074" y="1760"/>
                  </a:cubicBezTo>
                  <a:cubicBezTo>
                    <a:pt x="22170" y="1760"/>
                    <a:pt x="20265" y="1795"/>
                    <a:pt x="18360" y="1874"/>
                  </a:cubicBezTo>
                  <a:cubicBezTo>
                    <a:pt x="12169" y="2123"/>
                    <a:pt x="6049" y="2846"/>
                    <a:pt x="0" y="4184"/>
                  </a:cubicBezTo>
                  <a:cubicBezTo>
                    <a:pt x="70" y="4429"/>
                    <a:pt x="232" y="4464"/>
                    <a:pt x="403" y="4464"/>
                  </a:cubicBezTo>
                  <a:cubicBezTo>
                    <a:pt x="472" y="4464"/>
                    <a:pt x="542" y="4459"/>
                    <a:pt x="608" y="4459"/>
                  </a:cubicBezTo>
                  <a:cubicBezTo>
                    <a:pt x="629" y="4459"/>
                    <a:pt x="650" y="4459"/>
                    <a:pt x="669" y="4461"/>
                  </a:cubicBezTo>
                  <a:cubicBezTo>
                    <a:pt x="3845" y="4630"/>
                    <a:pt x="7012" y="4987"/>
                    <a:pt x="10161" y="5415"/>
                  </a:cubicBezTo>
                  <a:cubicBezTo>
                    <a:pt x="15327" y="6120"/>
                    <a:pt x="20430" y="7137"/>
                    <a:pt x="25515" y="8279"/>
                  </a:cubicBezTo>
                  <a:cubicBezTo>
                    <a:pt x="32000" y="9724"/>
                    <a:pt x="38423" y="11428"/>
                    <a:pt x="44900" y="12918"/>
                  </a:cubicBezTo>
                  <a:cubicBezTo>
                    <a:pt x="50395" y="14176"/>
                    <a:pt x="55909" y="15318"/>
                    <a:pt x="61564" y="15639"/>
                  </a:cubicBezTo>
                  <a:cubicBezTo>
                    <a:pt x="62320" y="15680"/>
                    <a:pt x="63074" y="15703"/>
                    <a:pt x="63827" y="15703"/>
                  </a:cubicBezTo>
                  <a:cubicBezTo>
                    <a:pt x="65987" y="15703"/>
                    <a:pt x="68132" y="15518"/>
                    <a:pt x="70263" y="15068"/>
                  </a:cubicBezTo>
                  <a:cubicBezTo>
                    <a:pt x="73804" y="14301"/>
                    <a:pt x="76971" y="12775"/>
                    <a:pt x="79594" y="10206"/>
                  </a:cubicBezTo>
                  <a:cubicBezTo>
                    <a:pt x="82502" y="7351"/>
                    <a:pt x="84420" y="3836"/>
                    <a:pt x="86285" y="277"/>
                  </a:cubicBezTo>
                  <a:cubicBezTo>
                    <a:pt x="86338" y="179"/>
                    <a:pt x="86356" y="72"/>
                    <a:pt x="86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238125" y="854150"/>
              <a:ext cx="3546125" cy="4010675"/>
            </a:xfrm>
            <a:custGeom>
              <a:avLst/>
              <a:gdLst/>
              <a:ahLst/>
              <a:cxnLst/>
              <a:rect l="l" t="t" r="r" b="b"/>
              <a:pathLst>
                <a:path w="141845" h="160427" extrusionOk="0">
                  <a:moveTo>
                    <a:pt x="137232" y="1"/>
                  </a:moveTo>
                  <a:lnTo>
                    <a:pt x="137232" y="10"/>
                  </a:lnTo>
                  <a:lnTo>
                    <a:pt x="77560" y="10"/>
                  </a:lnTo>
                  <a:cubicBezTo>
                    <a:pt x="78594" y="402"/>
                    <a:pt x="79692" y="456"/>
                    <a:pt x="80762" y="634"/>
                  </a:cubicBezTo>
                  <a:cubicBezTo>
                    <a:pt x="83055" y="1018"/>
                    <a:pt x="85357" y="1357"/>
                    <a:pt x="87658" y="1687"/>
                  </a:cubicBezTo>
                  <a:cubicBezTo>
                    <a:pt x="89612" y="1954"/>
                    <a:pt x="91575" y="2177"/>
                    <a:pt x="93537" y="2427"/>
                  </a:cubicBezTo>
                  <a:cubicBezTo>
                    <a:pt x="95714" y="2704"/>
                    <a:pt x="97900" y="2873"/>
                    <a:pt x="100085" y="2998"/>
                  </a:cubicBezTo>
                  <a:cubicBezTo>
                    <a:pt x="101477" y="3078"/>
                    <a:pt x="102869" y="3052"/>
                    <a:pt x="104260" y="3087"/>
                  </a:cubicBezTo>
                  <a:cubicBezTo>
                    <a:pt x="107668" y="3168"/>
                    <a:pt x="111013" y="3640"/>
                    <a:pt x="114261" y="4729"/>
                  </a:cubicBezTo>
                  <a:cubicBezTo>
                    <a:pt x="119836" y="6584"/>
                    <a:pt x="124458" y="9849"/>
                    <a:pt x="128276" y="14274"/>
                  </a:cubicBezTo>
                  <a:cubicBezTo>
                    <a:pt x="132370" y="19038"/>
                    <a:pt x="135100" y="24533"/>
                    <a:pt x="136947" y="30493"/>
                  </a:cubicBezTo>
                  <a:cubicBezTo>
                    <a:pt x="137964" y="33740"/>
                    <a:pt x="138624" y="37058"/>
                    <a:pt x="139088" y="40431"/>
                  </a:cubicBezTo>
                  <a:cubicBezTo>
                    <a:pt x="139463" y="43187"/>
                    <a:pt x="139614" y="45971"/>
                    <a:pt x="139614" y="48745"/>
                  </a:cubicBezTo>
                  <a:cubicBezTo>
                    <a:pt x="139614" y="51064"/>
                    <a:pt x="139516" y="53393"/>
                    <a:pt x="139266" y="55712"/>
                  </a:cubicBezTo>
                  <a:cubicBezTo>
                    <a:pt x="138785" y="60191"/>
                    <a:pt x="137893" y="64571"/>
                    <a:pt x="136501" y="68853"/>
                  </a:cubicBezTo>
                  <a:cubicBezTo>
                    <a:pt x="135716" y="71270"/>
                    <a:pt x="134779" y="73626"/>
                    <a:pt x="133682" y="75918"/>
                  </a:cubicBezTo>
                  <a:cubicBezTo>
                    <a:pt x="132130" y="79174"/>
                    <a:pt x="129917" y="81860"/>
                    <a:pt x="126875" y="83840"/>
                  </a:cubicBezTo>
                  <a:cubicBezTo>
                    <a:pt x="126777" y="84081"/>
                    <a:pt x="126634" y="84268"/>
                    <a:pt x="126474" y="84438"/>
                  </a:cubicBezTo>
                  <a:cubicBezTo>
                    <a:pt x="125109" y="86597"/>
                    <a:pt x="123904" y="88872"/>
                    <a:pt x="122415" y="90959"/>
                  </a:cubicBezTo>
                  <a:cubicBezTo>
                    <a:pt x="119774" y="94688"/>
                    <a:pt x="116259" y="97141"/>
                    <a:pt x="111834" y="98283"/>
                  </a:cubicBezTo>
                  <a:cubicBezTo>
                    <a:pt x="109417" y="98908"/>
                    <a:pt x="106974" y="99197"/>
                    <a:pt x="104493" y="99197"/>
                  </a:cubicBezTo>
                  <a:cubicBezTo>
                    <a:pt x="103714" y="99197"/>
                    <a:pt x="102932" y="99168"/>
                    <a:pt x="102146" y="99113"/>
                  </a:cubicBezTo>
                  <a:cubicBezTo>
                    <a:pt x="99853" y="98943"/>
                    <a:pt x="97578" y="98711"/>
                    <a:pt x="95312" y="98355"/>
                  </a:cubicBezTo>
                  <a:cubicBezTo>
                    <a:pt x="90843" y="97659"/>
                    <a:pt x="86454" y="96633"/>
                    <a:pt x="82065" y="95571"/>
                  </a:cubicBezTo>
                  <a:cubicBezTo>
                    <a:pt x="74196" y="93662"/>
                    <a:pt x="66373" y="91601"/>
                    <a:pt x="58397" y="90147"/>
                  </a:cubicBezTo>
                  <a:cubicBezTo>
                    <a:pt x="52937" y="89157"/>
                    <a:pt x="47460" y="88176"/>
                    <a:pt x="41884" y="88095"/>
                  </a:cubicBezTo>
                  <a:cubicBezTo>
                    <a:pt x="41712" y="88122"/>
                    <a:pt x="41537" y="88139"/>
                    <a:pt x="41362" y="88139"/>
                  </a:cubicBezTo>
                  <a:cubicBezTo>
                    <a:pt x="41121" y="88139"/>
                    <a:pt x="40878" y="88107"/>
                    <a:pt x="40635" y="88024"/>
                  </a:cubicBezTo>
                  <a:cubicBezTo>
                    <a:pt x="39449" y="88319"/>
                    <a:pt x="38262" y="88604"/>
                    <a:pt x="37076" y="88916"/>
                  </a:cubicBezTo>
                  <a:cubicBezTo>
                    <a:pt x="33820" y="89790"/>
                    <a:pt x="30644" y="90879"/>
                    <a:pt x="27530" y="92163"/>
                  </a:cubicBezTo>
                  <a:cubicBezTo>
                    <a:pt x="25282" y="93091"/>
                    <a:pt x="22954" y="93680"/>
                    <a:pt x="20527" y="93725"/>
                  </a:cubicBezTo>
                  <a:cubicBezTo>
                    <a:pt x="20437" y="93726"/>
                    <a:pt x="20347" y="93727"/>
                    <a:pt x="20257" y="93727"/>
                  </a:cubicBezTo>
                  <a:cubicBezTo>
                    <a:pt x="17716" y="93727"/>
                    <a:pt x="15309" y="93119"/>
                    <a:pt x="13060" y="91896"/>
                  </a:cubicBezTo>
                  <a:cubicBezTo>
                    <a:pt x="12427" y="91548"/>
                    <a:pt x="11820" y="91164"/>
                    <a:pt x="11232" y="90754"/>
                  </a:cubicBezTo>
                  <a:cubicBezTo>
                    <a:pt x="10955" y="90754"/>
                    <a:pt x="10714" y="90692"/>
                    <a:pt x="10500" y="90593"/>
                  </a:cubicBezTo>
                  <a:cubicBezTo>
                    <a:pt x="9064" y="90593"/>
                    <a:pt x="7663" y="90344"/>
                    <a:pt x="6280" y="89951"/>
                  </a:cubicBezTo>
                  <a:cubicBezTo>
                    <a:pt x="4487" y="89443"/>
                    <a:pt x="2899" y="88550"/>
                    <a:pt x="1418" y="87435"/>
                  </a:cubicBezTo>
                  <a:cubicBezTo>
                    <a:pt x="1156" y="87234"/>
                    <a:pt x="894" y="86931"/>
                    <a:pt x="541" y="86931"/>
                  </a:cubicBezTo>
                  <a:cubicBezTo>
                    <a:pt x="425" y="86931"/>
                    <a:pt x="299" y="86964"/>
                    <a:pt x="161" y="87043"/>
                  </a:cubicBezTo>
                  <a:lnTo>
                    <a:pt x="161" y="144075"/>
                  </a:lnTo>
                  <a:lnTo>
                    <a:pt x="0" y="144075"/>
                  </a:lnTo>
                  <a:lnTo>
                    <a:pt x="0" y="160427"/>
                  </a:lnTo>
                  <a:lnTo>
                    <a:pt x="141845" y="160427"/>
                  </a:lnTo>
                  <a:lnTo>
                    <a:pt x="1418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0" name="Google Shape;1180;p31"/>
          <p:cNvSpPr/>
          <p:nvPr/>
        </p:nvSpPr>
        <p:spPr>
          <a:xfrm flipH="1">
            <a:off x="2853684" y="4928388"/>
            <a:ext cx="6285183" cy="215274"/>
          </a:xfrm>
          <a:custGeom>
            <a:avLst/>
            <a:gdLst/>
            <a:ahLst/>
            <a:cxnLst/>
            <a:rect l="l" t="t" r="r" b="b"/>
            <a:pathLst>
              <a:path w="196228" h="6721" extrusionOk="0">
                <a:moveTo>
                  <a:pt x="30642" y="1"/>
                </a:moveTo>
                <a:cubicBezTo>
                  <a:pt x="30545" y="1"/>
                  <a:pt x="30447" y="2"/>
                  <a:pt x="30350" y="3"/>
                </a:cubicBezTo>
                <a:cubicBezTo>
                  <a:pt x="25024" y="83"/>
                  <a:pt x="19716" y="351"/>
                  <a:pt x="14435" y="1082"/>
                </a:cubicBezTo>
                <a:cubicBezTo>
                  <a:pt x="10590" y="1609"/>
                  <a:pt x="6798" y="2358"/>
                  <a:pt x="3069" y="3402"/>
                </a:cubicBezTo>
                <a:cubicBezTo>
                  <a:pt x="2043" y="3696"/>
                  <a:pt x="1053" y="4116"/>
                  <a:pt x="1" y="4312"/>
                </a:cubicBezTo>
                <a:lnTo>
                  <a:pt x="1" y="6721"/>
                </a:lnTo>
                <a:lnTo>
                  <a:pt x="196228" y="6721"/>
                </a:lnTo>
                <a:cubicBezTo>
                  <a:pt x="195309" y="6221"/>
                  <a:pt x="194274" y="6043"/>
                  <a:pt x="193275" y="5775"/>
                </a:cubicBezTo>
                <a:cubicBezTo>
                  <a:pt x="184818" y="3464"/>
                  <a:pt x="176173" y="2251"/>
                  <a:pt x="167449" y="1600"/>
                </a:cubicBezTo>
                <a:cubicBezTo>
                  <a:pt x="163470" y="1305"/>
                  <a:pt x="159491" y="1181"/>
                  <a:pt x="155503" y="1163"/>
                </a:cubicBezTo>
                <a:cubicBezTo>
                  <a:pt x="155282" y="1162"/>
                  <a:pt x="155060" y="1162"/>
                  <a:pt x="154839" y="1162"/>
                </a:cubicBezTo>
                <a:cubicBezTo>
                  <a:pt x="149066" y="1162"/>
                  <a:pt x="143301" y="1386"/>
                  <a:pt x="137545" y="1859"/>
                </a:cubicBezTo>
                <a:cubicBezTo>
                  <a:pt x="134485" y="2108"/>
                  <a:pt x="131425" y="2376"/>
                  <a:pt x="128374" y="2760"/>
                </a:cubicBezTo>
                <a:cubicBezTo>
                  <a:pt x="124494" y="3241"/>
                  <a:pt x="120622" y="3687"/>
                  <a:pt x="116724" y="3955"/>
                </a:cubicBezTo>
                <a:cubicBezTo>
                  <a:pt x="112352" y="4249"/>
                  <a:pt x="107963" y="4392"/>
                  <a:pt x="103574" y="4455"/>
                </a:cubicBezTo>
                <a:cubicBezTo>
                  <a:pt x="102411" y="4470"/>
                  <a:pt x="101247" y="4477"/>
                  <a:pt x="100083" y="4477"/>
                </a:cubicBezTo>
                <a:cubicBezTo>
                  <a:pt x="94536" y="4477"/>
                  <a:pt x="88984" y="4315"/>
                  <a:pt x="83439" y="4116"/>
                </a:cubicBezTo>
                <a:cubicBezTo>
                  <a:pt x="81137" y="4026"/>
                  <a:pt x="78845" y="3910"/>
                  <a:pt x="76552" y="3777"/>
                </a:cubicBezTo>
                <a:cubicBezTo>
                  <a:pt x="73394" y="3598"/>
                  <a:pt x="70254" y="3384"/>
                  <a:pt x="67105" y="3179"/>
                </a:cubicBezTo>
                <a:cubicBezTo>
                  <a:pt x="65445" y="3063"/>
                  <a:pt x="63795" y="2938"/>
                  <a:pt x="62145" y="2804"/>
                </a:cubicBezTo>
                <a:cubicBezTo>
                  <a:pt x="59825" y="2617"/>
                  <a:pt x="57506" y="2421"/>
                  <a:pt x="55186" y="2224"/>
                </a:cubicBezTo>
                <a:cubicBezTo>
                  <a:pt x="53161" y="2046"/>
                  <a:pt x="51136" y="1867"/>
                  <a:pt x="49120" y="1680"/>
                </a:cubicBezTo>
                <a:cubicBezTo>
                  <a:pt x="46586" y="1439"/>
                  <a:pt x="44062" y="1189"/>
                  <a:pt x="41537" y="940"/>
                </a:cubicBezTo>
                <a:cubicBezTo>
                  <a:pt x="39619" y="752"/>
                  <a:pt x="37710" y="547"/>
                  <a:pt x="35792" y="378"/>
                </a:cubicBezTo>
                <a:cubicBezTo>
                  <a:pt x="34078" y="217"/>
                  <a:pt x="32364" y="1"/>
                  <a:pt x="306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1" name="Google Shape;1181;p31"/>
          <p:cNvGrpSpPr/>
          <p:nvPr/>
        </p:nvGrpSpPr>
        <p:grpSpPr>
          <a:xfrm rot="-3600030">
            <a:off x="5143642" y="3542102"/>
            <a:ext cx="473195" cy="943425"/>
            <a:chOff x="6299050" y="981775"/>
            <a:chExt cx="582600" cy="1161550"/>
          </a:xfrm>
        </p:grpSpPr>
        <p:sp>
          <p:nvSpPr>
            <p:cNvPr id="1182" name="Google Shape;1182;p31"/>
            <p:cNvSpPr/>
            <p:nvPr/>
          </p:nvSpPr>
          <p:spPr>
            <a:xfrm>
              <a:off x="6299050" y="1639325"/>
              <a:ext cx="582600" cy="504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1"/>
            <p:cNvSpPr/>
            <p:nvPr/>
          </p:nvSpPr>
          <p:spPr>
            <a:xfrm>
              <a:off x="6299050" y="98177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1"/>
            <p:cNvSpPr/>
            <p:nvPr/>
          </p:nvSpPr>
          <p:spPr>
            <a:xfrm>
              <a:off x="6299050" y="131142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31"/>
          <p:cNvGrpSpPr/>
          <p:nvPr/>
        </p:nvGrpSpPr>
        <p:grpSpPr>
          <a:xfrm>
            <a:off x="8182226" y="3472011"/>
            <a:ext cx="714229" cy="713653"/>
            <a:chOff x="3285550" y="1349075"/>
            <a:chExt cx="496475" cy="496075"/>
          </a:xfrm>
        </p:grpSpPr>
        <p:sp>
          <p:nvSpPr>
            <p:cNvPr id="1186" name="Google Shape;1186;p31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1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1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1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1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1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1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1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1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1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1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1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1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1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1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1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2" name="Google Shape;1202;p31"/>
          <p:cNvSpPr/>
          <p:nvPr/>
        </p:nvSpPr>
        <p:spPr>
          <a:xfrm>
            <a:off x="7093975" y="3932725"/>
            <a:ext cx="282900" cy="282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31"/>
          <p:cNvSpPr txBox="1">
            <a:spLocks noGrp="1"/>
          </p:cNvSpPr>
          <p:nvPr>
            <p:ph type="title"/>
          </p:nvPr>
        </p:nvSpPr>
        <p:spPr>
          <a:xfrm>
            <a:off x="234250" y="528432"/>
            <a:ext cx="37092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Epic Poetry</a:t>
            </a:r>
            <a:endParaRPr dirty="0"/>
          </a:p>
        </p:txBody>
      </p:sp>
      <p:sp>
        <p:nvSpPr>
          <p:cNvPr id="1204" name="Google Shape;1204;p31"/>
          <p:cNvSpPr txBox="1">
            <a:spLocks noGrp="1"/>
          </p:cNvSpPr>
          <p:nvPr>
            <p:ph type="subTitle" idx="1"/>
          </p:nvPr>
        </p:nvSpPr>
        <p:spPr>
          <a:xfrm>
            <a:off x="244146" y="1379451"/>
            <a:ext cx="5210284" cy="28648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dirty="0"/>
              <a:t>An epic is a long narrative poem on a serious and exalted </a:t>
            </a:r>
            <a:r>
              <a:rPr lang="en-US" dirty="0" smtClean="0"/>
              <a:t>subject</a:t>
            </a:r>
          </a:p>
          <a:p>
            <a:r>
              <a:rPr lang="en-US" dirty="0" smtClean="0"/>
              <a:t>combines legend, oral </a:t>
            </a:r>
            <a:r>
              <a:rPr lang="en-US" dirty="0"/>
              <a:t>history, and moral exemplum to inspire and guide future generations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began </a:t>
            </a:r>
            <a:r>
              <a:rPr lang="en-US" dirty="0"/>
              <a:t>as oral performances, chanted or sung to </a:t>
            </a:r>
            <a:r>
              <a:rPr lang="en-US" dirty="0" smtClean="0"/>
              <a:t>the accompaniment </a:t>
            </a:r>
            <a:r>
              <a:rPr lang="en-US" dirty="0"/>
              <a:t>of an instrument like the lyre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</a:t>
            </a:r>
            <a:r>
              <a:rPr lang="en-US" dirty="0"/>
              <a:t>were shaped and refined by multiple bards </a:t>
            </a:r>
            <a:r>
              <a:rPr lang="en-US" dirty="0" smtClean="0"/>
              <a:t>and were </a:t>
            </a:r>
            <a:r>
              <a:rPr lang="en-US" dirty="0"/>
              <a:t>finally recorded in written form.</a:t>
            </a:r>
            <a:endParaRPr lang="en-US" dirty="0" smtClean="0"/>
          </a:p>
          <a:p>
            <a:pPr marL="0" lvl="0" indent="0"/>
            <a:endParaRPr dirty="0"/>
          </a:p>
        </p:txBody>
      </p:sp>
      <p:grpSp>
        <p:nvGrpSpPr>
          <p:cNvPr id="1205" name="Google Shape;1205;p31"/>
          <p:cNvGrpSpPr/>
          <p:nvPr/>
        </p:nvGrpSpPr>
        <p:grpSpPr>
          <a:xfrm>
            <a:off x="164650" y="3970856"/>
            <a:ext cx="1116375" cy="805844"/>
            <a:chOff x="1190300" y="3984881"/>
            <a:chExt cx="1116375" cy="805844"/>
          </a:xfrm>
        </p:grpSpPr>
        <p:sp>
          <p:nvSpPr>
            <p:cNvPr id="1206" name="Google Shape;1206;p31"/>
            <p:cNvSpPr/>
            <p:nvPr/>
          </p:nvSpPr>
          <p:spPr>
            <a:xfrm rot="5400000">
              <a:off x="1927099" y="4414228"/>
              <a:ext cx="150900" cy="231600"/>
            </a:xfrm>
            <a:prstGeom prst="chevron">
              <a:avLst>
                <a:gd name="adj" fmla="val 65456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1"/>
            <p:cNvSpPr/>
            <p:nvPr/>
          </p:nvSpPr>
          <p:spPr>
            <a:xfrm rot="5400000">
              <a:off x="1927099" y="4208292"/>
              <a:ext cx="150900" cy="231600"/>
            </a:xfrm>
            <a:prstGeom prst="chevron">
              <a:avLst>
                <a:gd name="adj" fmla="val 65456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1"/>
            <p:cNvSpPr/>
            <p:nvPr/>
          </p:nvSpPr>
          <p:spPr>
            <a:xfrm rot="5400000">
              <a:off x="1544799" y="3944531"/>
              <a:ext cx="150900" cy="231600"/>
            </a:xfrm>
            <a:prstGeom prst="chevron">
              <a:avLst>
                <a:gd name="adj" fmla="val 6545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1"/>
            <p:cNvSpPr/>
            <p:nvPr/>
          </p:nvSpPr>
          <p:spPr>
            <a:xfrm>
              <a:off x="1190300" y="4057450"/>
              <a:ext cx="69600" cy="69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1"/>
            <p:cNvSpPr/>
            <p:nvPr/>
          </p:nvSpPr>
          <p:spPr>
            <a:xfrm>
              <a:off x="1585450" y="4721125"/>
              <a:ext cx="69600" cy="696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1"/>
            <p:cNvSpPr/>
            <p:nvPr/>
          </p:nvSpPr>
          <p:spPr>
            <a:xfrm>
              <a:off x="2237075" y="4248650"/>
              <a:ext cx="69600" cy="696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237075" y="4495225"/>
              <a:ext cx="69600" cy="69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31"/>
          <p:cNvSpPr/>
          <p:nvPr/>
        </p:nvSpPr>
        <p:spPr>
          <a:xfrm>
            <a:off x="2853675" y="4059625"/>
            <a:ext cx="156000" cy="156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32"/>
          <p:cNvSpPr/>
          <p:nvPr/>
        </p:nvSpPr>
        <p:spPr>
          <a:xfrm>
            <a:off x="713110" y="2839800"/>
            <a:ext cx="427200" cy="427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1" name="Google Shape;1221;p32"/>
          <p:cNvGrpSpPr/>
          <p:nvPr/>
        </p:nvGrpSpPr>
        <p:grpSpPr>
          <a:xfrm>
            <a:off x="327739" y="984636"/>
            <a:ext cx="714229" cy="713653"/>
            <a:chOff x="3285550" y="1349075"/>
            <a:chExt cx="496475" cy="496075"/>
          </a:xfrm>
        </p:grpSpPr>
        <p:sp>
          <p:nvSpPr>
            <p:cNvPr id="1222" name="Google Shape;1222;p32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8" name="Google Shape;1238;p32"/>
          <p:cNvSpPr/>
          <p:nvPr/>
        </p:nvSpPr>
        <p:spPr>
          <a:xfrm>
            <a:off x="3806251" y="753025"/>
            <a:ext cx="185400" cy="185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9" name="Google Shape;1239;p32"/>
          <p:cNvGrpSpPr/>
          <p:nvPr/>
        </p:nvGrpSpPr>
        <p:grpSpPr>
          <a:xfrm rot="-1799970">
            <a:off x="7089456" y="3351225"/>
            <a:ext cx="473195" cy="1393452"/>
            <a:chOff x="6299050" y="981775"/>
            <a:chExt cx="582600" cy="1715625"/>
          </a:xfrm>
        </p:grpSpPr>
        <p:grpSp>
          <p:nvGrpSpPr>
            <p:cNvPr id="1240" name="Google Shape;1240;p32"/>
            <p:cNvGrpSpPr/>
            <p:nvPr/>
          </p:nvGrpSpPr>
          <p:grpSpPr>
            <a:xfrm>
              <a:off x="6299050" y="981775"/>
              <a:ext cx="582600" cy="1161550"/>
              <a:chOff x="6299050" y="981775"/>
              <a:chExt cx="582600" cy="1161550"/>
            </a:xfrm>
          </p:grpSpPr>
          <p:sp>
            <p:nvSpPr>
              <p:cNvPr id="1241" name="Google Shape;1241;p32"/>
              <p:cNvSpPr/>
              <p:nvPr/>
            </p:nvSpPr>
            <p:spPr>
              <a:xfrm>
                <a:off x="6299050" y="1639325"/>
                <a:ext cx="582600" cy="504000"/>
              </a:xfrm>
              <a:prstGeom prst="triangle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2"/>
              <p:cNvSpPr/>
              <p:nvPr/>
            </p:nvSpPr>
            <p:spPr>
              <a:xfrm>
                <a:off x="6299050" y="981775"/>
                <a:ext cx="582600" cy="504000"/>
              </a:xfrm>
              <a:prstGeom prst="triangle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2"/>
              <p:cNvSpPr/>
              <p:nvPr/>
            </p:nvSpPr>
            <p:spPr>
              <a:xfrm>
                <a:off x="6299050" y="1311425"/>
                <a:ext cx="582600" cy="504000"/>
              </a:xfrm>
              <a:prstGeom prst="triangle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4" name="Google Shape;1244;p32"/>
            <p:cNvSpPr/>
            <p:nvPr/>
          </p:nvSpPr>
          <p:spPr>
            <a:xfrm>
              <a:off x="6464600" y="2446000"/>
              <a:ext cx="251400" cy="251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Beowulf: The Legend | Tes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" y="123166"/>
            <a:ext cx="47625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-na.ssl-images-amazon.com/images/I/51658Wi7xqS._SX383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65" y="242112"/>
            <a:ext cx="366712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" name="Google Shape;1249;p33"/>
          <p:cNvPicPr preferRelativeResize="0"/>
          <p:nvPr/>
        </p:nvPicPr>
        <p:blipFill rotWithShape="1">
          <a:blip r:embed="rId3">
            <a:alphaModFix/>
          </a:blip>
          <a:srcRect l="13412" t="42963" b="11729"/>
          <a:stretch/>
        </p:blipFill>
        <p:spPr>
          <a:xfrm>
            <a:off x="4822025" y="539400"/>
            <a:ext cx="4120226" cy="32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33"/>
          <p:cNvSpPr/>
          <p:nvPr/>
        </p:nvSpPr>
        <p:spPr>
          <a:xfrm>
            <a:off x="4747218" y="21"/>
            <a:ext cx="4396959" cy="5138076"/>
          </a:xfrm>
          <a:custGeom>
            <a:avLst/>
            <a:gdLst/>
            <a:ahLst/>
            <a:cxnLst/>
            <a:rect l="l" t="t" r="r" b="b"/>
            <a:pathLst>
              <a:path w="137287" h="160427" extrusionOk="0">
                <a:moveTo>
                  <a:pt x="94439" y="31272"/>
                </a:moveTo>
                <a:cubicBezTo>
                  <a:pt x="98069" y="31272"/>
                  <a:pt x="101636" y="31733"/>
                  <a:pt x="105028" y="33321"/>
                </a:cubicBezTo>
                <a:cubicBezTo>
                  <a:pt x="105688" y="33624"/>
                  <a:pt x="106331" y="33963"/>
                  <a:pt x="106759" y="34578"/>
                </a:cubicBezTo>
                <a:cubicBezTo>
                  <a:pt x="107223" y="35033"/>
                  <a:pt x="107856" y="35221"/>
                  <a:pt x="108383" y="35587"/>
                </a:cubicBezTo>
                <a:cubicBezTo>
                  <a:pt x="110925" y="37317"/>
                  <a:pt x="113075" y="39467"/>
                  <a:pt x="114948" y="41894"/>
                </a:cubicBezTo>
                <a:cubicBezTo>
                  <a:pt x="117723" y="45507"/>
                  <a:pt x="119757" y="49530"/>
                  <a:pt x="121434" y="53741"/>
                </a:cubicBezTo>
                <a:cubicBezTo>
                  <a:pt x="122933" y="57496"/>
                  <a:pt x="124066" y="61359"/>
                  <a:pt x="125020" y="65276"/>
                </a:cubicBezTo>
                <a:cubicBezTo>
                  <a:pt x="125145" y="65793"/>
                  <a:pt x="125101" y="66346"/>
                  <a:pt x="125404" y="66810"/>
                </a:cubicBezTo>
                <a:cubicBezTo>
                  <a:pt x="125493" y="66899"/>
                  <a:pt x="125493" y="67006"/>
                  <a:pt x="125431" y="67113"/>
                </a:cubicBezTo>
                <a:cubicBezTo>
                  <a:pt x="125359" y="67310"/>
                  <a:pt x="125431" y="67461"/>
                  <a:pt x="125556" y="67613"/>
                </a:cubicBezTo>
                <a:cubicBezTo>
                  <a:pt x="126180" y="69201"/>
                  <a:pt x="126555" y="70860"/>
                  <a:pt x="126858" y="72528"/>
                </a:cubicBezTo>
                <a:cubicBezTo>
                  <a:pt x="127491" y="75945"/>
                  <a:pt x="127946" y="79380"/>
                  <a:pt x="128276" y="82832"/>
                </a:cubicBezTo>
                <a:cubicBezTo>
                  <a:pt x="128517" y="85268"/>
                  <a:pt x="128705" y="87712"/>
                  <a:pt x="128838" y="90165"/>
                </a:cubicBezTo>
                <a:cubicBezTo>
                  <a:pt x="128954" y="92431"/>
                  <a:pt x="129008" y="94697"/>
                  <a:pt x="129124" y="96963"/>
                </a:cubicBezTo>
                <a:cubicBezTo>
                  <a:pt x="129160" y="97525"/>
                  <a:pt x="129079" y="98078"/>
                  <a:pt x="128794" y="98587"/>
                </a:cubicBezTo>
                <a:cubicBezTo>
                  <a:pt x="128714" y="99836"/>
                  <a:pt x="128812" y="101093"/>
                  <a:pt x="128642" y="102351"/>
                </a:cubicBezTo>
                <a:cubicBezTo>
                  <a:pt x="128205" y="105652"/>
                  <a:pt x="126662" y="108293"/>
                  <a:pt x="124075" y="110344"/>
                </a:cubicBezTo>
                <a:cubicBezTo>
                  <a:pt x="121943" y="112031"/>
                  <a:pt x="119489" y="113074"/>
                  <a:pt x="116920" y="113850"/>
                </a:cubicBezTo>
                <a:cubicBezTo>
                  <a:pt x="114119" y="114689"/>
                  <a:pt x="111255" y="115162"/>
                  <a:pt x="108356" y="115492"/>
                </a:cubicBezTo>
                <a:cubicBezTo>
                  <a:pt x="104964" y="115882"/>
                  <a:pt x="101561" y="115994"/>
                  <a:pt x="98157" y="115994"/>
                </a:cubicBezTo>
                <a:cubicBezTo>
                  <a:pt x="96028" y="115994"/>
                  <a:pt x="93899" y="115950"/>
                  <a:pt x="91772" y="115902"/>
                </a:cubicBezTo>
                <a:cubicBezTo>
                  <a:pt x="89015" y="115831"/>
                  <a:pt x="86267" y="115635"/>
                  <a:pt x="83520" y="115438"/>
                </a:cubicBezTo>
                <a:cubicBezTo>
                  <a:pt x="80701" y="115224"/>
                  <a:pt x="77881" y="114948"/>
                  <a:pt x="75062" y="114689"/>
                </a:cubicBezTo>
                <a:cubicBezTo>
                  <a:pt x="73251" y="114528"/>
                  <a:pt x="71440" y="114341"/>
                  <a:pt x="69630" y="114189"/>
                </a:cubicBezTo>
                <a:cubicBezTo>
                  <a:pt x="69340" y="114161"/>
                  <a:pt x="69062" y="114010"/>
                  <a:pt x="68768" y="114010"/>
                </a:cubicBezTo>
                <a:cubicBezTo>
                  <a:pt x="68691" y="114010"/>
                  <a:pt x="68612" y="114021"/>
                  <a:pt x="68532" y="114047"/>
                </a:cubicBezTo>
                <a:cubicBezTo>
                  <a:pt x="68149" y="114190"/>
                  <a:pt x="67755" y="114236"/>
                  <a:pt x="67361" y="114236"/>
                </a:cubicBezTo>
                <a:cubicBezTo>
                  <a:pt x="66874" y="114236"/>
                  <a:pt x="66387" y="114166"/>
                  <a:pt x="65918" y="114127"/>
                </a:cubicBezTo>
                <a:cubicBezTo>
                  <a:pt x="61725" y="113761"/>
                  <a:pt x="57533" y="113271"/>
                  <a:pt x="53340" y="112887"/>
                </a:cubicBezTo>
                <a:cubicBezTo>
                  <a:pt x="50735" y="112655"/>
                  <a:pt x="48130" y="112432"/>
                  <a:pt x="45525" y="112245"/>
                </a:cubicBezTo>
                <a:cubicBezTo>
                  <a:pt x="42483" y="112039"/>
                  <a:pt x="39441" y="112039"/>
                  <a:pt x="36399" y="111932"/>
                </a:cubicBezTo>
                <a:cubicBezTo>
                  <a:pt x="31010" y="111745"/>
                  <a:pt x="25774" y="110817"/>
                  <a:pt x="20956" y="108212"/>
                </a:cubicBezTo>
                <a:cubicBezTo>
                  <a:pt x="17682" y="106446"/>
                  <a:pt x="14944" y="104064"/>
                  <a:pt x="12749" y="101058"/>
                </a:cubicBezTo>
                <a:cubicBezTo>
                  <a:pt x="9395" y="96463"/>
                  <a:pt x="7655" y="91227"/>
                  <a:pt x="6567" y="85723"/>
                </a:cubicBezTo>
                <a:cubicBezTo>
                  <a:pt x="5853" y="82101"/>
                  <a:pt x="5434" y="78452"/>
                  <a:pt x="5228" y="74768"/>
                </a:cubicBezTo>
                <a:cubicBezTo>
                  <a:pt x="5166" y="73643"/>
                  <a:pt x="5148" y="72519"/>
                  <a:pt x="5068" y="71404"/>
                </a:cubicBezTo>
                <a:cubicBezTo>
                  <a:pt x="5318" y="70236"/>
                  <a:pt x="5175" y="69040"/>
                  <a:pt x="5211" y="67863"/>
                </a:cubicBezTo>
                <a:cubicBezTo>
                  <a:pt x="5211" y="67765"/>
                  <a:pt x="5237" y="67675"/>
                  <a:pt x="5300" y="67595"/>
                </a:cubicBezTo>
                <a:cubicBezTo>
                  <a:pt x="5300" y="66096"/>
                  <a:pt x="5300" y="64607"/>
                  <a:pt x="5550" y="63126"/>
                </a:cubicBezTo>
                <a:cubicBezTo>
                  <a:pt x="6031" y="60324"/>
                  <a:pt x="7218" y="57835"/>
                  <a:pt x="8904" y="55578"/>
                </a:cubicBezTo>
                <a:cubicBezTo>
                  <a:pt x="10813" y="53027"/>
                  <a:pt x="13186" y="50966"/>
                  <a:pt x="15800" y="49155"/>
                </a:cubicBezTo>
                <a:cubicBezTo>
                  <a:pt x="19913" y="46310"/>
                  <a:pt x="24400" y="44195"/>
                  <a:pt x="29057" y="42411"/>
                </a:cubicBezTo>
                <a:cubicBezTo>
                  <a:pt x="34891" y="40163"/>
                  <a:pt x="40904" y="38495"/>
                  <a:pt x="46997" y="37112"/>
                </a:cubicBezTo>
                <a:cubicBezTo>
                  <a:pt x="50405" y="36336"/>
                  <a:pt x="53839" y="35685"/>
                  <a:pt x="57283" y="35060"/>
                </a:cubicBezTo>
                <a:cubicBezTo>
                  <a:pt x="57368" y="35046"/>
                  <a:pt x="57455" y="35043"/>
                  <a:pt x="57543" y="35043"/>
                </a:cubicBezTo>
                <a:cubicBezTo>
                  <a:pt x="57625" y="35043"/>
                  <a:pt x="57707" y="35046"/>
                  <a:pt x="57789" y="35046"/>
                </a:cubicBezTo>
                <a:cubicBezTo>
                  <a:pt x="58018" y="35046"/>
                  <a:pt x="58243" y="35024"/>
                  <a:pt x="58443" y="34855"/>
                </a:cubicBezTo>
                <a:cubicBezTo>
                  <a:pt x="58585" y="34739"/>
                  <a:pt x="58764" y="34766"/>
                  <a:pt x="58924" y="34703"/>
                </a:cubicBezTo>
                <a:cubicBezTo>
                  <a:pt x="59156" y="34703"/>
                  <a:pt x="59361" y="34623"/>
                  <a:pt x="59575" y="34552"/>
                </a:cubicBezTo>
                <a:cubicBezTo>
                  <a:pt x="62600" y="33713"/>
                  <a:pt x="65713" y="33454"/>
                  <a:pt x="68809" y="33053"/>
                </a:cubicBezTo>
                <a:cubicBezTo>
                  <a:pt x="71690" y="32678"/>
                  <a:pt x="74581" y="32402"/>
                  <a:pt x="77480" y="32143"/>
                </a:cubicBezTo>
                <a:cubicBezTo>
                  <a:pt x="79229" y="31991"/>
                  <a:pt x="80995" y="31902"/>
                  <a:pt x="82743" y="31759"/>
                </a:cubicBezTo>
                <a:cubicBezTo>
                  <a:pt x="85777" y="31519"/>
                  <a:pt x="88819" y="31492"/>
                  <a:pt x="91861" y="31340"/>
                </a:cubicBezTo>
                <a:cubicBezTo>
                  <a:pt x="92723" y="31298"/>
                  <a:pt x="93583" y="31272"/>
                  <a:pt x="94439" y="31272"/>
                </a:cubicBezTo>
                <a:close/>
                <a:moveTo>
                  <a:pt x="1" y="1"/>
                </a:moveTo>
                <a:lnTo>
                  <a:pt x="1" y="160427"/>
                </a:lnTo>
                <a:lnTo>
                  <a:pt x="137090" y="160427"/>
                </a:lnTo>
                <a:lnTo>
                  <a:pt x="137090" y="148080"/>
                </a:lnTo>
                <a:cubicBezTo>
                  <a:pt x="137162" y="148036"/>
                  <a:pt x="137224" y="147973"/>
                  <a:pt x="137287" y="147902"/>
                </a:cubicBezTo>
                <a:lnTo>
                  <a:pt x="137287" y="3863"/>
                </a:lnTo>
                <a:cubicBezTo>
                  <a:pt x="137224" y="3783"/>
                  <a:pt x="137162" y="3730"/>
                  <a:pt x="137090" y="3676"/>
                </a:cubicBezTo>
                <a:lnTo>
                  <a:pt x="13709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3"/>
          <p:cNvSpPr/>
          <p:nvPr/>
        </p:nvSpPr>
        <p:spPr>
          <a:xfrm>
            <a:off x="5832085" y="309"/>
            <a:ext cx="3312092" cy="184895"/>
          </a:xfrm>
          <a:custGeom>
            <a:avLst/>
            <a:gdLst/>
            <a:ahLst/>
            <a:cxnLst/>
            <a:rect l="l" t="t" r="r" b="b"/>
            <a:pathLst>
              <a:path w="103414" h="5773" extrusionOk="0">
                <a:moveTo>
                  <a:pt x="1" y="1"/>
                </a:moveTo>
                <a:cubicBezTo>
                  <a:pt x="126" y="117"/>
                  <a:pt x="286" y="125"/>
                  <a:pt x="447" y="134"/>
                </a:cubicBezTo>
                <a:cubicBezTo>
                  <a:pt x="2686" y="348"/>
                  <a:pt x="4925" y="572"/>
                  <a:pt x="7156" y="777"/>
                </a:cubicBezTo>
                <a:cubicBezTo>
                  <a:pt x="11465" y="1187"/>
                  <a:pt x="15764" y="1749"/>
                  <a:pt x="20055" y="2284"/>
                </a:cubicBezTo>
                <a:cubicBezTo>
                  <a:pt x="24775" y="2882"/>
                  <a:pt x="29494" y="3507"/>
                  <a:pt x="34213" y="4051"/>
                </a:cubicBezTo>
                <a:cubicBezTo>
                  <a:pt x="38602" y="4559"/>
                  <a:pt x="42991" y="4970"/>
                  <a:pt x="47398" y="5255"/>
                </a:cubicBezTo>
                <a:cubicBezTo>
                  <a:pt x="52064" y="5567"/>
                  <a:pt x="56748" y="5728"/>
                  <a:pt x="61422" y="5764"/>
                </a:cubicBezTo>
                <a:cubicBezTo>
                  <a:pt x="62036" y="5770"/>
                  <a:pt x="62649" y="5773"/>
                  <a:pt x="63262" y="5773"/>
                </a:cubicBezTo>
                <a:cubicBezTo>
                  <a:pt x="67868" y="5773"/>
                  <a:pt x="72472" y="5606"/>
                  <a:pt x="77070" y="5425"/>
                </a:cubicBezTo>
                <a:cubicBezTo>
                  <a:pt x="79077" y="5344"/>
                  <a:pt x="81075" y="5210"/>
                  <a:pt x="83083" y="5094"/>
                </a:cubicBezTo>
                <a:cubicBezTo>
                  <a:pt x="86312" y="4898"/>
                  <a:pt x="89542" y="4702"/>
                  <a:pt x="92771" y="4497"/>
                </a:cubicBezTo>
                <a:cubicBezTo>
                  <a:pt x="94876" y="4363"/>
                  <a:pt x="96982" y="4185"/>
                  <a:pt x="99096" y="4077"/>
                </a:cubicBezTo>
                <a:cubicBezTo>
                  <a:pt x="100338" y="4016"/>
                  <a:pt x="101581" y="3841"/>
                  <a:pt x="102829" y="3841"/>
                </a:cubicBezTo>
                <a:cubicBezTo>
                  <a:pt x="103024" y="3841"/>
                  <a:pt x="103219" y="3845"/>
                  <a:pt x="103414" y="3854"/>
                </a:cubicBezTo>
                <a:lnTo>
                  <a:pt x="1034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3"/>
          <p:cNvSpPr/>
          <p:nvPr/>
        </p:nvSpPr>
        <p:spPr>
          <a:xfrm>
            <a:off x="4837792" y="2164919"/>
            <a:ext cx="2104367" cy="1621873"/>
          </a:xfrm>
          <a:custGeom>
            <a:avLst/>
            <a:gdLst/>
            <a:ahLst/>
            <a:cxnLst/>
            <a:rect l="l" t="t" r="r" b="b"/>
            <a:pathLst>
              <a:path w="65705" h="50640" extrusionOk="0">
                <a:moveTo>
                  <a:pt x="2472" y="0"/>
                </a:moveTo>
                <a:cubicBezTo>
                  <a:pt x="2293" y="54"/>
                  <a:pt x="2240" y="214"/>
                  <a:pt x="2169" y="357"/>
                </a:cubicBezTo>
                <a:cubicBezTo>
                  <a:pt x="759" y="3301"/>
                  <a:pt x="1" y="6370"/>
                  <a:pt x="331" y="9661"/>
                </a:cubicBezTo>
                <a:cubicBezTo>
                  <a:pt x="438" y="10705"/>
                  <a:pt x="643" y="11722"/>
                  <a:pt x="857" y="12739"/>
                </a:cubicBezTo>
                <a:cubicBezTo>
                  <a:pt x="1972" y="17940"/>
                  <a:pt x="3284" y="23088"/>
                  <a:pt x="5157" y="28074"/>
                </a:cubicBezTo>
                <a:cubicBezTo>
                  <a:pt x="6754" y="32321"/>
                  <a:pt x="8699" y="36380"/>
                  <a:pt x="11429" y="40037"/>
                </a:cubicBezTo>
                <a:cubicBezTo>
                  <a:pt x="15862" y="45970"/>
                  <a:pt x="21706" y="49520"/>
                  <a:pt x="29101" y="50404"/>
                </a:cubicBezTo>
                <a:cubicBezTo>
                  <a:pt x="30455" y="50563"/>
                  <a:pt x="31807" y="50639"/>
                  <a:pt x="33155" y="50639"/>
                </a:cubicBezTo>
                <a:cubicBezTo>
                  <a:pt x="35726" y="50639"/>
                  <a:pt x="38287" y="50363"/>
                  <a:pt x="40832" y="49859"/>
                </a:cubicBezTo>
                <a:cubicBezTo>
                  <a:pt x="45998" y="48842"/>
                  <a:pt x="51216" y="48147"/>
                  <a:pt x="56444" y="47567"/>
                </a:cubicBezTo>
                <a:cubicBezTo>
                  <a:pt x="59317" y="47255"/>
                  <a:pt x="62189" y="47005"/>
                  <a:pt x="65062" y="46719"/>
                </a:cubicBezTo>
                <a:cubicBezTo>
                  <a:pt x="65312" y="46701"/>
                  <a:pt x="65544" y="46675"/>
                  <a:pt x="65704" y="46452"/>
                </a:cubicBezTo>
                <a:cubicBezTo>
                  <a:pt x="64509" y="46336"/>
                  <a:pt x="63313" y="46220"/>
                  <a:pt x="62118" y="46095"/>
                </a:cubicBezTo>
                <a:cubicBezTo>
                  <a:pt x="59326" y="45809"/>
                  <a:pt x="56533" y="45533"/>
                  <a:pt x="53741" y="45238"/>
                </a:cubicBezTo>
                <a:cubicBezTo>
                  <a:pt x="50476" y="44899"/>
                  <a:pt x="47202" y="44605"/>
                  <a:pt x="43919" y="44364"/>
                </a:cubicBezTo>
                <a:cubicBezTo>
                  <a:pt x="40538" y="44114"/>
                  <a:pt x="37139" y="44043"/>
                  <a:pt x="33749" y="43981"/>
                </a:cubicBezTo>
                <a:cubicBezTo>
                  <a:pt x="30421" y="43918"/>
                  <a:pt x="27139" y="43472"/>
                  <a:pt x="23936" y="42562"/>
                </a:cubicBezTo>
                <a:cubicBezTo>
                  <a:pt x="17727" y="40796"/>
                  <a:pt x="12758" y="37325"/>
                  <a:pt x="9252" y="31857"/>
                </a:cubicBezTo>
                <a:cubicBezTo>
                  <a:pt x="7334" y="28859"/>
                  <a:pt x="6014" y="25594"/>
                  <a:pt x="5068" y="22178"/>
                </a:cubicBezTo>
                <a:cubicBezTo>
                  <a:pt x="3409" y="16201"/>
                  <a:pt x="2793" y="10063"/>
                  <a:pt x="2597" y="3881"/>
                </a:cubicBezTo>
                <a:cubicBezTo>
                  <a:pt x="2436" y="2650"/>
                  <a:pt x="2650" y="1410"/>
                  <a:pt x="2490" y="178"/>
                </a:cubicBezTo>
                <a:cubicBezTo>
                  <a:pt x="2481" y="116"/>
                  <a:pt x="2472" y="62"/>
                  <a:pt x="24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3"/>
          <p:cNvSpPr/>
          <p:nvPr/>
        </p:nvSpPr>
        <p:spPr>
          <a:xfrm>
            <a:off x="6618969" y="864507"/>
            <a:ext cx="1556344" cy="251832"/>
          </a:xfrm>
          <a:custGeom>
            <a:avLst/>
            <a:gdLst/>
            <a:ahLst/>
            <a:cxnLst/>
            <a:rect l="l" t="t" r="r" b="b"/>
            <a:pathLst>
              <a:path w="48594" h="7863" extrusionOk="0">
                <a:moveTo>
                  <a:pt x="31211" y="0"/>
                </a:moveTo>
                <a:cubicBezTo>
                  <a:pt x="30961" y="0"/>
                  <a:pt x="30710" y="4"/>
                  <a:pt x="30457" y="13"/>
                </a:cubicBezTo>
                <a:cubicBezTo>
                  <a:pt x="28280" y="84"/>
                  <a:pt x="26166" y="539"/>
                  <a:pt x="24052" y="1012"/>
                </a:cubicBezTo>
                <a:cubicBezTo>
                  <a:pt x="16157" y="2778"/>
                  <a:pt x="8368" y="4964"/>
                  <a:pt x="696" y="7533"/>
                </a:cubicBezTo>
                <a:cubicBezTo>
                  <a:pt x="447" y="7613"/>
                  <a:pt x="197" y="7676"/>
                  <a:pt x="1" y="7863"/>
                </a:cubicBezTo>
                <a:lnTo>
                  <a:pt x="464" y="7836"/>
                </a:lnTo>
                <a:cubicBezTo>
                  <a:pt x="625" y="7738"/>
                  <a:pt x="812" y="7827"/>
                  <a:pt x="964" y="7729"/>
                </a:cubicBezTo>
                <a:cubicBezTo>
                  <a:pt x="1098" y="7711"/>
                  <a:pt x="1232" y="7702"/>
                  <a:pt x="1365" y="7685"/>
                </a:cubicBezTo>
                <a:cubicBezTo>
                  <a:pt x="5157" y="7051"/>
                  <a:pt x="8975" y="6561"/>
                  <a:pt x="12793" y="6132"/>
                </a:cubicBezTo>
                <a:cubicBezTo>
                  <a:pt x="16112" y="5767"/>
                  <a:pt x="19439" y="5472"/>
                  <a:pt x="22776" y="5240"/>
                </a:cubicBezTo>
                <a:cubicBezTo>
                  <a:pt x="27522" y="4901"/>
                  <a:pt x="32277" y="4687"/>
                  <a:pt x="37032" y="4687"/>
                </a:cubicBezTo>
                <a:cubicBezTo>
                  <a:pt x="41037" y="4687"/>
                  <a:pt x="44811" y="5615"/>
                  <a:pt x="48317" y="7586"/>
                </a:cubicBezTo>
                <a:cubicBezTo>
                  <a:pt x="48593" y="7310"/>
                  <a:pt x="48263" y="7221"/>
                  <a:pt x="48147" y="7114"/>
                </a:cubicBezTo>
                <a:cubicBezTo>
                  <a:pt x="46881" y="5945"/>
                  <a:pt x="45534" y="4901"/>
                  <a:pt x="44097" y="3965"/>
                </a:cubicBezTo>
                <a:cubicBezTo>
                  <a:pt x="40151" y="1416"/>
                  <a:pt x="35884" y="0"/>
                  <a:pt x="312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4" name="Google Shape;1254;p33"/>
          <p:cNvGrpSpPr/>
          <p:nvPr/>
        </p:nvGrpSpPr>
        <p:grpSpPr>
          <a:xfrm>
            <a:off x="7545963" y="4067752"/>
            <a:ext cx="884931" cy="536356"/>
            <a:chOff x="7867315" y="323427"/>
            <a:chExt cx="884931" cy="536356"/>
          </a:xfrm>
        </p:grpSpPr>
        <p:grpSp>
          <p:nvGrpSpPr>
            <p:cNvPr id="1255" name="Google Shape;1255;p33"/>
            <p:cNvGrpSpPr/>
            <p:nvPr/>
          </p:nvGrpSpPr>
          <p:grpSpPr>
            <a:xfrm flipH="1">
              <a:off x="7867315" y="323427"/>
              <a:ext cx="536838" cy="536356"/>
              <a:chOff x="3285550" y="1349075"/>
              <a:chExt cx="496475" cy="496075"/>
            </a:xfrm>
          </p:grpSpPr>
          <p:sp>
            <p:nvSpPr>
              <p:cNvPr id="1256" name="Google Shape;1256;p33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3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3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3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3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3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3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3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3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3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3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3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2" name="Google Shape;1272;p33"/>
            <p:cNvGrpSpPr/>
            <p:nvPr/>
          </p:nvGrpSpPr>
          <p:grpSpPr>
            <a:xfrm flipH="1">
              <a:off x="8215408" y="323427"/>
              <a:ext cx="536838" cy="536356"/>
              <a:chOff x="3285550" y="1349075"/>
              <a:chExt cx="496475" cy="496075"/>
            </a:xfrm>
          </p:grpSpPr>
          <p:sp>
            <p:nvSpPr>
              <p:cNvPr id="1273" name="Google Shape;1273;p33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3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3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3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3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3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3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3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3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3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3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3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3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3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3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3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9" name="Google Shape;1289;p33"/>
          <p:cNvSpPr/>
          <p:nvPr/>
        </p:nvSpPr>
        <p:spPr>
          <a:xfrm>
            <a:off x="6417028" y="399675"/>
            <a:ext cx="279600" cy="27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3"/>
          <p:cNvSpPr/>
          <p:nvPr/>
        </p:nvSpPr>
        <p:spPr>
          <a:xfrm>
            <a:off x="5470025" y="4227225"/>
            <a:ext cx="377100" cy="377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33"/>
          <p:cNvGrpSpPr/>
          <p:nvPr/>
        </p:nvGrpSpPr>
        <p:grpSpPr>
          <a:xfrm rot="-3600263">
            <a:off x="4310430" y="3392718"/>
            <a:ext cx="350072" cy="697952"/>
            <a:chOff x="6299050" y="981775"/>
            <a:chExt cx="582600" cy="1161550"/>
          </a:xfrm>
        </p:grpSpPr>
        <p:sp>
          <p:nvSpPr>
            <p:cNvPr id="1292" name="Google Shape;1292;p33"/>
            <p:cNvSpPr/>
            <p:nvPr/>
          </p:nvSpPr>
          <p:spPr>
            <a:xfrm>
              <a:off x="6299050" y="1639325"/>
              <a:ext cx="582600" cy="504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6299050" y="98177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6299050" y="131142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33"/>
          <p:cNvSpPr/>
          <p:nvPr/>
        </p:nvSpPr>
        <p:spPr>
          <a:xfrm>
            <a:off x="4700650" y="4735030"/>
            <a:ext cx="4443527" cy="408223"/>
          </a:xfrm>
          <a:custGeom>
            <a:avLst/>
            <a:gdLst/>
            <a:ahLst/>
            <a:cxnLst/>
            <a:rect l="l" t="t" r="r" b="b"/>
            <a:pathLst>
              <a:path w="138741" h="12746" extrusionOk="0">
                <a:moveTo>
                  <a:pt x="137154" y="1"/>
                </a:moveTo>
                <a:cubicBezTo>
                  <a:pt x="135649" y="1"/>
                  <a:pt x="134156" y="160"/>
                  <a:pt x="132683" y="470"/>
                </a:cubicBezTo>
                <a:cubicBezTo>
                  <a:pt x="128107" y="1443"/>
                  <a:pt x="123548" y="2460"/>
                  <a:pt x="118936" y="3191"/>
                </a:cubicBezTo>
                <a:cubicBezTo>
                  <a:pt x="114841" y="3833"/>
                  <a:pt x="110738" y="4395"/>
                  <a:pt x="106625" y="4859"/>
                </a:cubicBezTo>
                <a:cubicBezTo>
                  <a:pt x="103065" y="5261"/>
                  <a:pt x="99497" y="5582"/>
                  <a:pt x="95929" y="5885"/>
                </a:cubicBezTo>
                <a:cubicBezTo>
                  <a:pt x="91584" y="6251"/>
                  <a:pt x="87240" y="6528"/>
                  <a:pt x="82886" y="6768"/>
                </a:cubicBezTo>
                <a:cubicBezTo>
                  <a:pt x="79228" y="6974"/>
                  <a:pt x="75562" y="7134"/>
                  <a:pt x="71904" y="7241"/>
                </a:cubicBezTo>
                <a:cubicBezTo>
                  <a:pt x="66935" y="7384"/>
                  <a:pt x="61957" y="7500"/>
                  <a:pt x="56979" y="7553"/>
                </a:cubicBezTo>
                <a:cubicBezTo>
                  <a:pt x="54263" y="7586"/>
                  <a:pt x="51545" y="7605"/>
                  <a:pt x="48827" y="7605"/>
                </a:cubicBezTo>
                <a:cubicBezTo>
                  <a:pt x="45555" y="7605"/>
                  <a:pt x="42282" y="7577"/>
                  <a:pt x="39012" y="7509"/>
                </a:cubicBezTo>
                <a:cubicBezTo>
                  <a:pt x="37892" y="7484"/>
                  <a:pt x="36771" y="7471"/>
                  <a:pt x="35651" y="7471"/>
                </a:cubicBezTo>
                <a:cubicBezTo>
                  <a:pt x="31636" y="7471"/>
                  <a:pt x="27625" y="7627"/>
                  <a:pt x="23615" y="7892"/>
                </a:cubicBezTo>
                <a:cubicBezTo>
                  <a:pt x="18860" y="8205"/>
                  <a:pt x="14140" y="8740"/>
                  <a:pt x="9475" y="9695"/>
                </a:cubicBezTo>
                <a:cubicBezTo>
                  <a:pt x="6513" y="10292"/>
                  <a:pt x="3596" y="11059"/>
                  <a:pt x="812" y="12273"/>
                </a:cubicBezTo>
                <a:cubicBezTo>
                  <a:pt x="527" y="12398"/>
                  <a:pt x="197" y="12451"/>
                  <a:pt x="1" y="12746"/>
                </a:cubicBezTo>
                <a:lnTo>
                  <a:pt x="138741" y="12746"/>
                </a:lnTo>
                <a:lnTo>
                  <a:pt x="138741" y="60"/>
                </a:lnTo>
                <a:cubicBezTo>
                  <a:pt x="138210" y="20"/>
                  <a:pt x="137681" y="1"/>
                  <a:pt x="1371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3"/>
          <p:cNvSpPr/>
          <p:nvPr/>
        </p:nvSpPr>
        <p:spPr>
          <a:xfrm>
            <a:off x="8767310" y="2160916"/>
            <a:ext cx="206001" cy="996600"/>
          </a:xfrm>
          <a:custGeom>
            <a:avLst/>
            <a:gdLst/>
            <a:ahLst/>
            <a:cxnLst/>
            <a:rect l="l" t="t" r="r" b="b"/>
            <a:pathLst>
              <a:path w="6432" h="31117" extrusionOk="0">
                <a:moveTo>
                  <a:pt x="98" y="0"/>
                </a:moveTo>
                <a:cubicBezTo>
                  <a:pt x="89" y="18"/>
                  <a:pt x="71" y="72"/>
                  <a:pt x="71" y="72"/>
                </a:cubicBezTo>
                <a:cubicBezTo>
                  <a:pt x="153" y="101"/>
                  <a:pt x="0" y="149"/>
                  <a:pt x="8" y="149"/>
                </a:cubicBezTo>
                <a:cubicBezTo>
                  <a:pt x="9" y="149"/>
                  <a:pt x="18" y="147"/>
                  <a:pt x="36" y="143"/>
                </a:cubicBezTo>
                <a:cubicBezTo>
                  <a:pt x="865" y="4122"/>
                  <a:pt x="1525" y="8127"/>
                  <a:pt x="2016" y="12159"/>
                </a:cubicBezTo>
                <a:cubicBezTo>
                  <a:pt x="2533" y="16352"/>
                  <a:pt x="2872" y="20563"/>
                  <a:pt x="3069" y="24783"/>
                </a:cubicBezTo>
                <a:cubicBezTo>
                  <a:pt x="3167" y="26888"/>
                  <a:pt x="3211" y="29002"/>
                  <a:pt x="3274" y="31117"/>
                </a:cubicBezTo>
                <a:cubicBezTo>
                  <a:pt x="3488" y="30992"/>
                  <a:pt x="3622" y="30787"/>
                  <a:pt x="3765" y="30599"/>
                </a:cubicBezTo>
                <a:cubicBezTo>
                  <a:pt x="5781" y="27860"/>
                  <a:pt x="6432" y="24783"/>
                  <a:pt x="5888" y="21482"/>
                </a:cubicBezTo>
                <a:cubicBezTo>
                  <a:pt x="5272" y="17762"/>
                  <a:pt x="4327" y="14113"/>
                  <a:pt x="3363" y="10473"/>
                </a:cubicBezTo>
                <a:cubicBezTo>
                  <a:pt x="2489" y="7146"/>
                  <a:pt x="1508" y="3845"/>
                  <a:pt x="401" y="589"/>
                </a:cubicBezTo>
                <a:cubicBezTo>
                  <a:pt x="330" y="375"/>
                  <a:pt x="321" y="134"/>
                  <a:pt x="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3"/>
          <p:cNvSpPr/>
          <p:nvPr/>
        </p:nvSpPr>
        <p:spPr>
          <a:xfrm>
            <a:off x="8763563" y="2139746"/>
            <a:ext cx="5188" cy="9768"/>
          </a:xfrm>
          <a:custGeom>
            <a:avLst/>
            <a:gdLst/>
            <a:ahLst/>
            <a:cxnLst/>
            <a:rect l="l" t="t" r="r" b="b"/>
            <a:pathLst>
              <a:path w="162" h="305" extrusionOk="0">
                <a:moveTo>
                  <a:pt x="1" y="1"/>
                </a:moveTo>
                <a:lnTo>
                  <a:pt x="1" y="1"/>
                </a:lnTo>
                <a:cubicBezTo>
                  <a:pt x="10" y="99"/>
                  <a:pt x="19" y="197"/>
                  <a:pt x="28" y="304"/>
                </a:cubicBezTo>
                <a:cubicBezTo>
                  <a:pt x="161" y="188"/>
                  <a:pt x="63" y="99"/>
                  <a:pt x="1" y="1"/>
                </a:cubicBezTo>
                <a:close/>
              </a:path>
            </a:pathLst>
          </a:custGeom>
          <a:solidFill>
            <a:srgbClr val="6D33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3"/>
          <p:cNvSpPr/>
          <p:nvPr/>
        </p:nvSpPr>
        <p:spPr>
          <a:xfrm>
            <a:off x="4914369" y="2170620"/>
            <a:ext cx="8615" cy="118598"/>
          </a:xfrm>
          <a:custGeom>
            <a:avLst/>
            <a:gdLst/>
            <a:ahLst/>
            <a:cxnLst/>
            <a:rect l="l" t="t" r="r" b="b"/>
            <a:pathLst>
              <a:path w="269" h="3703" extrusionOk="0">
                <a:moveTo>
                  <a:pt x="99" y="0"/>
                </a:moveTo>
                <a:cubicBezTo>
                  <a:pt x="45" y="1232"/>
                  <a:pt x="1" y="2472"/>
                  <a:pt x="206" y="3703"/>
                </a:cubicBezTo>
                <a:cubicBezTo>
                  <a:pt x="268" y="2463"/>
                  <a:pt x="268" y="1232"/>
                  <a:pt x="99" y="0"/>
                </a:cubicBezTo>
                <a:close/>
              </a:path>
            </a:pathLst>
          </a:custGeom>
          <a:solidFill>
            <a:srgbClr val="C4B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3"/>
          <p:cNvSpPr/>
          <p:nvPr/>
        </p:nvSpPr>
        <p:spPr>
          <a:xfrm>
            <a:off x="6633830" y="1111087"/>
            <a:ext cx="16014" cy="5253"/>
          </a:xfrm>
          <a:custGeom>
            <a:avLst/>
            <a:gdLst/>
            <a:ahLst/>
            <a:cxnLst/>
            <a:rect l="l" t="t" r="r" b="b"/>
            <a:pathLst>
              <a:path w="500" h="164" extrusionOk="0">
                <a:moveTo>
                  <a:pt x="329" y="0"/>
                </a:moveTo>
                <a:cubicBezTo>
                  <a:pt x="211" y="0"/>
                  <a:pt x="104" y="46"/>
                  <a:pt x="0" y="137"/>
                </a:cubicBezTo>
                <a:cubicBezTo>
                  <a:pt x="57" y="155"/>
                  <a:pt x="111" y="164"/>
                  <a:pt x="162" y="164"/>
                </a:cubicBezTo>
                <a:cubicBezTo>
                  <a:pt x="288" y="164"/>
                  <a:pt x="398" y="113"/>
                  <a:pt x="500" y="30"/>
                </a:cubicBezTo>
                <a:cubicBezTo>
                  <a:pt x="440" y="10"/>
                  <a:pt x="383" y="0"/>
                  <a:pt x="329" y="0"/>
                </a:cubicBezTo>
                <a:close/>
              </a:path>
            </a:pathLst>
          </a:custGeom>
          <a:solidFill>
            <a:srgbClr val="C4B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3"/>
          <p:cNvSpPr txBox="1">
            <a:spLocks noGrp="1"/>
          </p:cNvSpPr>
          <p:nvPr>
            <p:ph type="title"/>
          </p:nvPr>
        </p:nvSpPr>
        <p:spPr>
          <a:xfrm>
            <a:off x="1310159" y="1028224"/>
            <a:ext cx="27987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Dramatic Poetry</a:t>
            </a:r>
            <a:endParaRPr dirty="0"/>
          </a:p>
        </p:txBody>
      </p:sp>
      <p:sp>
        <p:nvSpPr>
          <p:cNvPr id="1302" name="Google Shape;1302;p33"/>
          <p:cNvSpPr txBox="1">
            <a:spLocks noGrp="1"/>
          </p:cNvSpPr>
          <p:nvPr>
            <p:ph type="subTitle" idx="1"/>
          </p:nvPr>
        </p:nvSpPr>
        <p:spPr>
          <a:xfrm>
            <a:off x="118946" y="2217013"/>
            <a:ext cx="5464097" cy="29210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US" sz="2400" dirty="0"/>
              <a:t>the voice of </a:t>
            </a:r>
            <a:r>
              <a:rPr lang="en-US" sz="2400" dirty="0" smtClean="0"/>
              <a:t>an invented </a:t>
            </a:r>
            <a:r>
              <a:rPr lang="en-US" sz="2400" dirty="0"/>
              <a:t>character or </a:t>
            </a:r>
            <a:r>
              <a:rPr lang="en-US" sz="2400" dirty="0" smtClean="0"/>
              <a:t>characters</a:t>
            </a:r>
          </a:p>
          <a:p>
            <a:pPr algn="just"/>
            <a:r>
              <a:rPr lang="en-US" sz="2400" dirty="0" smtClean="0"/>
              <a:t>Monologue</a:t>
            </a:r>
          </a:p>
          <a:p>
            <a:pPr algn="just"/>
            <a:r>
              <a:rPr lang="en-US" sz="2400" dirty="0"/>
              <a:t>the full-length verse play, in which </a:t>
            </a:r>
            <a:r>
              <a:rPr lang="en-US" sz="2400" dirty="0" smtClean="0"/>
              <a:t>multiple speakers </a:t>
            </a:r>
            <a:r>
              <a:rPr lang="en-US" sz="2400" dirty="0"/>
              <a:t>are given distinctive voices.</a:t>
            </a:r>
            <a:endParaRPr lang="en-US" sz="2400" dirty="0" smtClean="0"/>
          </a:p>
          <a:p>
            <a:endParaRPr dirty="0"/>
          </a:p>
        </p:txBody>
      </p:sp>
      <p:grpSp>
        <p:nvGrpSpPr>
          <p:cNvPr id="1303" name="Google Shape;1303;p33"/>
          <p:cNvGrpSpPr/>
          <p:nvPr/>
        </p:nvGrpSpPr>
        <p:grpSpPr>
          <a:xfrm>
            <a:off x="4214808" y="539457"/>
            <a:ext cx="541307" cy="540920"/>
            <a:chOff x="3285550" y="1349075"/>
            <a:chExt cx="496475" cy="496075"/>
          </a:xfrm>
        </p:grpSpPr>
        <p:sp>
          <p:nvSpPr>
            <p:cNvPr id="1304" name="Google Shape;1304;p33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3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3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215"/>
            <a:ext cx="3359077" cy="4880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296" y="0"/>
            <a:ext cx="3377704" cy="4871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524" y="55059"/>
            <a:ext cx="2641299" cy="985722"/>
          </a:xfrm>
          <a:prstGeom prst="rect">
            <a:avLst/>
          </a:prstGeom>
        </p:spPr>
      </p:pic>
      <p:pic>
        <p:nvPicPr>
          <p:cNvPr id="8" name="Google Shape;2150;p56"/>
          <p:cNvPicPr preferRelativeResize="0"/>
          <p:nvPr/>
        </p:nvPicPr>
        <p:blipFill rotWithShape="1">
          <a:blip r:embed="rId5">
            <a:alphaModFix/>
          </a:blip>
          <a:srcRect t="11708" b="17967"/>
          <a:stretch/>
        </p:blipFill>
        <p:spPr>
          <a:xfrm>
            <a:off x="3664225" y="2824049"/>
            <a:ext cx="1796923" cy="126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6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3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Lyric Poetry</a:t>
            </a:r>
            <a:endParaRPr dirty="0"/>
          </a:p>
        </p:txBody>
      </p:sp>
      <p:sp>
        <p:nvSpPr>
          <p:cNvPr id="1356" name="Google Shape;1356;p35"/>
          <p:cNvSpPr txBox="1">
            <a:spLocks noGrp="1"/>
          </p:cNvSpPr>
          <p:nvPr>
            <p:ph type="title" idx="2"/>
          </p:nvPr>
        </p:nvSpPr>
        <p:spPr>
          <a:xfrm>
            <a:off x="297367" y="1530413"/>
            <a:ext cx="4870700" cy="55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l"/>
            <a:r>
              <a:rPr lang="en-US" dirty="0"/>
              <a:t>an individual speaker expresses what he or she feels, perceives, and</a:t>
            </a:r>
            <a:br>
              <a:rPr lang="en-US" dirty="0"/>
            </a:br>
            <a:r>
              <a:rPr lang="en-US" dirty="0"/>
              <a:t>thinks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1357" name="Google Shape;1357;p35"/>
          <p:cNvSpPr txBox="1">
            <a:spLocks noGrp="1"/>
          </p:cNvSpPr>
          <p:nvPr>
            <p:ph type="title" idx="3"/>
          </p:nvPr>
        </p:nvSpPr>
        <p:spPr>
          <a:xfrm>
            <a:off x="4863976" y="2893613"/>
            <a:ext cx="3560100" cy="55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1359" name="Google Shape;1359;p35"/>
          <p:cNvSpPr txBox="1">
            <a:spLocks noGrp="1"/>
          </p:cNvSpPr>
          <p:nvPr>
            <p:ph type="subTitle" idx="4"/>
          </p:nvPr>
        </p:nvSpPr>
        <p:spPr>
          <a:xfrm>
            <a:off x="142817" y="2520355"/>
            <a:ext cx="3560100" cy="80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Lyric persona vs the poet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Short and emotional</a:t>
            </a:r>
            <a:endParaRPr sz="1800" dirty="0"/>
          </a:p>
        </p:txBody>
      </p:sp>
      <p:sp>
        <p:nvSpPr>
          <p:cNvPr id="1360" name="Google Shape;1360;p35"/>
          <p:cNvSpPr/>
          <p:nvPr/>
        </p:nvSpPr>
        <p:spPr>
          <a:xfrm>
            <a:off x="4826475" y="1903412"/>
            <a:ext cx="708009" cy="673613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5"/>
          <p:cNvSpPr/>
          <p:nvPr/>
        </p:nvSpPr>
        <p:spPr>
          <a:xfrm>
            <a:off x="3572100" y="3258787"/>
            <a:ext cx="708009" cy="673613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2" name="Google Shape;1362;p35"/>
          <p:cNvGrpSpPr/>
          <p:nvPr/>
        </p:nvGrpSpPr>
        <p:grpSpPr>
          <a:xfrm>
            <a:off x="3740199" y="3426241"/>
            <a:ext cx="371814" cy="338690"/>
            <a:chOff x="-40745125" y="3632900"/>
            <a:chExt cx="318225" cy="289875"/>
          </a:xfrm>
        </p:grpSpPr>
        <p:sp>
          <p:nvSpPr>
            <p:cNvPr id="1363" name="Google Shape;1363;p35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5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5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5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5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5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5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35"/>
          <p:cNvGrpSpPr/>
          <p:nvPr/>
        </p:nvGrpSpPr>
        <p:grpSpPr>
          <a:xfrm>
            <a:off x="4995027" y="2071336"/>
            <a:ext cx="370879" cy="337755"/>
            <a:chOff x="-40378075" y="3267450"/>
            <a:chExt cx="317425" cy="289075"/>
          </a:xfrm>
        </p:grpSpPr>
        <p:sp>
          <p:nvSpPr>
            <p:cNvPr id="1371" name="Google Shape;1371;p35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5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5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5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35"/>
          <p:cNvGrpSpPr/>
          <p:nvPr/>
        </p:nvGrpSpPr>
        <p:grpSpPr>
          <a:xfrm>
            <a:off x="1270394" y="3566387"/>
            <a:ext cx="808235" cy="478198"/>
            <a:chOff x="844658" y="3526000"/>
            <a:chExt cx="876515" cy="518597"/>
          </a:xfrm>
        </p:grpSpPr>
        <p:grpSp>
          <p:nvGrpSpPr>
            <p:cNvPr id="1376" name="Google Shape;1376;p35"/>
            <p:cNvGrpSpPr/>
            <p:nvPr/>
          </p:nvGrpSpPr>
          <p:grpSpPr>
            <a:xfrm>
              <a:off x="844658" y="3526000"/>
              <a:ext cx="518965" cy="518597"/>
              <a:chOff x="3285550" y="1349075"/>
              <a:chExt cx="496475" cy="496075"/>
            </a:xfrm>
          </p:grpSpPr>
          <p:sp>
            <p:nvSpPr>
              <p:cNvPr id="1377" name="Google Shape;1377;p35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5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5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5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5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5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5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5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5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5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5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5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5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5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5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5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3" name="Google Shape;1393;p35"/>
            <p:cNvGrpSpPr/>
            <p:nvPr/>
          </p:nvGrpSpPr>
          <p:grpSpPr>
            <a:xfrm>
              <a:off x="1202208" y="3526000"/>
              <a:ext cx="518965" cy="518597"/>
              <a:chOff x="3285550" y="1349075"/>
              <a:chExt cx="496475" cy="496075"/>
            </a:xfrm>
          </p:grpSpPr>
          <p:sp>
            <p:nvSpPr>
              <p:cNvPr id="1394" name="Google Shape;1394;p35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5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5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5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5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5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5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5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5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5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5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5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5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5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5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5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0" name="Google Shape;1410;p35"/>
          <p:cNvGrpSpPr/>
          <p:nvPr/>
        </p:nvGrpSpPr>
        <p:grpSpPr>
          <a:xfrm rot="-6668846">
            <a:off x="7185110" y="978673"/>
            <a:ext cx="392417" cy="1155578"/>
            <a:chOff x="6299050" y="981775"/>
            <a:chExt cx="582600" cy="1715625"/>
          </a:xfrm>
        </p:grpSpPr>
        <p:grpSp>
          <p:nvGrpSpPr>
            <p:cNvPr id="1411" name="Google Shape;1411;p35"/>
            <p:cNvGrpSpPr/>
            <p:nvPr/>
          </p:nvGrpSpPr>
          <p:grpSpPr>
            <a:xfrm>
              <a:off x="6299050" y="981775"/>
              <a:ext cx="582600" cy="1161550"/>
              <a:chOff x="6299050" y="981775"/>
              <a:chExt cx="582600" cy="1161550"/>
            </a:xfrm>
          </p:grpSpPr>
          <p:sp>
            <p:nvSpPr>
              <p:cNvPr id="1412" name="Google Shape;1412;p35"/>
              <p:cNvSpPr/>
              <p:nvPr/>
            </p:nvSpPr>
            <p:spPr>
              <a:xfrm>
                <a:off x="6299050" y="1639325"/>
                <a:ext cx="582600" cy="504000"/>
              </a:xfrm>
              <a:prstGeom prst="triangle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5"/>
              <p:cNvSpPr/>
              <p:nvPr/>
            </p:nvSpPr>
            <p:spPr>
              <a:xfrm>
                <a:off x="6299050" y="981775"/>
                <a:ext cx="582600" cy="504000"/>
              </a:xfrm>
              <a:prstGeom prst="triangle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5"/>
              <p:cNvSpPr/>
              <p:nvPr/>
            </p:nvSpPr>
            <p:spPr>
              <a:xfrm>
                <a:off x="6299050" y="1311425"/>
                <a:ext cx="582600" cy="504000"/>
              </a:xfrm>
              <a:prstGeom prst="triangle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5" name="Google Shape;1415;p35"/>
            <p:cNvSpPr/>
            <p:nvPr/>
          </p:nvSpPr>
          <p:spPr>
            <a:xfrm>
              <a:off x="6464600" y="2446000"/>
              <a:ext cx="251400" cy="251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6" name="Google Shape;1416;p35"/>
          <p:cNvSpPr/>
          <p:nvPr/>
        </p:nvSpPr>
        <p:spPr>
          <a:xfrm>
            <a:off x="7687425" y="2360350"/>
            <a:ext cx="317400" cy="317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35"/>
          <p:cNvSpPr/>
          <p:nvPr/>
        </p:nvSpPr>
        <p:spPr>
          <a:xfrm>
            <a:off x="1237243" y="681595"/>
            <a:ext cx="370800" cy="37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" grpId="0"/>
      <p:bldP spid="13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8"/>
          <p:cNvSpPr txBox="1">
            <a:spLocks noGrp="1"/>
          </p:cNvSpPr>
          <p:nvPr>
            <p:ph type="title"/>
          </p:nvPr>
        </p:nvSpPr>
        <p:spPr>
          <a:xfrm>
            <a:off x="209405" y="677074"/>
            <a:ext cx="2589637" cy="164011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How to read a poem?</a:t>
            </a:r>
            <a:endParaRPr dirty="0"/>
          </a:p>
        </p:txBody>
      </p:sp>
      <p:grpSp>
        <p:nvGrpSpPr>
          <p:cNvPr id="1486" name="Google Shape;1486;p38"/>
          <p:cNvGrpSpPr/>
          <p:nvPr/>
        </p:nvGrpSpPr>
        <p:grpSpPr>
          <a:xfrm rot="-4500137">
            <a:off x="4142947" y="3687297"/>
            <a:ext cx="392406" cy="1155548"/>
            <a:chOff x="6299050" y="981775"/>
            <a:chExt cx="582600" cy="1715625"/>
          </a:xfrm>
        </p:grpSpPr>
        <p:grpSp>
          <p:nvGrpSpPr>
            <p:cNvPr id="1487" name="Google Shape;1487;p38"/>
            <p:cNvGrpSpPr/>
            <p:nvPr/>
          </p:nvGrpSpPr>
          <p:grpSpPr>
            <a:xfrm>
              <a:off x="6299050" y="981775"/>
              <a:ext cx="582600" cy="1161550"/>
              <a:chOff x="6299050" y="981775"/>
              <a:chExt cx="582600" cy="1161550"/>
            </a:xfrm>
          </p:grpSpPr>
          <p:sp>
            <p:nvSpPr>
              <p:cNvPr id="1488" name="Google Shape;1488;p38"/>
              <p:cNvSpPr/>
              <p:nvPr/>
            </p:nvSpPr>
            <p:spPr>
              <a:xfrm>
                <a:off x="6299050" y="1639325"/>
                <a:ext cx="582600" cy="504000"/>
              </a:xfrm>
              <a:prstGeom prst="triangle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8"/>
              <p:cNvSpPr/>
              <p:nvPr/>
            </p:nvSpPr>
            <p:spPr>
              <a:xfrm>
                <a:off x="6299050" y="981775"/>
                <a:ext cx="582600" cy="504000"/>
              </a:xfrm>
              <a:prstGeom prst="triangle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8"/>
              <p:cNvSpPr/>
              <p:nvPr/>
            </p:nvSpPr>
            <p:spPr>
              <a:xfrm>
                <a:off x="6299050" y="1311425"/>
                <a:ext cx="582600" cy="504000"/>
              </a:xfrm>
              <a:prstGeom prst="triangle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1" name="Google Shape;1491;p38"/>
            <p:cNvSpPr/>
            <p:nvPr/>
          </p:nvSpPr>
          <p:spPr>
            <a:xfrm>
              <a:off x="6464600" y="2446000"/>
              <a:ext cx="251400" cy="251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38"/>
          <p:cNvGrpSpPr/>
          <p:nvPr/>
        </p:nvGrpSpPr>
        <p:grpSpPr>
          <a:xfrm>
            <a:off x="6015558" y="4344812"/>
            <a:ext cx="518965" cy="518597"/>
            <a:chOff x="3285550" y="1349075"/>
            <a:chExt cx="496475" cy="496075"/>
          </a:xfrm>
        </p:grpSpPr>
        <p:sp>
          <p:nvSpPr>
            <p:cNvPr id="1493" name="Google Shape;1493;p38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8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8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8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8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8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8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8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8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86186" y="2750180"/>
            <a:ext cx="47430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Read a poem more than once</a:t>
            </a:r>
            <a:r>
              <a:rPr lang="en-US" dirty="0"/>
              <a:t>. </a:t>
            </a:r>
          </a:p>
          <a:p>
            <a:r>
              <a:rPr lang="en-US" b="1" dirty="0"/>
              <a:t>2. Keep a dictionary by you and use it</a:t>
            </a:r>
            <a:r>
              <a:rPr lang="en-US" dirty="0"/>
              <a:t>. </a:t>
            </a:r>
          </a:p>
          <a:p>
            <a:r>
              <a:rPr lang="en-US" b="1" dirty="0"/>
              <a:t>3. Read so as to hear the sounds of the words in your mind</a:t>
            </a:r>
            <a:r>
              <a:rPr lang="en-US" dirty="0"/>
              <a:t>. </a:t>
            </a:r>
          </a:p>
          <a:p>
            <a:r>
              <a:rPr lang="en-US" b="1" dirty="0"/>
              <a:t>4. Always pay careful attention to what the poem is saying</a:t>
            </a:r>
            <a:r>
              <a:rPr lang="en-US" dirty="0"/>
              <a:t>. </a:t>
            </a:r>
          </a:p>
          <a:p>
            <a:r>
              <a:rPr lang="en-US" b="1" dirty="0"/>
              <a:t>5. Practice reading the poems aloud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Libraries Thesis Defense by Slidesgo">
  <a:themeElements>
    <a:clrScheme name="Simple Light">
      <a:dk1>
        <a:srgbClr val="7D3021"/>
      </a:dk1>
      <a:lt1>
        <a:srgbClr val="C2A87C"/>
      </a:lt1>
      <a:dk2>
        <a:srgbClr val="FFFFFF"/>
      </a:dk2>
      <a:lt2>
        <a:srgbClr val="19191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290</Words>
  <Application>Microsoft Office PowerPoint</Application>
  <PresentationFormat>Экран (16:9)</PresentationFormat>
  <Paragraphs>38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Anton</vt:lpstr>
      <vt:lpstr>Arial</vt:lpstr>
      <vt:lpstr>Assistant</vt:lpstr>
      <vt:lpstr>Bebas Neue</vt:lpstr>
      <vt:lpstr>Public Libraries Thesis Defense by Slidesgo</vt:lpstr>
      <vt:lpstr>Poetry </vt:lpstr>
      <vt:lpstr>Poetry</vt:lpstr>
      <vt:lpstr>Types of poetry</vt:lpstr>
      <vt:lpstr>Epic Poetry</vt:lpstr>
      <vt:lpstr>Презентация PowerPoint</vt:lpstr>
      <vt:lpstr>Dramatic Poetry</vt:lpstr>
      <vt:lpstr>Презентация PowerPoint</vt:lpstr>
      <vt:lpstr>Lyric Poetry</vt:lpstr>
      <vt:lpstr>How to read a poem?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dc:creator>ПК</dc:creator>
  <cp:lastModifiedBy>ПК</cp:lastModifiedBy>
  <cp:revision>24</cp:revision>
  <dcterms:modified xsi:type="dcterms:W3CDTF">2021-10-10T17:02:29Z</dcterms:modified>
</cp:coreProperties>
</file>