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3C9A8-5757-4823-B9C5-57BBF3462CDB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75070E4D-7591-4A74-9192-D1F4FAACE8C0}">
      <dgm:prSet phldrT="[Текст]"/>
      <dgm:spPr/>
      <dgm:t>
        <a:bodyPr/>
        <a:lstStyle/>
        <a:p>
          <a:r>
            <a:rPr lang="ru-RU" b="1" i="1" dirty="0" smtClean="0"/>
            <a:t>МЕТА НАВЧАННЯ </a:t>
          </a:r>
          <a:endParaRPr lang="ru-RU" b="1" dirty="0"/>
        </a:p>
      </dgm:t>
    </dgm:pt>
    <dgm:pt modelId="{F40E660E-C8C9-48AD-B65F-CBFC3173A0BC}" type="parTrans" cxnId="{F43F1E60-0FFC-48B9-901E-E6E2ACB9D391}">
      <dgm:prSet/>
      <dgm:spPr/>
      <dgm:t>
        <a:bodyPr/>
        <a:lstStyle/>
        <a:p>
          <a:endParaRPr lang="ru-RU"/>
        </a:p>
      </dgm:t>
    </dgm:pt>
    <dgm:pt modelId="{56EE0D51-0A76-4FFB-8619-F0888109CB16}" type="sibTrans" cxnId="{F43F1E60-0FFC-48B9-901E-E6E2ACB9D391}">
      <dgm:prSet/>
      <dgm:spPr/>
      <dgm:t>
        <a:bodyPr/>
        <a:lstStyle/>
        <a:p>
          <a:endParaRPr lang="ru-RU"/>
        </a:p>
      </dgm:t>
    </dgm:pt>
    <dgm:pt modelId="{F6C746A9-25A1-4601-B2C8-2F328BC931F7}">
      <dgm:prSet phldrT="[Текст]"/>
      <dgm:spPr/>
      <dgm:t>
        <a:bodyPr/>
        <a:lstStyle/>
        <a:p>
          <a:r>
            <a:rPr lang="ru-RU" b="1" i="1" dirty="0" smtClean="0"/>
            <a:t>ПРОЦЕС</a:t>
          </a:r>
          <a:endParaRPr lang="ru-RU" b="1" dirty="0"/>
        </a:p>
      </dgm:t>
    </dgm:pt>
    <dgm:pt modelId="{E8ED5519-2780-4885-BD9C-9CB3538CFE93}" type="parTrans" cxnId="{E0A41630-4440-4406-B425-419482962B86}">
      <dgm:prSet/>
      <dgm:spPr/>
      <dgm:t>
        <a:bodyPr/>
        <a:lstStyle/>
        <a:p>
          <a:endParaRPr lang="ru-RU"/>
        </a:p>
      </dgm:t>
    </dgm:pt>
    <dgm:pt modelId="{5CBFFB8A-AE6B-4D39-BE2E-1CC16DC730C8}" type="sibTrans" cxnId="{E0A41630-4440-4406-B425-419482962B86}">
      <dgm:prSet/>
      <dgm:spPr/>
      <dgm:t>
        <a:bodyPr/>
        <a:lstStyle/>
        <a:p>
          <a:endParaRPr lang="ru-RU"/>
        </a:p>
      </dgm:t>
    </dgm:pt>
    <dgm:pt modelId="{5C7504A8-99E8-4790-9920-9498C695E887}">
      <dgm:prSet phldrT="[Текст]"/>
      <dgm:spPr/>
      <dgm:t>
        <a:bodyPr/>
        <a:lstStyle/>
        <a:p>
          <a:r>
            <a:rPr lang="ru-RU" b="1" i="1" dirty="0" smtClean="0"/>
            <a:t>РЕЗУЛЬТАТ</a:t>
          </a:r>
          <a:endParaRPr lang="ru-RU" b="1" dirty="0"/>
        </a:p>
      </dgm:t>
    </dgm:pt>
    <dgm:pt modelId="{6DA60ED9-3BB9-43DF-ACB4-EA188E833297}" type="parTrans" cxnId="{A7BF36A9-3013-4982-AD46-DEC0600ADCB1}">
      <dgm:prSet/>
      <dgm:spPr/>
      <dgm:t>
        <a:bodyPr/>
        <a:lstStyle/>
        <a:p>
          <a:endParaRPr lang="ru-RU"/>
        </a:p>
      </dgm:t>
    </dgm:pt>
    <dgm:pt modelId="{C8F04A90-9123-42DE-A4A2-FC6A99636CA5}" type="sibTrans" cxnId="{A7BF36A9-3013-4982-AD46-DEC0600ADCB1}">
      <dgm:prSet/>
      <dgm:spPr/>
      <dgm:t>
        <a:bodyPr/>
        <a:lstStyle/>
        <a:p>
          <a:endParaRPr lang="ru-RU"/>
        </a:p>
      </dgm:t>
    </dgm:pt>
    <dgm:pt modelId="{0B3E2414-D10D-4D85-AEE4-89EAFE6EBBFF}">
      <dgm:prSet phldrT="[Текст]"/>
      <dgm:spPr/>
      <dgm:t>
        <a:bodyPr/>
        <a:lstStyle/>
        <a:p>
          <a:r>
            <a:rPr lang="ru-RU" b="1" i="1" dirty="0" smtClean="0"/>
            <a:t>НОВА МЕТА</a:t>
          </a:r>
          <a:endParaRPr lang="ru-RU" b="1" dirty="0"/>
        </a:p>
      </dgm:t>
    </dgm:pt>
    <dgm:pt modelId="{1CE4C436-9B71-44F7-8839-F7450BECDCCB}" type="parTrans" cxnId="{D5097CE0-19B6-4FA2-98EC-703CF2983548}">
      <dgm:prSet/>
      <dgm:spPr/>
      <dgm:t>
        <a:bodyPr/>
        <a:lstStyle/>
        <a:p>
          <a:endParaRPr lang="ru-RU"/>
        </a:p>
      </dgm:t>
    </dgm:pt>
    <dgm:pt modelId="{009D0FD1-1B46-4872-9684-515FCA3A7655}" type="sibTrans" cxnId="{D5097CE0-19B6-4FA2-98EC-703CF2983548}">
      <dgm:prSet/>
      <dgm:spPr/>
      <dgm:t>
        <a:bodyPr/>
        <a:lstStyle/>
        <a:p>
          <a:endParaRPr lang="ru-RU"/>
        </a:p>
      </dgm:t>
    </dgm:pt>
    <dgm:pt modelId="{33DE4511-00D2-46F2-BA24-FF2FDBD4233F}" type="pres">
      <dgm:prSet presAssocID="{8783C9A8-5757-4823-B9C5-57BBF3462CDB}" presName="CompostProcess" presStyleCnt="0">
        <dgm:presLayoutVars>
          <dgm:dir/>
          <dgm:resizeHandles val="exact"/>
        </dgm:presLayoutVars>
      </dgm:prSet>
      <dgm:spPr/>
    </dgm:pt>
    <dgm:pt modelId="{0538EE87-95E2-4914-9074-5E2A78DC1844}" type="pres">
      <dgm:prSet presAssocID="{8783C9A8-5757-4823-B9C5-57BBF3462CDB}" presName="arrow" presStyleLbl="bgShp" presStyleIdx="0" presStyleCnt="1"/>
      <dgm:spPr/>
    </dgm:pt>
    <dgm:pt modelId="{DC54D6C7-0C1B-4ED9-BF5E-68098B7BD5A3}" type="pres">
      <dgm:prSet presAssocID="{8783C9A8-5757-4823-B9C5-57BBF3462CDB}" presName="linearProcess" presStyleCnt="0"/>
      <dgm:spPr/>
    </dgm:pt>
    <dgm:pt modelId="{86234624-ED0F-48CA-8545-78F20DB18B42}" type="pres">
      <dgm:prSet presAssocID="{75070E4D-7591-4A74-9192-D1F4FAACE8C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1F564-CD28-4763-95D0-09F090CEFD6A}" type="pres">
      <dgm:prSet presAssocID="{56EE0D51-0A76-4FFB-8619-F0888109CB16}" presName="sibTrans" presStyleCnt="0"/>
      <dgm:spPr/>
    </dgm:pt>
    <dgm:pt modelId="{09D5097C-F5EA-4A8B-8411-0232BF6A192C}" type="pres">
      <dgm:prSet presAssocID="{F6C746A9-25A1-4601-B2C8-2F328BC931F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9F988A-90DD-4748-B0B8-83556127B99A}" type="pres">
      <dgm:prSet presAssocID="{5CBFFB8A-AE6B-4D39-BE2E-1CC16DC730C8}" presName="sibTrans" presStyleCnt="0"/>
      <dgm:spPr/>
    </dgm:pt>
    <dgm:pt modelId="{836B701A-6A5B-4485-A51C-2854165CB07F}" type="pres">
      <dgm:prSet presAssocID="{5C7504A8-99E8-4790-9920-9498C695E88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5BFE0-647D-458B-B48B-0095D8BE228B}" type="pres">
      <dgm:prSet presAssocID="{C8F04A90-9123-42DE-A4A2-FC6A99636CA5}" presName="sibTrans" presStyleCnt="0"/>
      <dgm:spPr/>
    </dgm:pt>
    <dgm:pt modelId="{3AE082C0-9C67-4A79-A6FF-0CE40FA9F6A7}" type="pres">
      <dgm:prSet presAssocID="{0B3E2414-D10D-4D85-AEE4-89EAFE6EBBF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0A2B17-DCDE-4A0B-A18F-4214C869C157}" type="presOf" srcId="{8783C9A8-5757-4823-B9C5-57BBF3462CDB}" destId="{33DE4511-00D2-46F2-BA24-FF2FDBD4233F}" srcOrd="0" destOrd="0" presId="urn:microsoft.com/office/officeart/2005/8/layout/hProcess9"/>
    <dgm:cxn modelId="{E0A41630-4440-4406-B425-419482962B86}" srcId="{8783C9A8-5757-4823-B9C5-57BBF3462CDB}" destId="{F6C746A9-25A1-4601-B2C8-2F328BC931F7}" srcOrd="1" destOrd="0" parTransId="{E8ED5519-2780-4885-BD9C-9CB3538CFE93}" sibTransId="{5CBFFB8A-AE6B-4D39-BE2E-1CC16DC730C8}"/>
    <dgm:cxn modelId="{A7BF36A9-3013-4982-AD46-DEC0600ADCB1}" srcId="{8783C9A8-5757-4823-B9C5-57BBF3462CDB}" destId="{5C7504A8-99E8-4790-9920-9498C695E887}" srcOrd="2" destOrd="0" parTransId="{6DA60ED9-3BB9-43DF-ACB4-EA188E833297}" sibTransId="{C8F04A90-9123-42DE-A4A2-FC6A99636CA5}"/>
    <dgm:cxn modelId="{F43F1E60-0FFC-48B9-901E-E6E2ACB9D391}" srcId="{8783C9A8-5757-4823-B9C5-57BBF3462CDB}" destId="{75070E4D-7591-4A74-9192-D1F4FAACE8C0}" srcOrd="0" destOrd="0" parTransId="{F40E660E-C8C9-48AD-B65F-CBFC3173A0BC}" sibTransId="{56EE0D51-0A76-4FFB-8619-F0888109CB16}"/>
    <dgm:cxn modelId="{D5097CE0-19B6-4FA2-98EC-703CF2983548}" srcId="{8783C9A8-5757-4823-B9C5-57BBF3462CDB}" destId="{0B3E2414-D10D-4D85-AEE4-89EAFE6EBBFF}" srcOrd="3" destOrd="0" parTransId="{1CE4C436-9B71-44F7-8839-F7450BECDCCB}" sibTransId="{009D0FD1-1B46-4872-9684-515FCA3A7655}"/>
    <dgm:cxn modelId="{33C65434-2613-497E-8CEC-BEF4993876D7}" type="presOf" srcId="{75070E4D-7591-4A74-9192-D1F4FAACE8C0}" destId="{86234624-ED0F-48CA-8545-78F20DB18B42}" srcOrd="0" destOrd="0" presId="urn:microsoft.com/office/officeart/2005/8/layout/hProcess9"/>
    <dgm:cxn modelId="{8B481A71-F34A-493B-B82D-259CC0CFFEB6}" type="presOf" srcId="{0B3E2414-D10D-4D85-AEE4-89EAFE6EBBFF}" destId="{3AE082C0-9C67-4A79-A6FF-0CE40FA9F6A7}" srcOrd="0" destOrd="0" presId="urn:microsoft.com/office/officeart/2005/8/layout/hProcess9"/>
    <dgm:cxn modelId="{951B7FDF-6DA8-41D9-A7CF-A0D7C7A15AFC}" type="presOf" srcId="{5C7504A8-99E8-4790-9920-9498C695E887}" destId="{836B701A-6A5B-4485-A51C-2854165CB07F}" srcOrd="0" destOrd="0" presId="urn:microsoft.com/office/officeart/2005/8/layout/hProcess9"/>
    <dgm:cxn modelId="{8ADA1D87-84D4-45B2-9C94-CC31CCBF0DAA}" type="presOf" srcId="{F6C746A9-25A1-4601-B2C8-2F328BC931F7}" destId="{09D5097C-F5EA-4A8B-8411-0232BF6A192C}" srcOrd="0" destOrd="0" presId="urn:microsoft.com/office/officeart/2005/8/layout/hProcess9"/>
    <dgm:cxn modelId="{4DF4B803-0477-4FB6-9FDA-FD18A5D52C9F}" type="presParOf" srcId="{33DE4511-00D2-46F2-BA24-FF2FDBD4233F}" destId="{0538EE87-95E2-4914-9074-5E2A78DC1844}" srcOrd="0" destOrd="0" presId="urn:microsoft.com/office/officeart/2005/8/layout/hProcess9"/>
    <dgm:cxn modelId="{D1E5DFCF-308D-43B3-8F3A-2898A4085AB7}" type="presParOf" srcId="{33DE4511-00D2-46F2-BA24-FF2FDBD4233F}" destId="{DC54D6C7-0C1B-4ED9-BF5E-68098B7BD5A3}" srcOrd="1" destOrd="0" presId="urn:microsoft.com/office/officeart/2005/8/layout/hProcess9"/>
    <dgm:cxn modelId="{6E8ACDB2-7221-48D4-BD92-7516EA8C9C24}" type="presParOf" srcId="{DC54D6C7-0C1B-4ED9-BF5E-68098B7BD5A3}" destId="{86234624-ED0F-48CA-8545-78F20DB18B42}" srcOrd="0" destOrd="0" presId="urn:microsoft.com/office/officeart/2005/8/layout/hProcess9"/>
    <dgm:cxn modelId="{CEA781D9-774A-481C-BAD4-E530C9930DED}" type="presParOf" srcId="{DC54D6C7-0C1B-4ED9-BF5E-68098B7BD5A3}" destId="{1501F564-CD28-4763-95D0-09F090CEFD6A}" srcOrd="1" destOrd="0" presId="urn:microsoft.com/office/officeart/2005/8/layout/hProcess9"/>
    <dgm:cxn modelId="{E42F4862-A2C5-4561-B320-4EE33F89D63F}" type="presParOf" srcId="{DC54D6C7-0C1B-4ED9-BF5E-68098B7BD5A3}" destId="{09D5097C-F5EA-4A8B-8411-0232BF6A192C}" srcOrd="2" destOrd="0" presId="urn:microsoft.com/office/officeart/2005/8/layout/hProcess9"/>
    <dgm:cxn modelId="{A5E40177-0D91-42FF-A2DB-F7C886C90603}" type="presParOf" srcId="{DC54D6C7-0C1B-4ED9-BF5E-68098B7BD5A3}" destId="{FB9F988A-90DD-4748-B0B8-83556127B99A}" srcOrd="3" destOrd="0" presId="urn:microsoft.com/office/officeart/2005/8/layout/hProcess9"/>
    <dgm:cxn modelId="{F0722170-BEA0-4CB8-8F07-8B83647A938A}" type="presParOf" srcId="{DC54D6C7-0C1B-4ED9-BF5E-68098B7BD5A3}" destId="{836B701A-6A5B-4485-A51C-2854165CB07F}" srcOrd="4" destOrd="0" presId="urn:microsoft.com/office/officeart/2005/8/layout/hProcess9"/>
    <dgm:cxn modelId="{B1251BAD-FE96-483C-98CE-7F0EC65CA2E5}" type="presParOf" srcId="{DC54D6C7-0C1B-4ED9-BF5E-68098B7BD5A3}" destId="{8B25BFE0-647D-458B-B48B-0095D8BE228B}" srcOrd="5" destOrd="0" presId="urn:microsoft.com/office/officeart/2005/8/layout/hProcess9"/>
    <dgm:cxn modelId="{C2CD9053-95F0-43AB-A9DB-A6556472A334}" type="presParOf" srcId="{DC54D6C7-0C1B-4ED9-BF5E-68098B7BD5A3}" destId="{3AE082C0-9C67-4A79-A6FF-0CE40FA9F6A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B7D2D9B-9438-4650-860B-CA443F7FF0E3}" type="doc">
      <dgm:prSet loTypeId="urn:microsoft.com/office/officeart/2005/8/layout/pyramid1" loCatId="pyramid" qsTypeId="urn:microsoft.com/office/officeart/2005/8/quickstyle/3d2" qsCatId="3D" csTypeId="urn:microsoft.com/office/officeart/2005/8/colors/colorful1" csCatId="colorful" phldr="1"/>
      <dgm:spPr/>
    </dgm:pt>
    <dgm:pt modelId="{F52396D0-0760-40E9-9C99-3FD0DDBDE8A9}">
      <dgm:prSet phldrT="[Текст]" custT="1"/>
      <dgm:spPr/>
      <dgm:t>
        <a:bodyPr/>
        <a:lstStyle/>
        <a:p>
          <a:r>
            <a:rPr lang="uk-UA" sz="2800" b="1" baseline="0" dirty="0" smtClean="0"/>
            <a:t>творчий</a:t>
          </a:r>
          <a:endParaRPr lang="ru-RU" sz="2800" b="1" baseline="0" dirty="0"/>
        </a:p>
      </dgm:t>
    </dgm:pt>
    <dgm:pt modelId="{5CC35F6C-6111-4340-ACCA-1E735806CAAC}" type="parTrans" cxnId="{64955DF8-95D1-4F0C-B6A0-F4ECF6545D09}">
      <dgm:prSet/>
      <dgm:spPr/>
    </dgm:pt>
    <dgm:pt modelId="{DC4A9831-5E46-4893-BB76-CA7376AAA082}" type="sibTrans" cxnId="{64955DF8-95D1-4F0C-B6A0-F4ECF6545D09}">
      <dgm:prSet/>
      <dgm:spPr/>
    </dgm:pt>
    <dgm:pt modelId="{99A1EBBE-115C-4DC8-81C5-F6D990C0B1F3}">
      <dgm:prSet phldrT="[Текст]" custT="1"/>
      <dgm:spPr/>
      <dgm:t>
        <a:bodyPr/>
        <a:lstStyle/>
        <a:p>
          <a:r>
            <a:rPr lang="uk-UA" sz="2800" b="1" baseline="0" smtClean="0"/>
            <a:t>продуктивний</a:t>
          </a:r>
          <a:endParaRPr lang="ru-RU" sz="2800" b="1" baseline="0" dirty="0"/>
        </a:p>
      </dgm:t>
    </dgm:pt>
    <dgm:pt modelId="{753139DC-2B79-44A3-AC1E-FE1225AAF496}" type="parTrans" cxnId="{FCEDB00C-47D4-4D00-982E-F0BE5D6AD9B5}">
      <dgm:prSet/>
      <dgm:spPr/>
    </dgm:pt>
    <dgm:pt modelId="{293E8EDF-CE3B-49C9-9986-EBA9715AE47B}" type="sibTrans" cxnId="{FCEDB00C-47D4-4D00-982E-F0BE5D6AD9B5}">
      <dgm:prSet/>
      <dgm:spPr/>
    </dgm:pt>
    <dgm:pt modelId="{506BDCC5-76B5-474B-A099-C2F90F08C260}">
      <dgm:prSet phldrT="[Текст]" custT="1"/>
      <dgm:spPr/>
      <dgm:t>
        <a:bodyPr/>
        <a:lstStyle/>
        <a:p>
          <a:r>
            <a:rPr lang="uk-UA" sz="2800" b="1" baseline="0" dirty="0" smtClean="0"/>
            <a:t>репродуктивний</a:t>
          </a:r>
          <a:endParaRPr lang="ru-RU" sz="2800" b="1" baseline="0" dirty="0"/>
        </a:p>
      </dgm:t>
    </dgm:pt>
    <dgm:pt modelId="{FD89DFAA-B840-44C3-9A43-FFF77C220E08}" type="parTrans" cxnId="{24809FB7-FDB0-4F4C-A336-E3AA11EB330C}">
      <dgm:prSet/>
      <dgm:spPr/>
    </dgm:pt>
    <dgm:pt modelId="{020C5817-2854-46BA-AAF7-D7DEAED6D358}" type="sibTrans" cxnId="{24809FB7-FDB0-4F4C-A336-E3AA11EB330C}">
      <dgm:prSet/>
      <dgm:spPr/>
    </dgm:pt>
    <dgm:pt modelId="{4B1283D4-C19C-4848-9FFE-EA78DB546920}" type="pres">
      <dgm:prSet presAssocID="{4B7D2D9B-9438-4650-860B-CA443F7FF0E3}" presName="Name0" presStyleCnt="0">
        <dgm:presLayoutVars>
          <dgm:dir/>
          <dgm:animLvl val="lvl"/>
          <dgm:resizeHandles val="exact"/>
        </dgm:presLayoutVars>
      </dgm:prSet>
      <dgm:spPr/>
    </dgm:pt>
    <dgm:pt modelId="{F8584D7F-8267-4211-820C-30712FA28FE4}" type="pres">
      <dgm:prSet presAssocID="{F52396D0-0760-40E9-9C99-3FD0DDBDE8A9}" presName="Name8" presStyleCnt="0"/>
      <dgm:spPr/>
    </dgm:pt>
    <dgm:pt modelId="{7DB7798E-BCBE-49A8-A76C-25E5A5E39DC8}" type="pres">
      <dgm:prSet presAssocID="{F52396D0-0760-40E9-9C99-3FD0DDBDE8A9}" presName="level" presStyleLbl="node1" presStyleIdx="0" presStyleCnt="3">
        <dgm:presLayoutVars>
          <dgm:chMax val="1"/>
          <dgm:bulletEnabled val="1"/>
        </dgm:presLayoutVars>
      </dgm:prSet>
      <dgm:spPr/>
    </dgm:pt>
    <dgm:pt modelId="{C50E4557-A42C-4728-A8D1-E7A0A9AD1C70}" type="pres">
      <dgm:prSet presAssocID="{F52396D0-0760-40E9-9C99-3FD0DDBDE8A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5DD3771-4E7C-4F3B-8DFD-011A11754837}" type="pres">
      <dgm:prSet presAssocID="{99A1EBBE-115C-4DC8-81C5-F6D990C0B1F3}" presName="Name8" presStyleCnt="0"/>
      <dgm:spPr/>
    </dgm:pt>
    <dgm:pt modelId="{5E810716-34F3-4659-85BE-D6D47A19367E}" type="pres">
      <dgm:prSet presAssocID="{99A1EBBE-115C-4DC8-81C5-F6D990C0B1F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09BAC-F6AF-42F7-8021-DBD691C368F7}" type="pres">
      <dgm:prSet presAssocID="{99A1EBBE-115C-4DC8-81C5-F6D990C0B1F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E74A9-9E26-4943-8A74-9BDA77BD624B}" type="pres">
      <dgm:prSet presAssocID="{506BDCC5-76B5-474B-A099-C2F90F08C260}" presName="Name8" presStyleCnt="0"/>
      <dgm:spPr/>
    </dgm:pt>
    <dgm:pt modelId="{5A115D53-9227-49FF-8FF9-445A24352CF6}" type="pres">
      <dgm:prSet presAssocID="{506BDCC5-76B5-474B-A099-C2F90F08C26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72D16-7E0D-4E8F-A2CC-B24DF41E3E2D}" type="pres">
      <dgm:prSet presAssocID="{506BDCC5-76B5-474B-A099-C2F90F08C26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EDB00C-47D4-4D00-982E-F0BE5D6AD9B5}" srcId="{4B7D2D9B-9438-4650-860B-CA443F7FF0E3}" destId="{99A1EBBE-115C-4DC8-81C5-F6D990C0B1F3}" srcOrd="1" destOrd="0" parTransId="{753139DC-2B79-44A3-AC1E-FE1225AAF496}" sibTransId="{293E8EDF-CE3B-49C9-9986-EBA9715AE47B}"/>
    <dgm:cxn modelId="{24809FB7-FDB0-4F4C-A336-E3AA11EB330C}" srcId="{4B7D2D9B-9438-4650-860B-CA443F7FF0E3}" destId="{506BDCC5-76B5-474B-A099-C2F90F08C260}" srcOrd="2" destOrd="0" parTransId="{FD89DFAA-B840-44C3-9A43-FFF77C220E08}" sibTransId="{020C5817-2854-46BA-AAF7-D7DEAED6D358}"/>
    <dgm:cxn modelId="{ECEA4ACC-DC29-4773-888E-3BA1B84C4490}" type="presOf" srcId="{506BDCC5-76B5-474B-A099-C2F90F08C260}" destId="{5A115D53-9227-49FF-8FF9-445A24352CF6}" srcOrd="0" destOrd="0" presId="urn:microsoft.com/office/officeart/2005/8/layout/pyramid1"/>
    <dgm:cxn modelId="{2708D213-8685-4A46-8368-993BCA1D8271}" type="presOf" srcId="{F52396D0-0760-40E9-9C99-3FD0DDBDE8A9}" destId="{C50E4557-A42C-4728-A8D1-E7A0A9AD1C70}" srcOrd="1" destOrd="0" presId="urn:microsoft.com/office/officeart/2005/8/layout/pyramid1"/>
    <dgm:cxn modelId="{9975C980-CFE8-4864-A65C-E183A2FF3774}" type="presOf" srcId="{99A1EBBE-115C-4DC8-81C5-F6D990C0B1F3}" destId="{5E810716-34F3-4659-85BE-D6D47A19367E}" srcOrd="0" destOrd="0" presId="urn:microsoft.com/office/officeart/2005/8/layout/pyramid1"/>
    <dgm:cxn modelId="{5D25BEFF-E24D-455A-A105-679CD68B4859}" type="presOf" srcId="{4B7D2D9B-9438-4650-860B-CA443F7FF0E3}" destId="{4B1283D4-C19C-4848-9FFE-EA78DB546920}" srcOrd="0" destOrd="0" presId="urn:microsoft.com/office/officeart/2005/8/layout/pyramid1"/>
    <dgm:cxn modelId="{05A4FDC5-921D-4D23-AC29-BAD140A32831}" type="presOf" srcId="{F52396D0-0760-40E9-9C99-3FD0DDBDE8A9}" destId="{7DB7798E-BCBE-49A8-A76C-25E5A5E39DC8}" srcOrd="0" destOrd="0" presId="urn:microsoft.com/office/officeart/2005/8/layout/pyramid1"/>
    <dgm:cxn modelId="{64955DF8-95D1-4F0C-B6A0-F4ECF6545D09}" srcId="{4B7D2D9B-9438-4650-860B-CA443F7FF0E3}" destId="{F52396D0-0760-40E9-9C99-3FD0DDBDE8A9}" srcOrd="0" destOrd="0" parTransId="{5CC35F6C-6111-4340-ACCA-1E735806CAAC}" sibTransId="{DC4A9831-5E46-4893-BB76-CA7376AAA082}"/>
    <dgm:cxn modelId="{DF40EAAB-3EB1-4E98-B7AA-ED4F30D5C1E8}" type="presOf" srcId="{506BDCC5-76B5-474B-A099-C2F90F08C260}" destId="{CE972D16-7E0D-4E8F-A2CC-B24DF41E3E2D}" srcOrd="1" destOrd="0" presId="urn:microsoft.com/office/officeart/2005/8/layout/pyramid1"/>
    <dgm:cxn modelId="{4BC41959-9170-4E3F-95DE-D4C048A606DE}" type="presOf" srcId="{99A1EBBE-115C-4DC8-81C5-F6D990C0B1F3}" destId="{5C409BAC-F6AF-42F7-8021-DBD691C368F7}" srcOrd="1" destOrd="0" presId="urn:microsoft.com/office/officeart/2005/8/layout/pyramid1"/>
    <dgm:cxn modelId="{9FE07FEC-2434-433D-B00E-DB63C9DA8118}" type="presParOf" srcId="{4B1283D4-C19C-4848-9FFE-EA78DB546920}" destId="{F8584D7F-8267-4211-820C-30712FA28FE4}" srcOrd="0" destOrd="0" presId="urn:microsoft.com/office/officeart/2005/8/layout/pyramid1"/>
    <dgm:cxn modelId="{4D5B788D-3DAE-4596-A8DA-CA505B70870C}" type="presParOf" srcId="{F8584D7F-8267-4211-820C-30712FA28FE4}" destId="{7DB7798E-BCBE-49A8-A76C-25E5A5E39DC8}" srcOrd="0" destOrd="0" presId="urn:microsoft.com/office/officeart/2005/8/layout/pyramid1"/>
    <dgm:cxn modelId="{7629F0A8-570B-4007-8733-805FF8033D97}" type="presParOf" srcId="{F8584D7F-8267-4211-820C-30712FA28FE4}" destId="{C50E4557-A42C-4728-A8D1-E7A0A9AD1C70}" srcOrd="1" destOrd="0" presId="urn:microsoft.com/office/officeart/2005/8/layout/pyramid1"/>
    <dgm:cxn modelId="{237B997C-F517-42BB-A976-E3D9DC94664E}" type="presParOf" srcId="{4B1283D4-C19C-4848-9FFE-EA78DB546920}" destId="{F5DD3771-4E7C-4F3B-8DFD-011A11754837}" srcOrd="1" destOrd="0" presId="urn:microsoft.com/office/officeart/2005/8/layout/pyramid1"/>
    <dgm:cxn modelId="{2C4EE2C4-FCAC-4E7C-8E7E-473727DFB401}" type="presParOf" srcId="{F5DD3771-4E7C-4F3B-8DFD-011A11754837}" destId="{5E810716-34F3-4659-85BE-D6D47A19367E}" srcOrd="0" destOrd="0" presId="urn:microsoft.com/office/officeart/2005/8/layout/pyramid1"/>
    <dgm:cxn modelId="{9E9D5D6E-53CC-460C-9C5E-99CB7AAC7663}" type="presParOf" srcId="{F5DD3771-4E7C-4F3B-8DFD-011A11754837}" destId="{5C409BAC-F6AF-42F7-8021-DBD691C368F7}" srcOrd="1" destOrd="0" presId="urn:microsoft.com/office/officeart/2005/8/layout/pyramid1"/>
    <dgm:cxn modelId="{340FC712-ABDD-4087-B196-9EFBF66815EE}" type="presParOf" srcId="{4B1283D4-C19C-4848-9FFE-EA78DB546920}" destId="{341E74A9-9E26-4943-8A74-9BDA77BD624B}" srcOrd="2" destOrd="0" presId="urn:microsoft.com/office/officeart/2005/8/layout/pyramid1"/>
    <dgm:cxn modelId="{C4673D4C-B506-40D2-ACF1-5E1111F593A5}" type="presParOf" srcId="{341E74A9-9E26-4943-8A74-9BDA77BD624B}" destId="{5A115D53-9227-49FF-8FF9-445A24352CF6}" srcOrd="0" destOrd="0" presId="urn:microsoft.com/office/officeart/2005/8/layout/pyramid1"/>
    <dgm:cxn modelId="{5F65C9D4-0D66-4C48-9286-3ED2F3CC5344}" type="presParOf" srcId="{341E74A9-9E26-4943-8A74-9BDA77BD624B}" destId="{CE972D16-7E0D-4E8F-A2CC-B24DF41E3E2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BC9F28-4BB0-45B2-B796-FCEAEF9EE29A}" type="doc">
      <dgm:prSet loTypeId="urn:microsoft.com/office/officeart/2005/8/layout/venn1" loCatId="relationship" qsTypeId="urn:microsoft.com/office/officeart/2005/8/quickstyle/3d1" qsCatId="3D" csTypeId="urn:microsoft.com/office/officeart/2005/8/colors/colorful3" csCatId="colorful" phldr="1"/>
      <dgm:spPr/>
    </dgm:pt>
    <dgm:pt modelId="{6339D964-2133-4C68-B0FE-1AD67F8A8A3B}">
      <dgm:prSet phldrT="[Текст]" custT="1"/>
      <dgm:spPr/>
      <dgm:t>
        <a:bodyPr/>
        <a:lstStyle/>
        <a:p>
          <a:r>
            <a:rPr lang="ru-RU" sz="1800" b="1" i="1" dirty="0" smtClean="0"/>
            <a:t>ЗМІСТОВИЙ КОМПОНЕНТ</a:t>
          </a:r>
          <a:r>
            <a:rPr lang="ru-RU" sz="1800" b="1" dirty="0" smtClean="0"/>
            <a:t> </a:t>
          </a:r>
          <a:endParaRPr lang="ru-RU" sz="1800" b="1" dirty="0"/>
        </a:p>
      </dgm:t>
    </dgm:pt>
    <dgm:pt modelId="{7AA01D8D-8E4F-4CD5-9A74-5CE051B25022}" type="parTrans" cxnId="{F47B5342-605F-4F6F-AB29-D5AA1A4A80C4}">
      <dgm:prSet/>
      <dgm:spPr/>
      <dgm:t>
        <a:bodyPr/>
        <a:lstStyle/>
        <a:p>
          <a:endParaRPr lang="ru-RU"/>
        </a:p>
      </dgm:t>
    </dgm:pt>
    <dgm:pt modelId="{B8844ED8-E605-4BD2-B960-08396FC6E6BA}" type="sibTrans" cxnId="{F47B5342-605F-4F6F-AB29-D5AA1A4A80C4}">
      <dgm:prSet/>
      <dgm:spPr/>
      <dgm:t>
        <a:bodyPr/>
        <a:lstStyle/>
        <a:p>
          <a:endParaRPr lang="ru-RU"/>
        </a:p>
      </dgm:t>
    </dgm:pt>
    <dgm:pt modelId="{EF5C5251-874B-4A73-80D4-766AC045372A}">
      <dgm:prSet phldrT="[Текст]" custT="1"/>
      <dgm:spPr/>
      <dgm:t>
        <a:bodyPr/>
        <a:lstStyle/>
        <a:p>
          <a:r>
            <a:rPr lang="ru-RU" sz="1800" b="1" i="1" dirty="0" smtClean="0"/>
            <a:t>ОПЕРАЦІЙНО-ОРГАНІЗАЦІЙНИЙ КОМПО-НЕНТ </a:t>
          </a:r>
          <a:endParaRPr lang="ru-RU" sz="1800" b="1" dirty="0"/>
        </a:p>
      </dgm:t>
    </dgm:pt>
    <dgm:pt modelId="{6510EBAA-F13B-4B24-AAD4-3FED53FE617C}" type="parTrans" cxnId="{555FDD8C-BD5B-4250-BAE2-B58CAB5A3E8E}">
      <dgm:prSet/>
      <dgm:spPr/>
      <dgm:t>
        <a:bodyPr/>
        <a:lstStyle/>
        <a:p>
          <a:endParaRPr lang="ru-RU"/>
        </a:p>
      </dgm:t>
    </dgm:pt>
    <dgm:pt modelId="{3B607428-D3F5-4E36-9561-2ECDDB8B44C5}" type="sibTrans" cxnId="{555FDD8C-BD5B-4250-BAE2-B58CAB5A3E8E}">
      <dgm:prSet/>
      <dgm:spPr/>
      <dgm:t>
        <a:bodyPr/>
        <a:lstStyle/>
        <a:p>
          <a:endParaRPr lang="ru-RU"/>
        </a:p>
      </dgm:t>
    </dgm:pt>
    <dgm:pt modelId="{CBB62535-3F54-4B65-8668-2B3944AD5536}">
      <dgm:prSet phldrT="[Текст]" custT="1"/>
      <dgm:spPr/>
      <dgm:t>
        <a:bodyPr/>
        <a:lstStyle/>
        <a:p>
          <a:r>
            <a:rPr lang="ru-RU" sz="1800" b="1" i="1" dirty="0" smtClean="0"/>
            <a:t>ЕМОЦІЙНО-МОТИВА-ЦІЙНИЙ КОМПО-НЕНТ</a:t>
          </a:r>
          <a:r>
            <a:rPr lang="ru-RU" sz="1800" b="1" dirty="0" smtClean="0"/>
            <a:t> </a:t>
          </a:r>
          <a:endParaRPr lang="ru-RU" sz="1800" b="1" dirty="0"/>
        </a:p>
      </dgm:t>
    </dgm:pt>
    <dgm:pt modelId="{A7F10A55-44B5-452B-A83E-97A565E14B82}" type="parTrans" cxnId="{8C50D14B-105A-4C53-BB9B-5EA3E2483FA6}">
      <dgm:prSet/>
      <dgm:spPr/>
      <dgm:t>
        <a:bodyPr/>
        <a:lstStyle/>
        <a:p>
          <a:endParaRPr lang="ru-RU"/>
        </a:p>
      </dgm:t>
    </dgm:pt>
    <dgm:pt modelId="{FEEB3A25-811D-48DB-B903-790DD1D61315}" type="sibTrans" cxnId="{8C50D14B-105A-4C53-BB9B-5EA3E2483FA6}">
      <dgm:prSet/>
      <dgm:spPr/>
      <dgm:t>
        <a:bodyPr/>
        <a:lstStyle/>
        <a:p>
          <a:endParaRPr lang="ru-RU"/>
        </a:p>
      </dgm:t>
    </dgm:pt>
    <dgm:pt modelId="{BE532E81-FC37-44B2-ADE5-AD4534B281FB}" type="pres">
      <dgm:prSet presAssocID="{E9BC9F28-4BB0-45B2-B796-FCEAEF9EE29A}" presName="compositeShape" presStyleCnt="0">
        <dgm:presLayoutVars>
          <dgm:chMax val="7"/>
          <dgm:dir/>
          <dgm:resizeHandles val="exact"/>
        </dgm:presLayoutVars>
      </dgm:prSet>
      <dgm:spPr/>
    </dgm:pt>
    <dgm:pt modelId="{DF42650C-6994-403C-8C3D-E66C60DBFE88}" type="pres">
      <dgm:prSet presAssocID="{6339D964-2133-4C68-B0FE-1AD67F8A8A3B}" presName="circ1" presStyleLbl="vennNode1" presStyleIdx="0" presStyleCnt="3"/>
      <dgm:spPr/>
      <dgm:t>
        <a:bodyPr/>
        <a:lstStyle/>
        <a:p>
          <a:endParaRPr lang="ru-RU"/>
        </a:p>
      </dgm:t>
    </dgm:pt>
    <dgm:pt modelId="{7B4E348E-9AE0-4EBE-8006-7546ED0BC642}" type="pres">
      <dgm:prSet presAssocID="{6339D964-2133-4C68-B0FE-1AD67F8A8A3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CEF38-2DC0-45C6-837C-471935CC7BFE}" type="pres">
      <dgm:prSet presAssocID="{EF5C5251-874B-4A73-80D4-766AC045372A}" presName="circ2" presStyleLbl="vennNode1" presStyleIdx="1" presStyleCnt="3"/>
      <dgm:spPr/>
      <dgm:t>
        <a:bodyPr/>
        <a:lstStyle/>
        <a:p>
          <a:endParaRPr lang="ru-RU"/>
        </a:p>
      </dgm:t>
    </dgm:pt>
    <dgm:pt modelId="{C8185C91-3730-45FD-B66F-423B5E54A716}" type="pres">
      <dgm:prSet presAssocID="{EF5C5251-874B-4A73-80D4-766AC04537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B7255-A06F-4B8A-8009-66989D4DE02D}" type="pres">
      <dgm:prSet presAssocID="{CBB62535-3F54-4B65-8668-2B3944AD5536}" presName="circ3" presStyleLbl="vennNode1" presStyleIdx="2" presStyleCnt="3"/>
      <dgm:spPr/>
      <dgm:t>
        <a:bodyPr/>
        <a:lstStyle/>
        <a:p>
          <a:endParaRPr lang="ru-RU"/>
        </a:p>
      </dgm:t>
    </dgm:pt>
    <dgm:pt modelId="{C97C8311-50B8-468A-A92B-89D519381FAD}" type="pres">
      <dgm:prSet presAssocID="{CBB62535-3F54-4B65-8668-2B3944AD553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50D14B-105A-4C53-BB9B-5EA3E2483FA6}" srcId="{E9BC9F28-4BB0-45B2-B796-FCEAEF9EE29A}" destId="{CBB62535-3F54-4B65-8668-2B3944AD5536}" srcOrd="2" destOrd="0" parTransId="{A7F10A55-44B5-452B-A83E-97A565E14B82}" sibTransId="{FEEB3A25-811D-48DB-B903-790DD1D61315}"/>
    <dgm:cxn modelId="{52AA1B71-95E9-4853-999E-C39373EA72BB}" type="presOf" srcId="{6339D964-2133-4C68-B0FE-1AD67F8A8A3B}" destId="{DF42650C-6994-403C-8C3D-E66C60DBFE88}" srcOrd="0" destOrd="0" presId="urn:microsoft.com/office/officeart/2005/8/layout/venn1"/>
    <dgm:cxn modelId="{F47B5342-605F-4F6F-AB29-D5AA1A4A80C4}" srcId="{E9BC9F28-4BB0-45B2-B796-FCEAEF9EE29A}" destId="{6339D964-2133-4C68-B0FE-1AD67F8A8A3B}" srcOrd="0" destOrd="0" parTransId="{7AA01D8D-8E4F-4CD5-9A74-5CE051B25022}" sibTransId="{B8844ED8-E605-4BD2-B960-08396FC6E6BA}"/>
    <dgm:cxn modelId="{1CCF6844-E10A-4FF8-927C-DDC0FD394819}" type="presOf" srcId="{EF5C5251-874B-4A73-80D4-766AC045372A}" destId="{870CEF38-2DC0-45C6-837C-471935CC7BFE}" srcOrd="0" destOrd="0" presId="urn:microsoft.com/office/officeart/2005/8/layout/venn1"/>
    <dgm:cxn modelId="{DA51F121-BF22-4BCB-B178-EF7DDC5F9790}" type="presOf" srcId="{CBB62535-3F54-4B65-8668-2B3944AD5536}" destId="{C95B7255-A06F-4B8A-8009-66989D4DE02D}" srcOrd="0" destOrd="0" presId="urn:microsoft.com/office/officeart/2005/8/layout/venn1"/>
    <dgm:cxn modelId="{97EA5624-2CB2-4388-B8B7-29EC846C195E}" type="presOf" srcId="{CBB62535-3F54-4B65-8668-2B3944AD5536}" destId="{C97C8311-50B8-468A-A92B-89D519381FAD}" srcOrd="1" destOrd="0" presId="urn:microsoft.com/office/officeart/2005/8/layout/venn1"/>
    <dgm:cxn modelId="{B662715A-F96E-4F8F-8C88-55BAF1CCC205}" type="presOf" srcId="{6339D964-2133-4C68-B0FE-1AD67F8A8A3B}" destId="{7B4E348E-9AE0-4EBE-8006-7546ED0BC642}" srcOrd="1" destOrd="0" presId="urn:microsoft.com/office/officeart/2005/8/layout/venn1"/>
    <dgm:cxn modelId="{1A8FEE31-3CC3-4F09-A86B-4DB465770E78}" type="presOf" srcId="{EF5C5251-874B-4A73-80D4-766AC045372A}" destId="{C8185C91-3730-45FD-B66F-423B5E54A716}" srcOrd="1" destOrd="0" presId="urn:microsoft.com/office/officeart/2005/8/layout/venn1"/>
    <dgm:cxn modelId="{633131A0-4F3C-4A78-88B0-9485FEA43172}" type="presOf" srcId="{E9BC9F28-4BB0-45B2-B796-FCEAEF9EE29A}" destId="{BE532E81-FC37-44B2-ADE5-AD4534B281FB}" srcOrd="0" destOrd="0" presId="urn:microsoft.com/office/officeart/2005/8/layout/venn1"/>
    <dgm:cxn modelId="{555FDD8C-BD5B-4250-BAE2-B58CAB5A3E8E}" srcId="{E9BC9F28-4BB0-45B2-B796-FCEAEF9EE29A}" destId="{EF5C5251-874B-4A73-80D4-766AC045372A}" srcOrd="1" destOrd="0" parTransId="{6510EBAA-F13B-4B24-AAD4-3FED53FE617C}" sibTransId="{3B607428-D3F5-4E36-9561-2ECDDB8B44C5}"/>
    <dgm:cxn modelId="{C8E047FB-A1AB-4EFA-A5C9-5967285FB47A}" type="presParOf" srcId="{BE532E81-FC37-44B2-ADE5-AD4534B281FB}" destId="{DF42650C-6994-403C-8C3D-E66C60DBFE88}" srcOrd="0" destOrd="0" presId="urn:microsoft.com/office/officeart/2005/8/layout/venn1"/>
    <dgm:cxn modelId="{DA491DEF-70B5-4681-A0E1-9816F296000F}" type="presParOf" srcId="{BE532E81-FC37-44B2-ADE5-AD4534B281FB}" destId="{7B4E348E-9AE0-4EBE-8006-7546ED0BC642}" srcOrd="1" destOrd="0" presId="urn:microsoft.com/office/officeart/2005/8/layout/venn1"/>
    <dgm:cxn modelId="{0362678D-C3AB-4147-96AC-1ACBAD1B3770}" type="presParOf" srcId="{BE532E81-FC37-44B2-ADE5-AD4534B281FB}" destId="{870CEF38-2DC0-45C6-837C-471935CC7BFE}" srcOrd="2" destOrd="0" presId="urn:microsoft.com/office/officeart/2005/8/layout/venn1"/>
    <dgm:cxn modelId="{1F56A6F7-A749-4108-9527-FD496B98293D}" type="presParOf" srcId="{BE532E81-FC37-44B2-ADE5-AD4534B281FB}" destId="{C8185C91-3730-45FD-B66F-423B5E54A716}" srcOrd="3" destOrd="0" presId="urn:microsoft.com/office/officeart/2005/8/layout/venn1"/>
    <dgm:cxn modelId="{9522F3A7-84C3-4B08-9FFE-2EC8F776665E}" type="presParOf" srcId="{BE532E81-FC37-44B2-ADE5-AD4534B281FB}" destId="{C95B7255-A06F-4B8A-8009-66989D4DE02D}" srcOrd="4" destOrd="0" presId="urn:microsoft.com/office/officeart/2005/8/layout/venn1"/>
    <dgm:cxn modelId="{E11A1076-27D0-4B37-AFA8-A6EBFCF35D24}" type="presParOf" srcId="{BE532E81-FC37-44B2-ADE5-AD4534B281FB}" destId="{C97C8311-50B8-468A-A92B-89D519381FA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A514E0-5E1D-4B42-90D7-094B7F107BE9}" type="doc">
      <dgm:prSet loTypeId="urn:microsoft.com/office/officeart/2005/8/layout/pList2" loCatId="list" qsTypeId="urn:microsoft.com/office/officeart/2005/8/quickstyle/3d1" qsCatId="3D" csTypeId="urn:microsoft.com/office/officeart/2005/8/colors/accent1_2" csCatId="accent1" phldr="1"/>
      <dgm:spPr/>
    </dgm:pt>
    <dgm:pt modelId="{4ACC9509-04AD-4812-8E0F-CE9CEC6CF6B9}">
      <dgm:prSet phldrT="[Текст]" custT="1"/>
      <dgm:spPr/>
      <dgm:t>
        <a:bodyPr anchor="ctr"/>
        <a:lstStyle/>
        <a:p>
          <a:r>
            <a:rPr lang="uk-UA" sz="3200" b="1" dirty="0" smtClean="0"/>
            <a:t>ПЕРЕВІРКА</a:t>
          </a:r>
          <a:endParaRPr lang="ru-RU" sz="3200" b="1" dirty="0"/>
        </a:p>
      </dgm:t>
    </dgm:pt>
    <dgm:pt modelId="{17DCE0D0-92F4-4319-BC5D-C7F45821A28B}" type="parTrans" cxnId="{800E479F-F9E9-4C55-8E15-8949396CFABC}">
      <dgm:prSet/>
      <dgm:spPr/>
      <dgm:t>
        <a:bodyPr/>
        <a:lstStyle/>
        <a:p>
          <a:endParaRPr lang="ru-RU"/>
        </a:p>
      </dgm:t>
    </dgm:pt>
    <dgm:pt modelId="{7E552867-24BA-4D26-A7B5-8ECB60659DE2}" type="sibTrans" cxnId="{800E479F-F9E9-4C55-8E15-8949396CFABC}">
      <dgm:prSet/>
      <dgm:spPr/>
      <dgm:t>
        <a:bodyPr/>
        <a:lstStyle/>
        <a:p>
          <a:endParaRPr lang="ru-RU"/>
        </a:p>
      </dgm:t>
    </dgm:pt>
    <dgm:pt modelId="{669605C6-B0CE-4368-AE49-41873688BBE1}">
      <dgm:prSet phldrT="[Текст]" custT="1"/>
      <dgm:spPr/>
      <dgm:t>
        <a:bodyPr anchor="ctr"/>
        <a:lstStyle/>
        <a:p>
          <a:r>
            <a:rPr lang="uk-UA" sz="3200" b="1" dirty="0" smtClean="0"/>
            <a:t>ОЦІНКА</a:t>
          </a:r>
          <a:endParaRPr lang="ru-RU" sz="3200" b="1" dirty="0"/>
        </a:p>
      </dgm:t>
    </dgm:pt>
    <dgm:pt modelId="{385EC6FE-16B0-4828-8218-F43B4B024980}" type="parTrans" cxnId="{B99161E2-A7AC-4034-A105-43C8396DF74E}">
      <dgm:prSet/>
      <dgm:spPr/>
      <dgm:t>
        <a:bodyPr/>
        <a:lstStyle/>
        <a:p>
          <a:endParaRPr lang="ru-RU"/>
        </a:p>
      </dgm:t>
    </dgm:pt>
    <dgm:pt modelId="{61FB22EC-C1B8-4DD3-B9A4-9541B65B805D}" type="sibTrans" cxnId="{B99161E2-A7AC-4034-A105-43C8396DF74E}">
      <dgm:prSet/>
      <dgm:spPr/>
      <dgm:t>
        <a:bodyPr/>
        <a:lstStyle/>
        <a:p>
          <a:endParaRPr lang="ru-RU"/>
        </a:p>
      </dgm:t>
    </dgm:pt>
    <dgm:pt modelId="{ACDB1909-CD1D-47F7-B46D-6A2308A838B2}" type="pres">
      <dgm:prSet presAssocID="{BBA514E0-5E1D-4B42-90D7-094B7F107BE9}" presName="Name0" presStyleCnt="0">
        <dgm:presLayoutVars>
          <dgm:dir/>
          <dgm:resizeHandles val="exact"/>
        </dgm:presLayoutVars>
      </dgm:prSet>
      <dgm:spPr/>
    </dgm:pt>
    <dgm:pt modelId="{55A33B0B-E441-4F19-8ECB-E0700AF99A0B}" type="pres">
      <dgm:prSet presAssocID="{BBA514E0-5E1D-4B42-90D7-094B7F107BE9}" presName="bkgdShp" presStyleLbl="alignAccFollowNode1" presStyleIdx="0" presStyleCnt="1"/>
      <dgm:spPr/>
    </dgm:pt>
    <dgm:pt modelId="{93B57E6D-2E89-4B97-9C73-037154382F81}" type="pres">
      <dgm:prSet presAssocID="{BBA514E0-5E1D-4B42-90D7-094B7F107BE9}" presName="linComp" presStyleCnt="0"/>
      <dgm:spPr/>
    </dgm:pt>
    <dgm:pt modelId="{3B27624C-F634-4FB2-9FCF-6B73FE00ACD3}" type="pres">
      <dgm:prSet presAssocID="{4ACC9509-04AD-4812-8E0F-CE9CEC6CF6B9}" presName="compNode" presStyleCnt="0"/>
      <dgm:spPr/>
    </dgm:pt>
    <dgm:pt modelId="{98566B0F-D5CB-4440-94B2-7F5D237D6D33}" type="pres">
      <dgm:prSet presAssocID="{4ACC9509-04AD-4812-8E0F-CE9CEC6CF6B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5C475-E358-414E-936B-C5F809965514}" type="pres">
      <dgm:prSet presAssocID="{4ACC9509-04AD-4812-8E0F-CE9CEC6CF6B9}" presName="invisiNode" presStyleLbl="node1" presStyleIdx="0" presStyleCnt="2"/>
      <dgm:spPr/>
    </dgm:pt>
    <dgm:pt modelId="{84299E27-B67B-4344-818B-41256BE9A548}" type="pres">
      <dgm:prSet presAssocID="{4ACC9509-04AD-4812-8E0F-CE9CEC6CF6B9}" presName="imagNode" presStyleLbl="fgImgPlace1" presStyleIdx="0" presStyleCnt="2" custScaleX="7940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E27575-82FE-4AFD-9E56-782A80103F25}" type="pres">
      <dgm:prSet presAssocID="{7E552867-24BA-4D26-A7B5-8ECB60659DE2}" presName="sibTrans" presStyleLbl="sibTrans2D1" presStyleIdx="0" presStyleCnt="0"/>
      <dgm:spPr/>
    </dgm:pt>
    <dgm:pt modelId="{CEFD0605-199F-4012-B088-C2329C7D49C7}" type="pres">
      <dgm:prSet presAssocID="{669605C6-B0CE-4368-AE49-41873688BBE1}" presName="compNode" presStyleCnt="0"/>
      <dgm:spPr/>
    </dgm:pt>
    <dgm:pt modelId="{738C3FF6-7B57-4B95-B90C-DCBD1833C30B}" type="pres">
      <dgm:prSet presAssocID="{669605C6-B0CE-4368-AE49-41873688BBE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D4C0C-C798-46A5-9A69-C39CE046A811}" type="pres">
      <dgm:prSet presAssocID="{669605C6-B0CE-4368-AE49-41873688BBE1}" presName="invisiNode" presStyleLbl="node1" presStyleIdx="1" presStyleCnt="2"/>
      <dgm:spPr/>
    </dgm:pt>
    <dgm:pt modelId="{C8336B4F-F0FE-4B61-87FF-B5F174404349}" type="pres">
      <dgm:prSet presAssocID="{669605C6-B0CE-4368-AE49-41873688BBE1}" presName="imagNode" presStyleLbl="fgImgPlace1" presStyleIdx="1" presStyleCnt="2" custScaleX="90846" custScaleY="9575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B99161E2-A7AC-4034-A105-43C8396DF74E}" srcId="{BBA514E0-5E1D-4B42-90D7-094B7F107BE9}" destId="{669605C6-B0CE-4368-AE49-41873688BBE1}" srcOrd="1" destOrd="0" parTransId="{385EC6FE-16B0-4828-8218-F43B4B024980}" sibTransId="{61FB22EC-C1B8-4DD3-B9A4-9541B65B805D}"/>
    <dgm:cxn modelId="{66B1BBCF-B99B-4294-88A2-70E6734C0D3E}" type="presOf" srcId="{BBA514E0-5E1D-4B42-90D7-094B7F107BE9}" destId="{ACDB1909-CD1D-47F7-B46D-6A2308A838B2}" srcOrd="0" destOrd="0" presId="urn:microsoft.com/office/officeart/2005/8/layout/pList2"/>
    <dgm:cxn modelId="{5CB19682-585C-4A39-9170-FAB6C8640243}" type="presOf" srcId="{669605C6-B0CE-4368-AE49-41873688BBE1}" destId="{738C3FF6-7B57-4B95-B90C-DCBD1833C30B}" srcOrd="0" destOrd="0" presId="urn:microsoft.com/office/officeart/2005/8/layout/pList2"/>
    <dgm:cxn modelId="{7B8EB745-2101-4300-B1BD-E3AA4F34F472}" type="presOf" srcId="{7E552867-24BA-4D26-A7B5-8ECB60659DE2}" destId="{57E27575-82FE-4AFD-9E56-782A80103F25}" srcOrd="0" destOrd="0" presId="urn:microsoft.com/office/officeart/2005/8/layout/pList2"/>
    <dgm:cxn modelId="{6F0B4AF4-1685-4483-B608-1B62B1559BD2}" type="presOf" srcId="{4ACC9509-04AD-4812-8E0F-CE9CEC6CF6B9}" destId="{98566B0F-D5CB-4440-94B2-7F5D237D6D33}" srcOrd="0" destOrd="0" presId="urn:microsoft.com/office/officeart/2005/8/layout/pList2"/>
    <dgm:cxn modelId="{800E479F-F9E9-4C55-8E15-8949396CFABC}" srcId="{BBA514E0-5E1D-4B42-90D7-094B7F107BE9}" destId="{4ACC9509-04AD-4812-8E0F-CE9CEC6CF6B9}" srcOrd="0" destOrd="0" parTransId="{17DCE0D0-92F4-4319-BC5D-C7F45821A28B}" sibTransId="{7E552867-24BA-4D26-A7B5-8ECB60659DE2}"/>
    <dgm:cxn modelId="{393B13C4-4DE6-4D33-8430-68AD7DF08D72}" type="presParOf" srcId="{ACDB1909-CD1D-47F7-B46D-6A2308A838B2}" destId="{55A33B0B-E441-4F19-8ECB-E0700AF99A0B}" srcOrd="0" destOrd="0" presId="urn:microsoft.com/office/officeart/2005/8/layout/pList2"/>
    <dgm:cxn modelId="{D177E416-8607-4B04-BE32-DFA48D07578B}" type="presParOf" srcId="{ACDB1909-CD1D-47F7-B46D-6A2308A838B2}" destId="{93B57E6D-2E89-4B97-9C73-037154382F81}" srcOrd="1" destOrd="0" presId="urn:microsoft.com/office/officeart/2005/8/layout/pList2"/>
    <dgm:cxn modelId="{BECA6CFB-3728-4A3D-9F75-26D878949AA7}" type="presParOf" srcId="{93B57E6D-2E89-4B97-9C73-037154382F81}" destId="{3B27624C-F634-4FB2-9FCF-6B73FE00ACD3}" srcOrd="0" destOrd="0" presId="urn:microsoft.com/office/officeart/2005/8/layout/pList2"/>
    <dgm:cxn modelId="{9981B7B1-B3F1-4B9D-B577-BAF5676521BC}" type="presParOf" srcId="{3B27624C-F634-4FB2-9FCF-6B73FE00ACD3}" destId="{98566B0F-D5CB-4440-94B2-7F5D237D6D33}" srcOrd="0" destOrd="0" presId="urn:microsoft.com/office/officeart/2005/8/layout/pList2"/>
    <dgm:cxn modelId="{AFF25636-B471-4555-B55B-FCC99F7306CB}" type="presParOf" srcId="{3B27624C-F634-4FB2-9FCF-6B73FE00ACD3}" destId="{F445C475-E358-414E-936B-C5F809965514}" srcOrd="1" destOrd="0" presId="urn:microsoft.com/office/officeart/2005/8/layout/pList2"/>
    <dgm:cxn modelId="{AFF1A7A7-D37B-45F3-A9F9-DADDFC59AF36}" type="presParOf" srcId="{3B27624C-F634-4FB2-9FCF-6B73FE00ACD3}" destId="{84299E27-B67B-4344-818B-41256BE9A548}" srcOrd="2" destOrd="0" presId="urn:microsoft.com/office/officeart/2005/8/layout/pList2"/>
    <dgm:cxn modelId="{8949C7AD-E923-4AB4-96B0-E434F6C60C10}" type="presParOf" srcId="{93B57E6D-2E89-4B97-9C73-037154382F81}" destId="{57E27575-82FE-4AFD-9E56-782A80103F25}" srcOrd="1" destOrd="0" presId="urn:microsoft.com/office/officeart/2005/8/layout/pList2"/>
    <dgm:cxn modelId="{1077664D-0B3D-49A5-850D-51AAE91B8C32}" type="presParOf" srcId="{93B57E6D-2E89-4B97-9C73-037154382F81}" destId="{CEFD0605-199F-4012-B088-C2329C7D49C7}" srcOrd="2" destOrd="0" presId="urn:microsoft.com/office/officeart/2005/8/layout/pList2"/>
    <dgm:cxn modelId="{28E9F47B-1A09-4643-813E-3B639583676D}" type="presParOf" srcId="{CEFD0605-199F-4012-B088-C2329C7D49C7}" destId="{738C3FF6-7B57-4B95-B90C-DCBD1833C30B}" srcOrd="0" destOrd="0" presId="urn:microsoft.com/office/officeart/2005/8/layout/pList2"/>
    <dgm:cxn modelId="{54D9FD1F-82A1-4786-81CF-1B22C1A707DF}" type="presParOf" srcId="{CEFD0605-199F-4012-B088-C2329C7D49C7}" destId="{25BD4C0C-C798-46A5-9A69-C39CE046A811}" srcOrd="1" destOrd="0" presId="urn:microsoft.com/office/officeart/2005/8/layout/pList2"/>
    <dgm:cxn modelId="{B7BA5433-5B14-4335-AF3B-AF8C54F3C2AA}" type="presParOf" srcId="{CEFD0605-199F-4012-B088-C2329C7D49C7}" destId="{C8336B4F-F0FE-4B61-87FF-B5F174404349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FD34E2-0D13-4EA1-8B59-BC922BC6B66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A3A3C2D-2AC0-46AE-AB5C-052BA371E8C6}">
      <dgm:prSet phldrT="[Текст]"/>
      <dgm:spPr/>
      <dgm:t>
        <a:bodyPr/>
        <a:lstStyle/>
        <a:p>
          <a:r>
            <a:rPr lang="uk-UA" b="1" dirty="0" smtClean="0"/>
            <a:t>ЗНАННЯ </a:t>
          </a:r>
          <a:endParaRPr lang="ru-RU" b="1" dirty="0"/>
        </a:p>
      </dgm:t>
    </dgm:pt>
    <dgm:pt modelId="{5C037EFE-482D-478C-8617-B1B7186451FD}" type="parTrans" cxnId="{17E9C84C-92E2-41CB-8985-8D343BD4FAAF}">
      <dgm:prSet/>
      <dgm:spPr/>
      <dgm:t>
        <a:bodyPr/>
        <a:lstStyle/>
        <a:p>
          <a:endParaRPr lang="ru-RU"/>
        </a:p>
      </dgm:t>
    </dgm:pt>
    <dgm:pt modelId="{3ECF82B5-B791-4FDC-8E50-AA0B84FB86EF}" type="sibTrans" cxnId="{17E9C84C-92E2-41CB-8985-8D343BD4FAAF}">
      <dgm:prSet/>
      <dgm:spPr/>
      <dgm:t>
        <a:bodyPr/>
        <a:lstStyle/>
        <a:p>
          <a:endParaRPr lang="ru-RU"/>
        </a:p>
      </dgm:t>
    </dgm:pt>
    <dgm:pt modelId="{8E543BA7-2715-46A8-A61E-17EE695BFF8E}">
      <dgm:prSet phldrT="[Текст]"/>
      <dgm:spPr/>
      <dgm:t>
        <a:bodyPr/>
        <a:lstStyle/>
        <a:p>
          <a:r>
            <a:rPr lang="uk-UA" b="1" dirty="0" smtClean="0"/>
            <a:t>УМІННЯ </a:t>
          </a:r>
          <a:endParaRPr lang="ru-RU" b="1" dirty="0"/>
        </a:p>
      </dgm:t>
    </dgm:pt>
    <dgm:pt modelId="{158E34CF-576D-4BA6-A186-1DC26D625189}" type="parTrans" cxnId="{6C26A313-63CD-40D7-AFC8-1B320F73C66A}">
      <dgm:prSet/>
      <dgm:spPr/>
      <dgm:t>
        <a:bodyPr/>
        <a:lstStyle/>
        <a:p>
          <a:endParaRPr lang="ru-RU"/>
        </a:p>
      </dgm:t>
    </dgm:pt>
    <dgm:pt modelId="{1B8F714D-3428-4EAB-B356-8A79E6E739E8}" type="sibTrans" cxnId="{6C26A313-63CD-40D7-AFC8-1B320F73C66A}">
      <dgm:prSet/>
      <dgm:spPr/>
      <dgm:t>
        <a:bodyPr/>
        <a:lstStyle/>
        <a:p>
          <a:endParaRPr lang="ru-RU"/>
        </a:p>
      </dgm:t>
    </dgm:pt>
    <dgm:pt modelId="{67D67824-1DAC-45F3-9164-C5F2F094EEB2}">
      <dgm:prSet phldrT="[Текст]"/>
      <dgm:spPr/>
      <dgm:t>
        <a:bodyPr/>
        <a:lstStyle/>
        <a:p>
          <a:r>
            <a:rPr lang="uk-UA" b="1" dirty="0" smtClean="0"/>
            <a:t>НАВИЧКИ</a:t>
          </a:r>
          <a:endParaRPr lang="ru-RU" b="1" dirty="0"/>
        </a:p>
      </dgm:t>
    </dgm:pt>
    <dgm:pt modelId="{C525E3DB-93E0-4B71-A5CF-76BE82E09231}" type="parTrans" cxnId="{C243DA4C-EDE9-446A-B245-66CF5F8F0455}">
      <dgm:prSet/>
      <dgm:spPr/>
      <dgm:t>
        <a:bodyPr/>
        <a:lstStyle/>
        <a:p>
          <a:endParaRPr lang="ru-RU"/>
        </a:p>
      </dgm:t>
    </dgm:pt>
    <dgm:pt modelId="{47A59798-63DC-48EF-8D93-C1FAE97BFC4D}" type="sibTrans" cxnId="{C243DA4C-EDE9-446A-B245-66CF5F8F0455}">
      <dgm:prSet/>
      <dgm:spPr/>
      <dgm:t>
        <a:bodyPr/>
        <a:lstStyle/>
        <a:p>
          <a:endParaRPr lang="ru-RU"/>
        </a:p>
      </dgm:t>
    </dgm:pt>
    <dgm:pt modelId="{33B05DB9-C48F-4CCD-94A3-DCB35FC166CD}">
      <dgm:prSet phldrT="[Текст]"/>
      <dgm:spPr/>
      <dgm:t>
        <a:bodyPr/>
        <a:lstStyle/>
        <a:p>
          <a:r>
            <a:rPr lang="uk-UA" b="1" dirty="0" smtClean="0"/>
            <a:t>КОМПЕТЕНТНОСТІ</a:t>
          </a:r>
          <a:endParaRPr lang="ru-RU" b="1" dirty="0"/>
        </a:p>
      </dgm:t>
    </dgm:pt>
    <dgm:pt modelId="{664E0616-BA3C-4EB6-AB66-ED21654572C1}" type="parTrans" cxnId="{48627820-2008-4D91-9305-5F2E7E95BB9C}">
      <dgm:prSet/>
      <dgm:spPr/>
    </dgm:pt>
    <dgm:pt modelId="{894D1985-EA74-4C2C-B064-3332954F0620}" type="sibTrans" cxnId="{48627820-2008-4D91-9305-5F2E7E95BB9C}">
      <dgm:prSet/>
      <dgm:spPr/>
    </dgm:pt>
    <dgm:pt modelId="{F0199676-AF0C-43CE-918A-169B19D6C9F4}" type="pres">
      <dgm:prSet presAssocID="{3CFD34E2-0D13-4EA1-8B59-BC922BC6B665}" presName="linear" presStyleCnt="0">
        <dgm:presLayoutVars>
          <dgm:dir/>
          <dgm:animLvl val="lvl"/>
          <dgm:resizeHandles val="exact"/>
        </dgm:presLayoutVars>
      </dgm:prSet>
      <dgm:spPr/>
    </dgm:pt>
    <dgm:pt modelId="{E4AA3205-9CFE-4A88-A6AC-C7567B74DB4D}" type="pres">
      <dgm:prSet presAssocID="{3A3A3C2D-2AC0-46AE-AB5C-052BA371E8C6}" presName="parentLin" presStyleCnt="0"/>
      <dgm:spPr/>
    </dgm:pt>
    <dgm:pt modelId="{EEB27D3C-C1AE-4610-B698-088C8F78F045}" type="pres">
      <dgm:prSet presAssocID="{3A3A3C2D-2AC0-46AE-AB5C-052BA371E8C6}" presName="parentLeftMargin" presStyleLbl="node1" presStyleIdx="0" presStyleCnt="4"/>
      <dgm:spPr/>
    </dgm:pt>
    <dgm:pt modelId="{E9A5E9BD-94EC-4432-8155-59690EB20D9D}" type="pres">
      <dgm:prSet presAssocID="{3A3A3C2D-2AC0-46AE-AB5C-052BA371E8C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8B14B7-25EB-4E5B-8E8E-798F8F0A29A0}" type="pres">
      <dgm:prSet presAssocID="{3A3A3C2D-2AC0-46AE-AB5C-052BA371E8C6}" presName="negativeSpace" presStyleCnt="0"/>
      <dgm:spPr/>
    </dgm:pt>
    <dgm:pt modelId="{DE816622-F434-40F8-B188-D4D8A9008FB0}" type="pres">
      <dgm:prSet presAssocID="{3A3A3C2D-2AC0-46AE-AB5C-052BA371E8C6}" presName="childText" presStyleLbl="conFgAcc1" presStyleIdx="0" presStyleCnt="4">
        <dgm:presLayoutVars>
          <dgm:bulletEnabled val="1"/>
        </dgm:presLayoutVars>
      </dgm:prSet>
      <dgm:spPr/>
    </dgm:pt>
    <dgm:pt modelId="{D00F2C84-6ECC-468B-9E99-B33A21180640}" type="pres">
      <dgm:prSet presAssocID="{3ECF82B5-B791-4FDC-8E50-AA0B84FB86EF}" presName="spaceBetweenRectangles" presStyleCnt="0"/>
      <dgm:spPr/>
    </dgm:pt>
    <dgm:pt modelId="{DC6A3E6F-FAC5-473D-8FE9-8500AA34ED82}" type="pres">
      <dgm:prSet presAssocID="{8E543BA7-2715-46A8-A61E-17EE695BFF8E}" presName="parentLin" presStyleCnt="0"/>
      <dgm:spPr/>
    </dgm:pt>
    <dgm:pt modelId="{34599B7A-7A99-4B73-A36B-F84D6D3C522F}" type="pres">
      <dgm:prSet presAssocID="{8E543BA7-2715-46A8-A61E-17EE695BFF8E}" presName="parentLeftMargin" presStyleLbl="node1" presStyleIdx="0" presStyleCnt="4"/>
      <dgm:spPr/>
    </dgm:pt>
    <dgm:pt modelId="{BBF45F21-EA95-4725-A99E-9E14664ACFB2}" type="pres">
      <dgm:prSet presAssocID="{8E543BA7-2715-46A8-A61E-17EE695BFF8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C7A29C-C129-41CB-A1FA-E9DE3F397D65}" type="pres">
      <dgm:prSet presAssocID="{8E543BA7-2715-46A8-A61E-17EE695BFF8E}" presName="negativeSpace" presStyleCnt="0"/>
      <dgm:spPr/>
    </dgm:pt>
    <dgm:pt modelId="{A2EF614D-BAE0-47EA-9803-DAA601A20B15}" type="pres">
      <dgm:prSet presAssocID="{8E543BA7-2715-46A8-A61E-17EE695BFF8E}" presName="childText" presStyleLbl="conFgAcc1" presStyleIdx="1" presStyleCnt="4">
        <dgm:presLayoutVars>
          <dgm:bulletEnabled val="1"/>
        </dgm:presLayoutVars>
      </dgm:prSet>
      <dgm:spPr/>
    </dgm:pt>
    <dgm:pt modelId="{7354FCCC-52C6-49D2-B5EC-1F59EBEFEBDE}" type="pres">
      <dgm:prSet presAssocID="{1B8F714D-3428-4EAB-B356-8A79E6E739E8}" presName="spaceBetweenRectangles" presStyleCnt="0"/>
      <dgm:spPr/>
    </dgm:pt>
    <dgm:pt modelId="{B1CF3893-3910-4AB6-AA63-A6C3A96544DD}" type="pres">
      <dgm:prSet presAssocID="{67D67824-1DAC-45F3-9164-C5F2F094EEB2}" presName="parentLin" presStyleCnt="0"/>
      <dgm:spPr/>
    </dgm:pt>
    <dgm:pt modelId="{C4A6B542-2D64-4D82-920D-1B8C9DAF07A4}" type="pres">
      <dgm:prSet presAssocID="{67D67824-1DAC-45F3-9164-C5F2F094EEB2}" presName="parentLeftMargin" presStyleLbl="node1" presStyleIdx="1" presStyleCnt="4"/>
      <dgm:spPr/>
    </dgm:pt>
    <dgm:pt modelId="{87CB7996-85EC-4402-A344-CAF420408C4C}" type="pres">
      <dgm:prSet presAssocID="{67D67824-1DAC-45F3-9164-C5F2F094EE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1B2A1CA-9C03-48D8-8505-DDCBBE698E67}" type="pres">
      <dgm:prSet presAssocID="{67D67824-1DAC-45F3-9164-C5F2F094EEB2}" presName="negativeSpace" presStyleCnt="0"/>
      <dgm:spPr/>
    </dgm:pt>
    <dgm:pt modelId="{1F72B411-0EBE-46D8-A128-D27659A36311}" type="pres">
      <dgm:prSet presAssocID="{67D67824-1DAC-45F3-9164-C5F2F094EEB2}" presName="childText" presStyleLbl="conFgAcc1" presStyleIdx="2" presStyleCnt="4">
        <dgm:presLayoutVars>
          <dgm:bulletEnabled val="1"/>
        </dgm:presLayoutVars>
      </dgm:prSet>
      <dgm:spPr/>
    </dgm:pt>
    <dgm:pt modelId="{A77DADC6-C853-43D2-8B0D-78CB9CB151CA}" type="pres">
      <dgm:prSet presAssocID="{47A59798-63DC-48EF-8D93-C1FAE97BFC4D}" presName="spaceBetweenRectangles" presStyleCnt="0"/>
      <dgm:spPr/>
    </dgm:pt>
    <dgm:pt modelId="{60A909E9-EDD7-4875-9CDB-A0FDC1A367F4}" type="pres">
      <dgm:prSet presAssocID="{33B05DB9-C48F-4CCD-94A3-DCB35FC166CD}" presName="parentLin" presStyleCnt="0"/>
      <dgm:spPr/>
    </dgm:pt>
    <dgm:pt modelId="{FDB3C1BB-2981-4063-82E8-CF7BE035E94F}" type="pres">
      <dgm:prSet presAssocID="{33B05DB9-C48F-4CCD-94A3-DCB35FC166CD}" presName="parentLeftMargin" presStyleLbl="node1" presStyleIdx="2" presStyleCnt="4"/>
      <dgm:spPr/>
    </dgm:pt>
    <dgm:pt modelId="{0248D320-7756-40D9-95CF-F5A568B99FFC}" type="pres">
      <dgm:prSet presAssocID="{33B05DB9-C48F-4CCD-94A3-DCB35FC166C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B81E0-9C01-4E48-8C67-983E68EA3810}" type="pres">
      <dgm:prSet presAssocID="{33B05DB9-C48F-4CCD-94A3-DCB35FC166CD}" presName="negativeSpace" presStyleCnt="0"/>
      <dgm:spPr/>
    </dgm:pt>
    <dgm:pt modelId="{29CBFEBD-BC38-44D0-8D21-DE6F9D8FCE51}" type="pres">
      <dgm:prSet presAssocID="{33B05DB9-C48F-4CCD-94A3-DCB35FC166C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4246C9E-6884-4347-BE65-1C0EF1AACB6F}" type="presOf" srcId="{33B05DB9-C48F-4CCD-94A3-DCB35FC166CD}" destId="{FDB3C1BB-2981-4063-82E8-CF7BE035E94F}" srcOrd="0" destOrd="0" presId="urn:microsoft.com/office/officeart/2005/8/layout/list1"/>
    <dgm:cxn modelId="{D782A66A-2A8E-4A90-8912-30B13C43701C}" type="presOf" srcId="{3CFD34E2-0D13-4EA1-8B59-BC922BC6B665}" destId="{F0199676-AF0C-43CE-918A-169B19D6C9F4}" srcOrd="0" destOrd="0" presId="urn:microsoft.com/office/officeart/2005/8/layout/list1"/>
    <dgm:cxn modelId="{6C26A313-63CD-40D7-AFC8-1B320F73C66A}" srcId="{3CFD34E2-0D13-4EA1-8B59-BC922BC6B665}" destId="{8E543BA7-2715-46A8-A61E-17EE695BFF8E}" srcOrd="1" destOrd="0" parTransId="{158E34CF-576D-4BA6-A186-1DC26D625189}" sibTransId="{1B8F714D-3428-4EAB-B356-8A79E6E739E8}"/>
    <dgm:cxn modelId="{C243DA4C-EDE9-446A-B245-66CF5F8F0455}" srcId="{3CFD34E2-0D13-4EA1-8B59-BC922BC6B665}" destId="{67D67824-1DAC-45F3-9164-C5F2F094EEB2}" srcOrd="2" destOrd="0" parTransId="{C525E3DB-93E0-4B71-A5CF-76BE82E09231}" sibTransId="{47A59798-63DC-48EF-8D93-C1FAE97BFC4D}"/>
    <dgm:cxn modelId="{48627820-2008-4D91-9305-5F2E7E95BB9C}" srcId="{3CFD34E2-0D13-4EA1-8B59-BC922BC6B665}" destId="{33B05DB9-C48F-4CCD-94A3-DCB35FC166CD}" srcOrd="3" destOrd="0" parTransId="{664E0616-BA3C-4EB6-AB66-ED21654572C1}" sibTransId="{894D1985-EA74-4C2C-B064-3332954F0620}"/>
    <dgm:cxn modelId="{1EF956AD-06EE-48EF-BE3A-895C8DCD23C3}" type="presOf" srcId="{67D67824-1DAC-45F3-9164-C5F2F094EEB2}" destId="{C4A6B542-2D64-4D82-920D-1B8C9DAF07A4}" srcOrd="0" destOrd="0" presId="urn:microsoft.com/office/officeart/2005/8/layout/list1"/>
    <dgm:cxn modelId="{957FAB23-47D4-4F65-8701-42BFB8475DD2}" type="presOf" srcId="{67D67824-1DAC-45F3-9164-C5F2F094EEB2}" destId="{87CB7996-85EC-4402-A344-CAF420408C4C}" srcOrd="1" destOrd="0" presId="urn:microsoft.com/office/officeart/2005/8/layout/list1"/>
    <dgm:cxn modelId="{0D560751-9961-4800-B1A6-B2E9233B5ECA}" type="presOf" srcId="{33B05DB9-C48F-4CCD-94A3-DCB35FC166CD}" destId="{0248D320-7756-40D9-95CF-F5A568B99FFC}" srcOrd="1" destOrd="0" presId="urn:microsoft.com/office/officeart/2005/8/layout/list1"/>
    <dgm:cxn modelId="{A9D2CA2D-66D9-42E4-8C12-9494A608AAA7}" type="presOf" srcId="{8E543BA7-2715-46A8-A61E-17EE695BFF8E}" destId="{BBF45F21-EA95-4725-A99E-9E14664ACFB2}" srcOrd="1" destOrd="0" presId="urn:microsoft.com/office/officeart/2005/8/layout/list1"/>
    <dgm:cxn modelId="{63E35A0E-EF6F-4545-B1DB-A8AE037F7168}" type="presOf" srcId="{3A3A3C2D-2AC0-46AE-AB5C-052BA371E8C6}" destId="{E9A5E9BD-94EC-4432-8155-59690EB20D9D}" srcOrd="1" destOrd="0" presId="urn:microsoft.com/office/officeart/2005/8/layout/list1"/>
    <dgm:cxn modelId="{C0EC6D95-2F83-4325-962A-35EAE2C2DD5F}" type="presOf" srcId="{3A3A3C2D-2AC0-46AE-AB5C-052BA371E8C6}" destId="{EEB27D3C-C1AE-4610-B698-088C8F78F045}" srcOrd="0" destOrd="0" presId="urn:microsoft.com/office/officeart/2005/8/layout/list1"/>
    <dgm:cxn modelId="{ED45550E-8D65-4E16-AACB-51934D54C4C9}" type="presOf" srcId="{8E543BA7-2715-46A8-A61E-17EE695BFF8E}" destId="{34599B7A-7A99-4B73-A36B-F84D6D3C522F}" srcOrd="0" destOrd="0" presId="urn:microsoft.com/office/officeart/2005/8/layout/list1"/>
    <dgm:cxn modelId="{17E9C84C-92E2-41CB-8985-8D343BD4FAAF}" srcId="{3CFD34E2-0D13-4EA1-8B59-BC922BC6B665}" destId="{3A3A3C2D-2AC0-46AE-AB5C-052BA371E8C6}" srcOrd="0" destOrd="0" parTransId="{5C037EFE-482D-478C-8617-B1B7186451FD}" sibTransId="{3ECF82B5-B791-4FDC-8E50-AA0B84FB86EF}"/>
    <dgm:cxn modelId="{C451C06E-D1D9-41FB-ADDF-27962C7CFADB}" type="presParOf" srcId="{F0199676-AF0C-43CE-918A-169B19D6C9F4}" destId="{E4AA3205-9CFE-4A88-A6AC-C7567B74DB4D}" srcOrd="0" destOrd="0" presId="urn:microsoft.com/office/officeart/2005/8/layout/list1"/>
    <dgm:cxn modelId="{C0FA88DA-4097-4B32-8D86-5A471148B4B0}" type="presParOf" srcId="{E4AA3205-9CFE-4A88-A6AC-C7567B74DB4D}" destId="{EEB27D3C-C1AE-4610-B698-088C8F78F045}" srcOrd="0" destOrd="0" presId="urn:microsoft.com/office/officeart/2005/8/layout/list1"/>
    <dgm:cxn modelId="{A417987A-3FF4-4C35-8216-7199086A2587}" type="presParOf" srcId="{E4AA3205-9CFE-4A88-A6AC-C7567B74DB4D}" destId="{E9A5E9BD-94EC-4432-8155-59690EB20D9D}" srcOrd="1" destOrd="0" presId="urn:microsoft.com/office/officeart/2005/8/layout/list1"/>
    <dgm:cxn modelId="{55F62D84-B3A4-4916-9E11-8D4EF3A11F9A}" type="presParOf" srcId="{F0199676-AF0C-43CE-918A-169B19D6C9F4}" destId="{5D8B14B7-25EB-4E5B-8E8E-798F8F0A29A0}" srcOrd="1" destOrd="0" presId="urn:microsoft.com/office/officeart/2005/8/layout/list1"/>
    <dgm:cxn modelId="{799C3D45-2DEA-4919-9B16-CF5236BDD677}" type="presParOf" srcId="{F0199676-AF0C-43CE-918A-169B19D6C9F4}" destId="{DE816622-F434-40F8-B188-D4D8A9008FB0}" srcOrd="2" destOrd="0" presId="urn:microsoft.com/office/officeart/2005/8/layout/list1"/>
    <dgm:cxn modelId="{A3746AC9-77D1-4E97-AE8B-2D6C684B04EA}" type="presParOf" srcId="{F0199676-AF0C-43CE-918A-169B19D6C9F4}" destId="{D00F2C84-6ECC-468B-9E99-B33A21180640}" srcOrd="3" destOrd="0" presId="urn:microsoft.com/office/officeart/2005/8/layout/list1"/>
    <dgm:cxn modelId="{5E3BCC7B-CFB1-4E7B-B12A-D07FDBCFEA41}" type="presParOf" srcId="{F0199676-AF0C-43CE-918A-169B19D6C9F4}" destId="{DC6A3E6F-FAC5-473D-8FE9-8500AA34ED82}" srcOrd="4" destOrd="0" presId="urn:microsoft.com/office/officeart/2005/8/layout/list1"/>
    <dgm:cxn modelId="{C35902C7-A06C-4A70-8222-528E446FB01C}" type="presParOf" srcId="{DC6A3E6F-FAC5-473D-8FE9-8500AA34ED82}" destId="{34599B7A-7A99-4B73-A36B-F84D6D3C522F}" srcOrd="0" destOrd="0" presId="urn:microsoft.com/office/officeart/2005/8/layout/list1"/>
    <dgm:cxn modelId="{1831E3A9-AD2B-4FEF-BEA2-3451EA8DCED5}" type="presParOf" srcId="{DC6A3E6F-FAC5-473D-8FE9-8500AA34ED82}" destId="{BBF45F21-EA95-4725-A99E-9E14664ACFB2}" srcOrd="1" destOrd="0" presId="urn:microsoft.com/office/officeart/2005/8/layout/list1"/>
    <dgm:cxn modelId="{272586CA-0666-42F6-9930-4FDCD9CB301E}" type="presParOf" srcId="{F0199676-AF0C-43CE-918A-169B19D6C9F4}" destId="{C5C7A29C-C129-41CB-A1FA-E9DE3F397D65}" srcOrd="5" destOrd="0" presId="urn:microsoft.com/office/officeart/2005/8/layout/list1"/>
    <dgm:cxn modelId="{46697A77-6CC8-4345-81AF-EB5616E2637E}" type="presParOf" srcId="{F0199676-AF0C-43CE-918A-169B19D6C9F4}" destId="{A2EF614D-BAE0-47EA-9803-DAA601A20B15}" srcOrd="6" destOrd="0" presId="urn:microsoft.com/office/officeart/2005/8/layout/list1"/>
    <dgm:cxn modelId="{9970946C-DDB4-4575-9C0E-6BC08BD8E122}" type="presParOf" srcId="{F0199676-AF0C-43CE-918A-169B19D6C9F4}" destId="{7354FCCC-52C6-49D2-B5EC-1F59EBEFEBDE}" srcOrd="7" destOrd="0" presId="urn:microsoft.com/office/officeart/2005/8/layout/list1"/>
    <dgm:cxn modelId="{F91B51CA-D663-4528-9C38-3808409A03FC}" type="presParOf" srcId="{F0199676-AF0C-43CE-918A-169B19D6C9F4}" destId="{B1CF3893-3910-4AB6-AA63-A6C3A96544DD}" srcOrd="8" destOrd="0" presId="urn:microsoft.com/office/officeart/2005/8/layout/list1"/>
    <dgm:cxn modelId="{00B99A50-6855-4C52-AC22-07D246068327}" type="presParOf" srcId="{B1CF3893-3910-4AB6-AA63-A6C3A96544DD}" destId="{C4A6B542-2D64-4D82-920D-1B8C9DAF07A4}" srcOrd="0" destOrd="0" presId="urn:microsoft.com/office/officeart/2005/8/layout/list1"/>
    <dgm:cxn modelId="{5726976E-ED08-4E5B-B56F-D9F5E23FA741}" type="presParOf" srcId="{B1CF3893-3910-4AB6-AA63-A6C3A96544DD}" destId="{87CB7996-85EC-4402-A344-CAF420408C4C}" srcOrd="1" destOrd="0" presId="urn:microsoft.com/office/officeart/2005/8/layout/list1"/>
    <dgm:cxn modelId="{9BAC8304-E06A-48B8-A407-4C0C73E60FE7}" type="presParOf" srcId="{F0199676-AF0C-43CE-918A-169B19D6C9F4}" destId="{A1B2A1CA-9C03-48D8-8505-DDCBBE698E67}" srcOrd="9" destOrd="0" presId="urn:microsoft.com/office/officeart/2005/8/layout/list1"/>
    <dgm:cxn modelId="{C915D2D3-1DE2-46E7-AD3B-B18DA219DA14}" type="presParOf" srcId="{F0199676-AF0C-43CE-918A-169B19D6C9F4}" destId="{1F72B411-0EBE-46D8-A128-D27659A36311}" srcOrd="10" destOrd="0" presId="urn:microsoft.com/office/officeart/2005/8/layout/list1"/>
    <dgm:cxn modelId="{55198064-E9A8-4695-B30D-13A1B7D69ADF}" type="presParOf" srcId="{F0199676-AF0C-43CE-918A-169B19D6C9F4}" destId="{A77DADC6-C853-43D2-8B0D-78CB9CB151CA}" srcOrd="11" destOrd="0" presId="urn:microsoft.com/office/officeart/2005/8/layout/list1"/>
    <dgm:cxn modelId="{99891A52-C654-4ED8-AD61-45B19A63F982}" type="presParOf" srcId="{F0199676-AF0C-43CE-918A-169B19D6C9F4}" destId="{60A909E9-EDD7-4875-9CDB-A0FDC1A367F4}" srcOrd="12" destOrd="0" presId="urn:microsoft.com/office/officeart/2005/8/layout/list1"/>
    <dgm:cxn modelId="{E0E88643-3DA9-4F26-AD61-A428E8197BEE}" type="presParOf" srcId="{60A909E9-EDD7-4875-9CDB-A0FDC1A367F4}" destId="{FDB3C1BB-2981-4063-82E8-CF7BE035E94F}" srcOrd="0" destOrd="0" presId="urn:microsoft.com/office/officeart/2005/8/layout/list1"/>
    <dgm:cxn modelId="{BF86F63A-AC23-42B7-87AF-0989D1D439D0}" type="presParOf" srcId="{60A909E9-EDD7-4875-9CDB-A0FDC1A367F4}" destId="{0248D320-7756-40D9-95CF-F5A568B99FFC}" srcOrd="1" destOrd="0" presId="urn:microsoft.com/office/officeart/2005/8/layout/list1"/>
    <dgm:cxn modelId="{867DE4B5-EFF1-41EE-B80E-110CCA679AFF}" type="presParOf" srcId="{F0199676-AF0C-43CE-918A-169B19D6C9F4}" destId="{90DB81E0-9C01-4E48-8C67-983E68EA3810}" srcOrd="13" destOrd="0" presId="urn:microsoft.com/office/officeart/2005/8/layout/list1"/>
    <dgm:cxn modelId="{5A4EC5C7-D558-49FB-A214-FE14DB477DC2}" type="presParOf" srcId="{F0199676-AF0C-43CE-918A-169B19D6C9F4}" destId="{29CBFEBD-BC38-44D0-8D21-DE6F9D8FCE5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0DB541-9F5F-4B4E-900C-8ECF4D38FCC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1D3BB3B-4691-4102-8A73-3088AC575B65}">
      <dgm:prSet phldrT="[Текст]"/>
      <dgm:spPr/>
      <dgm:t>
        <a:bodyPr/>
        <a:lstStyle/>
        <a:p>
          <a:r>
            <a:rPr lang="uk-UA" b="1" i="1" u="none" dirty="0" smtClean="0"/>
            <a:t>НАВЧАЛЬНА</a:t>
          </a:r>
          <a:endParaRPr lang="ru-RU" b="1" u="none" dirty="0"/>
        </a:p>
      </dgm:t>
    </dgm:pt>
    <dgm:pt modelId="{3B30D5F3-39A0-4E5C-8429-3F5955F9D775}" type="parTrans" cxnId="{A3F523E2-B898-4505-A079-67AE62CFD688}">
      <dgm:prSet/>
      <dgm:spPr/>
      <dgm:t>
        <a:bodyPr/>
        <a:lstStyle/>
        <a:p>
          <a:endParaRPr lang="ru-RU"/>
        </a:p>
      </dgm:t>
    </dgm:pt>
    <dgm:pt modelId="{8A0A0878-A7CA-48B7-85BD-0DE96B7199ED}" type="sibTrans" cxnId="{A3F523E2-B898-4505-A079-67AE62CFD688}">
      <dgm:prSet/>
      <dgm:spPr/>
      <dgm:t>
        <a:bodyPr/>
        <a:lstStyle/>
        <a:p>
          <a:endParaRPr lang="ru-RU"/>
        </a:p>
      </dgm:t>
    </dgm:pt>
    <dgm:pt modelId="{6530E3E5-E67C-4C88-BF5B-4DBBBCC10A81}">
      <dgm:prSet phldrT="[Текст]"/>
      <dgm:spPr/>
      <dgm:t>
        <a:bodyPr/>
        <a:lstStyle/>
        <a:p>
          <a:r>
            <a:rPr lang="uk-UA" b="1" i="1" u="none" dirty="0" smtClean="0"/>
            <a:t>ВИХОВНА</a:t>
          </a:r>
          <a:endParaRPr lang="ru-RU" b="1" u="none" dirty="0"/>
        </a:p>
      </dgm:t>
    </dgm:pt>
    <dgm:pt modelId="{31F2F786-3AA7-4425-AD7B-47589992CDD0}" type="parTrans" cxnId="{0CD962AE-7944-4BA9-9853-B3E3E309ADA4}">
      <dgm:prSet/>
      <dgm:spPr/>
      <dgm:t>
        <a:bodyPr/>
        <a:lstStyle/>
        <a:p>
          <a:endParaRPr lang="ru-RU"/>
        </a:p>
      </dgm:t>
    </dgm:pt>
    <dgm:pt modelId="{917829C1-7C67-4F02-BFDB-BDC27299ABD8}" type="sibTrans" cxnId="{0CD962AE-7944-4BA9-9853-B3E3E309ADA4}">
      <dgm:prSet/>
      <dgm:spPr/>
      <dgm:t>
        <a:bodyPr/>
        <a:lstStyle/>
        <a:p>
          <a:endParaRPr lang="ru-RU"/>
        </a:p>
      </dgm:t>
    </dgm:pt>
    <dgm:pt modelId="{D1D65BD8-BFAE-4AC4-BDBA-0683CFAFFB98}">
      <dgm:prSet phldrT="[Текст]"/>
      <dgm:spPr/>
      <dgm:t>
        <a:bodyPr/>
        <a:lstStyle/>
        <a:p>
          <a:r>
            <a:rPr lang="uk-UA" b="1" i="1" u="none" dirty="0" smtClean="0"/>
            <a:t>РОЗВИВАЛЬНА</a:t>
          </a:r>
          <a:endParaRPr lang="ru-RU" b="1" u="none" dirty="0"/>
        </a:p>
      </dgm:t>
    </dgm:pt>
    <dgm:pt modelId="{238BE737-40B8-422E-B5FD-EF10E3B45BDB}" type="parTrans" cxnId="{68DCDF08-F491-439D-BE94-4CA87FB3C2C2}">
      <dgm:prSet/>
      <dgm:spPr/>
      <dgm:t>
        <a:bodyPr/>
        <a:lstStyle/>
        <a:p>
          <a:endParaRPr lang="ru-RU"/>
        </a:p>
      </dgm:t>
    </dgm:pt>
    <dgm:pt modelId="{77E28CEE-AA6D-4F1B-98DA-067382841D9F}" type="sibTrans" cxnId="{68DCDF08-F491-439D-BE94-4CA87FB3C2C2}">
      <dgm:prSet/>
      <dgm:spPr/>
      <dgm:t>
        <a:bodyPr/>
        <a:lstStyle/>
        <a:p>
          <a:endParaRPr lang="ru-RU"/>
        </a:p>
      </dgm:t>
    </dgm:pt>
    <dgm:pt modelId="{C4EEB408-D7C8-454E-9843-25738421F813}">
      <dgm:prSet phldrT="[Текст]"/>
      <dgm:spPr/>
      <dgm:t>
        <a:bodyPr/>
        <a:lstStyle/>
        <a:p>
          <a:r>
            <a:rPr lang="uk-UA" b="1" i="1" u="none" dirty="0" smtClean="0"/>
            <a:t>МОТИВАЦІЙНА</a:t>
          </a:r>
          <a:endParaRPr lang="ru-RU" b="1" u="none" dirty="0"/>
        </a:p>
      </dgm:t>
    </dgm:pt>
    <dgm:pt modelId="{C786AE40-2C09-4C21-B379-6488CD7B455D}" type="parTrans" cxnId="{0F20034B-15F6-4A94-BA31-CA1F573D4D94}">
      <dgm:prSet/>
      <dgm:spPr/>
      <dgm:t>
        <a:bodyPr/>
        <a:lstStyle/>
        <a:p>
          <a:endParaRPr lang="ru-RU"/>
        </a:p>
      </dgm:t>
    </dgm:pt>
    <dgm:pt modelId="{DF543F1D-A9F3-408A-BD0C-BF489B4C4B89}" type="sibTrans" cxnId="{0F20034B-15F6-4A94-BA31-CA1F573D4D94}">
      <dgm:prSet/>
      <dgm:spPr/>
      <dgm:t>
        <a:bodyPr/>
        <a:lstStyle/>
        <a:p>
          <a:endParaRPr lang="ru-RU"/>
        </a:p>
      </dgm:t>
    </dgm:pt>
    <dgm:pt modelId="{7319256D-5B00-420A-B711-24C3D195C540}">
      <dgm:prSet phldrT="[Текст]"/>
      <dgm:spPr/>
      <dgm:t>
        <a:bodyPr/>
        <a:lstStyle/>
        <a:p>
          <a:r>
            <a:rPr lang="uk-UA" b="1" i="1" u="none" dirty="0" smtClean="0"/>
            <a:t>ДІАГНОСТИЧНА</a:t>
          </a:r>
          <a:endParaRPr lang="ru-RU" b="1" u="none" dirty="0"/>
        </a:p>
      </dgm:t>
    </dgm:pt>
    <dgm:pt modelId="{09A4BEA0-5406-44F0-8AF6-D99A2FBAF45C}" type="parTrans" cxnId="{F0A38FA6-6730-4B13-BA74-AF93FF6BC399}">
      <dgm:prSet/>
      <dgm:spPr/>
      <dgm:t>
        <a:bodyPr/>
        <a:lstStyle/>
        <a:p>
          <a:endParaRPr lang="ru-RU"/>
        </a:p>
      </dgm:t>
    </dgm:pt>
    <dgm:pt modelId="{9970366B-4AAE-433B-9C79-7F9921AAE905}" type="sibTrans" cxnId="{F0A38FA6-6730-4B13-BA74-AF93FF6BC399}">
      <dgm:prSet/>
      <dgm:spPr/>
      <dgm:t>
        <a:bodyPr/>
        <a:lstStyle/>
        <a:p>
          <a:endParaRPr lang="ru-RU"/>
        </a:p>
      </dgm:t>
    </dgm:pt>
    <dgm:pt modelId="{3EF9B7CD-93A0-4459-AAAD-F371C31BCA17}">
      <dgm:prSet phldrT="[Текст]"/>
      <dgm:spPr/>
      <dgm:t>
        <a:bodyPr/>
        <a:lstStyle/>
        <a:p>
          <a:r>
            <a:rPr lang="uk-UA" b="1" i="1" u="none" dirty="0" smtClean="0"/>
            <a:t>ІНФОРМАЦІЙНА</a:t>
          </a:r>
          <a:endParaRPr lang="ru-RU" b="1" u="none" dirty="0"/>
        </a:p>
      </dgm:t>
    </dgm:pt>
    <dgm:pt modelId="{246F1A36-94A0-4D4F-9064-2504F5DAEBA1}" type="parTrans" cxnId="{B32B78DD-39BF-450D-A49C-B488C59AC1E4}">
      <dgm:prSet/>
      <dgm:spPr/>
      <dgm:t>
        <a:bodyPr/>
        <a:lstStyle/>
        <a:p>
          <a:endParaRPr lang="ru-RU"/>
        </a:p>
      </dgm:t>
    </dgm:pt>
    <dgm:pt modelId="{FE961B1B-F9F0-4278-9542-7FCEEAFF479B}" type="sibTrans" cxnId="{B32B78DD-39BF-450D-A49C-B488C59AC1E4}">
      <dgm:prSet/>
      <dgm:spPr/>
      <dgm:t>
        <a:bodyPr/>
        <a:lstStyle/>
        <a:p>
          <a:endParaRPr lang="ru-RU"/>
        </a:p>
      </dgm:t>
    </dgm:pt>
    <dgm:pt modelId="{41448EB8-BBDA-43CA-AF54-CF503CEB3882}">
      <dgm:prSet phldrT="[Текст]"/>
      <dgm:spPr/>
      <dgm:t>
        <a:bodyPr/>
        <a:lstStyle/>
        <a:p>
          <a:r>
            <a:rPr lang="uk-UA" b="1" i="1" u="none" dirty="0" smtClean="0"/>
            <a:t>КОРИГУЮЧА</a:t>
          </a:r>
          <a:endParaRPr lang="ru-RU" b="1" u="none" dirty="0"/>
        </a:p>
      </dgm:t>
    </dgm:pt>
    <dgm:pt modelId="{010324CE-D931-441F-A60B-6FCDD11E0AF7}" type="parTrans" cxnId="{5AE0C22D-C1A3-40BE-9C47-72DDA94753D3}">
      <dgm:prSet/>
      <dgm:spPr/>
      <dgm:t>
        <a:bodyPr/>
        <a:lstStyle/>
        <a:p>
          <a:endParaRPr lang="ru-RU"/>
        </a:p>
      </dgm:t>
    </dgm:pt>
    <dgm:pt modelId="{06AA507B-57F7-4F0E-8109-DE6D550FD6DE}" type="sibTrans" cxnId="{5AE0C22D-C1A3-40BE-9C47-72DDA94753D3}">
      <dgm:prSet/>
      <dgm:spPr/>
      <dgm:t>
        <a:bodyPr/>
        <a:lstStyle/>
        <a:p>
          <a:endParaRPr lang="ru-RU"/>
        </a:p>
      </dgm:t>
    </dgm:pt>
    <dgm:pt modelId="{B1321C40-F774-48E4-88F3-47D53ADC795C}">
      <dgm:prSet phldrT="[Текст]"/>
      <dgm:spPr/>
      <dgm:t>
        <a:bodyPr/>
        <a:lstStyle/>
        <a:p>
          <a:r>
            <a:rPr lang="uk-UA" b="1" i="1" u="none" dirty="0" smtClean="0"/>
            <a:t>СТИМУЛЮЮЧА</a:t>
          </a:r>
          <a:endParaRPr lang="ru-RU" b="1" u="none" dirty="0"/>
        </a:p>
      </dgm:t>
    </dgm:pt>
    <dgm:pt modelId="{F4733922-884F-4AFD-92E7-95DD887B65B7}" type="parTrans" cxnId="{A16655D2-2A19-4F8A-893E-1EAACE3B066E}">
      <dgm:prSet/>
      <dgm:spPr/>
      <dgm:t>
        <a:bodyPr/>
        <a:lstStyle/>
        <a:p>
          <a:endParaRPr lang="ru-RU"/>
        </a:p>
      </dgm:t>
    </dgm:pt>
    <dgm:pt modelId="{873B1F4D-39A1-4134-8755-5F92ED1871DB}" type="sibTrans" cxnId="{A16655D2-2A19-4F8A-893E-1EAACE3B066E}">
      <dgm:prSet/>
      <dgm:spPr/>
      <dgm:t>
        <a:bodyPr/>
        <a:lstStyle/>
        <a:p>
          <a:endParaRPr lang="ru-RU"/>
        </a:p>
      </dgm:t>
    </dgm:pt>
    <dgm:pt modelId="{741B2023-623F-4FAD-A12F-7A5587F3FCA4}">
      <dgm:prSet phldrT="[Текст]"/>
      <dgm:spPr/>
      <dgm:t>
        <a:bodyPr/>
        <a:lstStyle/>
        <a:p>
          <a:r>
            <a:rPr lang="uk-UA" b="1" i="1" u="none" dirty="0" smtClean="0"/>
            <a:t>ПРОГНОЗУЮЧА</a:t>
          </a:r>
          <a:endParaRPr lang="ru-RU" b="1" u="none" dirty="0"/>
        </a:p>
      </dgm:t>
    </dgm:pt>
    <dgm:pt modelId="{FBCF3FFC-F183-4BD0-9829-3BB4B4F33E0D}" type="parTrans" cxnId="{4979288D-ED0B-47CC-9B7F-6B32B9D57A90}">
      <dgm:prSet/>
      <dgm:spPr/>
      <dgm:t>
        <a:bodyPr/>
        <a:lstStyle/>
        <a:p>
          <a:endParaRPr lang="ru-RU"/>
        </a:p>
      </dgm:t>
    </dgm:pt>
    <dgm:pt modelId="{94247958-2409-48F0-A314-A8468316348D}" type="sibTrans" cxnId="{4979288D-ED0B-47CC-9B7F-6B32B9D57A90}">
      <dgm:prSet/>
      <dgm:spPr/>
      <dgm:t>
        <a:bodyPr/>
        <a:lstStyle/>
        <a:p>
          <a:endParaRPr lang="ru-RU"/>
        </a:p>
      </dgm:t>
    </dgm:pt>
    <dgm:pt modelId="{972DA796-F450-4B29-96BA-124975C4C7F1}">
      <dgm:prSet phldrT="[Текст]"/>
      <dgm:spPr/>
      <dgm:t>
        <a:bodyPr/>
        <a:lstStyle/>
        <a:p>
          <a:r>
            <a:rPr lang="uk-UA" b="1" i="1" u="none" dirty="0" smtClean="0"/>
            <a:t>ВИМІРЮВАННЯ</a:t>
          </a:r>
          <a:endParaRPr lang="ru-RU" b="1" u="none" dirty="0"/>
        </a:p>
      </dgm:t>
    </dgm:pt>
    <dgm:pt modelId="{E2E63971-7036-4721-8D3D-CC003AAB155E}" type="parTrans" cxnId="{5CE4B652-8BA4-464F-8F5D-FDC5824DF7A4}">
      <dgm:prSet/>
      <dgm:spPr/>
      <dgm:t>
        <a:bodyPr/>
        <a:lstStyle/>
        <a:p>
          <a:endParaRPr lang="ru-RU"/>
        </a:p>
      </dgm:t>
    </dgm:pt>
    <dgm:pt modelId="{0CCB11C9-BC59-4191-B237-300793CFBF55}" type="sibTrans" cxnId="{5CE4B652-8BA4-464F-8F5D-FDC5824DF7A4}">
      <dgm:prSet/>
      <dgm:spPr/>
      <dgm:t>
        <a:bodyPr/>
        <a:lstStyle/>
        <a:p>
          <a:endParaRPr lang="ru-RU"/>
        </a:p>
      </dgm:t>
    </dgm:pt>
    <dgm:pt modelId="{F6CFA0E7-6A46-4478-9705-70CBEFDD3E44}" type="pres">
      <dgm:prSet presAssocID="{C40DB541-9F5F-4B4E-900C-8ECF4D38FCC2}" presName="diagram" presStyleCnt="0">
        <dgm:presLayoutVars>
          <dgm:dir/>
          <dgm:resizeHandles val="exact"/>
        </dgm:presLayoutVars>
      </dgm:prSet>
      <dgm:spPr/>
    </dgm:pt>
    <dgm:pt modelId="{23F0E6A9-0B1E-4812-A7D8-0EA929145EE3}" type="pres">
      <dgm:prSet presAssocID="{21D3BB3B-4691-4102-8A73-3088AC575B65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E00B4F-1CB4-47CA-956E-2DAA9EDD2A9A}" type="pres">
      <dgm:prSet presAssocID="{8A0A0878-A7CA-48B7-85BD-0DE96B7199ED}" presName="sibTrans" presStyleCnt="0"/>
      <dgm:spPr/>
    </dgm:pt>
    <dgm:pt modelId="{9027D43A-F13D-4B4C-96D2-B46AAEC21FFE}" type="pres">
      <dgm:prSet presAssocID="{6530E3E5-E67C-4C88-BF5B-4DBBBCC10A81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543CB3-FCD6-402A-B3DB-FE855AA42E45}" type="pres">
      <dgm:prSet presAssocID="{917829C1-7C67-4F02-BFDB-BDC27299ABD8}" presName="sibTrans" presStyleCnt="0"/>
      <dgm:spPr/>
    </dgm:pt>
    <dgm:pt modelId="{9BDE0659-66D0-4399-B250-1E47A3378324}" type="pres">
      <dgm:prSet presAssocID="{D1D65BD8-BFAE-4AC4-BDBA-0683CFAFFB98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71987-AE38-431C-8608-278E446ECC3D}" type="pres">
      <dgm:prSet presAssocID="{77E28CEE-AA6D-4F1B-98DA-067382841D9F}" presName="sibTrans" presStyleCnt="0"/>
      <dgm:spPr/>
    </dgm:pt>
    <dgm:pt modelId="{AB1A88C9-8CE3-4CFB-B533-87555831AC58}" type="pres">
      <dgm:prSet presAssocID="{C4EEB408-D7C8-454E-9843-25738421F813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D820F-141A-4E7A-8C8E-C29CA90036D8}" type="pres">
      <dgm:prSet presAssocID="{DF543F1D-A9F3-408A-BD0C-BF489B4C4B89}" presName="sibTrans" presStyleCnt="0"/>
      <dgm:spPr/>
    </dgm:pt>
    <dgm:pt modelId="{158F1E9A-E899-4290-871D-D79D916E6FAD}" type="pres">
      <dgm:prSet presAssocID="{7319256D-5B00-420A-B711-24C3D195C540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EACFD-F7BC-42BF-8C7E-C0227528CBD4}" type="pres">
      <dgm:prSet presAssocID="{9970366B-4AAE-433B-9C79-7F9921AAE905}" presName="sibTrans" presStyleCnt="0"/>
      <dgm:spPr/>
    </dgm:pt>
    <dgm:pt modelId="{C5EA1A11-5635-4D64-8C6B-8C869AE8CD2F}" type="pres">
      <dgm:prSet presAssocID="{3EF9B7CD-93A0-4459-AAAD-F371C31BCA17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8FB38-9D3E-4A05-BDA2-B088B8F7DB36}" type="pres">
      <dgm:prSet presAssocID="{FE961B1B-F9F0-4278-9542-7FCEEAFF479B}" presName="sibTrans" presStyleCnt="0"/>
      <dgm:spPr/>
    </dgm:pt>
    <dgm:pt modelId="{078DFBD1-CDDA-4D6A-BCF1-AC1AAFBB6B40}" type="pres">
      <dgm:prSet presAssocID="{41448EB8-BBDA-43CA-AF54-CF503CEB3882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0F0D2-6B0B-4552-9001-09B110737AAA}" type="pres">
      <dgm:prSet presAssocID="{06AA507B-57F7-4F0E-8109-DE6D550FD6DE}" presName="sibTrans" presStyleCnt="0"/>
      <dgm:spPr/>
    </dgm:pt>
    <dgm:pt modelId="{D490A05C-A252-4E6F-9D9B-E7757CE40E0D}" type="pres">
      <dgm:prSet presAssocID="{B1321C40-F774-48E4-88F3-47D53ADC795C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2EDAF-E19A-4848-A2AF-01E97A3C72C8}" type="pres">
      <dgm:prSet presAssocID="{873B1F4D-39A1-4134-8755-5F92ED1871DB}" presName="sibTrans" presStyleCnt="0"/>
      <dgm:spPr/>
    </dgm:pt>
    <dgm:pt modelId="{75299F23-C9BC-42A1-87B5-A1E55A8EF9C6}" type="pres">
      <dgm:prSet presAssocID="{741B2023-623F-4FAD-A12F-7A5587F3FCA4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F552B-D304-4281-9435-C6C131C05D46}" type="pres">
      <dgm:prSet presAssocID="{94247958-2409-48F0-A314-A8468316348D}" presName="sibTrans" presStyleCnt="0"/>
      <dgm:spPr/>
    </dgm:pt>
    <dgm:pt modelId="{98888938-FA21-4197-9941-7DDF4E9FB877}" type="pres">
      <dgm:prSet presAssocID="{972DA796-F450-4B29-96BA-124975C4C7F1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D962AE-7944-4BA9-9853-B3E3E309ADA4}" srcId="{C40DB541-9F5F-4B4E-900C-8ECF4D38FCC2}" destId="{6530E3E5-E67C-4C88-BF5B-4DBBBCC10A81}" srcOrd="1" destOrd="0" parTransId="{31F2F786-3AA7-4425-AD7B-47589992CDD0}" sibTransId="{917829C1-7C67-4F02-BFDB-BDC27299ABD8}"/>
    <dgm:cxn modelId="{49E1354F-18C9-4AAB-B8B0-2F407F8414E1}" type="presOf" srcId="{21D3BB3B-4691-4102-8A73-3088AC575B65}" destId="{23F0E6A9-0B1E-4812-A7D8-0EA929145EE3}" srcOrd="0" destOrd="0" presId="urn:microsoft.com/office/officeart/2005/8/layout/default"/>
    <dgm:cxn modelId="{F0A38FA6-6730-4B13-BA74-AF93FF6BC399}" srcId="{C40DB541-9F5F-4B4E-900C-8ECF4D38FCC2}" destId="{7319256D-5B00-420A-B711-24C3D195C540}" srcOrd="4" destOrd="0" parTransId="{09A4BEA0-5406-44F0-8AF6-D99A2FBAF45C}" sibTransId="{9970366B-4AAE-433B-9C79-7F9921AAE905}"/>
    <dgm:cxn modelId="{90642503-C877-479E-BEE3-A7183DF68E27}" type="presOf" srcId="{741B2023-623F-4FAD-A12F-7A5587F3FCA4}" destId="{75299F23-C9BC-42A1-87B5-A1E55A8EF9C6}" srcOrd="0" destOrd="0" presId="urn:microsoft.com/office/officeart/2005/8/layout/default"/>
    <dgm:cxn modelId="{A3F523E2-B898-4505-A079-67AE62CFD688}" srcId="{C40DB541-9F5F-4B4E-900C-8ECF4D38FCC2}" destId="{21D3BB3B-4691-4102-8A73-3088AC575B65}" srcOrd="0" destOrd="0" parTransId="{3B30D5F3-39A0-4E5C-8429-3F5955F9D775}" sibTransId="{8A0A0878-A7CA-48B7-85BD-0DE96B7199ED}"/>
    <dgm:cxn modelId="{70F250C6-C04D-42F4-A41C-C52369EF0276}" type="presOf" srcId="{C4EEB408-D7C8-454E-9843-25738421F813}" destId="{AB1A88C9-8CE3-4CFB-B533-87555831AC58}" srcOrd="0" destOrd="0" presId="urn:microsoft.com/office/officeart/2005/8/layout/default"/>
    <dgm:cxn modelId="{C7D9E233-9774-4380-A96E-86954A29351B}" type="presOf" srcId="{B1321C40-F774-48E4-88F3-47D53ADC795C}" destId="{D490A05C-A252-4E6F-9D9B-E7757CE40E0D}" srcOrd="0" destOrd="0" presId="urn:microsoft.com/office/officeart/2005/8/layout/default"/>
    <dgm:cxn modelId="{6F1F84D7-168C-430A-8EFB-D5558D595C9D}" type="presOf" srcId="{D1D65BD8-BFAE-4AC4-BDBA-0683CFAFFB98}" destId="{9BDE0659-66D0-4399-B250-1E47A3378324}" srcOrd="0" destOrd="0" presId="urn:microsoft.com/office/officeart/2005/8/layout/default"/>
    <dgm:cxn modelId="{469C8E78-238B-4705-8D6F-7A010296D497}" type="presOf" srcId="{41448EB8-BBDA-43CA-AF54-CF503CEB3882}" destId="{078DFBD1-CDDA-4D6A-BCF1-AC1AAFBB6B40}" srcOrd="0" destOrd="0" presId="urn:microsoft.com/office/officeart/2005/8/layout/default"/>
    <dgm:cxn modelId="{B32B78DD-39BF-450D-A49C-B488C59AC1E4}" srcId="{C40DB541-9F5F-4B4E-900C-8ECF4D38FCC2}" destId="{3EF9B7CD-93A0-4459-AAAD-F371C31BCA17}" srcOrd="5" destOrd="0" parTransId="{246F1A36-94A0-4D4F-9064-2504F5DAEBA1}" sibTransId="{FE961B1B-F9F0-4278-9542-7FCEEAFF479B}"/>
    <dgm:cxn modelId="{5CE4B652-8BA4-464F-8F5D-FDC5824DF7A4}" srcId="{C40DB541-9F5F-4B4E-900C-8ECF4D38FCC2}" destId="{972DA796-F450-4B29-96BA-124975C4C7F1}" srcOrd="9" destOrd="0" parTransId="{E2E63971-7036-4721-8D3D-CC003AAB155E}" sibTransId="{0CCB11C9-BC59-4191-B237-300793CFBF55}"/>
    <dgm:cxn modelId="{0F20034B-15F6-4A94-BA31-CA1F573D4D94}" srcId="{C40DB541-9F5F-4B4E-900C-8ECF4D38FCC2}" destId="{C4EEB408-D7C8-454E-9843-25738421F813}" srcOrd="3" destOrd="0" parTransId="{C786AE40-2C09-4C21-B379-6488CD7B455D}" sibTransId="{DF543F1D-A9F3-408A-BD0C-BF489B4C4B89}"/>
    <dgm:cxn modelId="{A16655D2-2A19-4F8A-893E-1EAACE3B066E}" srcId="{C40DB541-9F5F-4B4E-900C-8ECF4D38FCC2}" destId="{B1321C40-F774-48E4-88F3-47D53ADC795C}" srcOrd="7" destOrd="0" parTransId="{F4733922-884F-4AFD-92E7-95DD887B65B7}" sibTransId="{873B1F4D-39A1-4134-8755-5F92ED1871DB}"/>
    <dgm:cxn modelId="{D59CAF0A-B98E-4555-A566-67ECF4F8C359}" type="presOf" srcId="{6530E3E5-E67C-4C88-BF5B-4DBBBCC10A81}" destId="{9027D43A-F13D-4B4C-96D2-B46AAEC21FFE}" srcOrd="0" destOrd="0" presId="urn:microsoft.com/office/officeart/2005/8/layout/default"/>
    <dgm:cxn modelId="{375C4152-70B4-4281-A81A-958E3768CAE8}" type="presOf" srcId="{7319256D-5B00-420A-B711-24C3D195C540}" destId="{158F1E9A-E899-4290-871D-D79D916E6FAD}" srcOrd="0" destOrd="0" presId="urn:microsoft.com/office/officeart/2005/8/layout/default"/>
    <dgm:cxn modelId="{68DCDF08-F491-439D-BE94-4CA87FB3C2C2}" srcId="{C40DB541-9F5F-4B4E-900C-8ECF4D38FCC2}" destId="{D1D65BD8-BFAE-4AC4-BDBA-0683CFAFFB98}" srcOrd="2" destOrd="0" parTransId="{238BE737-40B8-422E-B5FD-EF10E3B45BDB}" sibTransId="{77E28CEE-AA6D-4F1B-98DA-067382841D9F}"/>
    <dgm:cxn modelId="{4979288D-ED0B-47CC-9B7F-6B32B9D57A90}" srcId="{C40DB541-9F5F-4B4E-900C-8ECF4D38FCC2}" destId="{741B2023-623F-4FAD-A12F-7A5587F3FCA4}" srcOrd="8" destOrd="0" parTransId="{FBCF3FFC-F183-4BD0-9829-3BB4B4F33E0D}" sibTransId="{94247958-2409-48F0-A314-A8468316348D}"/>
    <dgm:cxn modelId="{5AE0C22D-C1A3-40BE-9C47-72DDA94753D3}" srcId="{C40DB541-9F5F-4B4E-900C-8ECF4D38FCC2}" destId="{41448EB8-BBDA-43CA-AF54-CF503CEB3882}" srcOrd="6" destOrd="0" parTransId="{010324CE-D931-441F-A60B-6FCDD11E0AF7}" sibTransId="{06AA507B-57F7-4F0E-8109-DE6D550FD6DE}"/>
    <dgm:cxn modelId="{DB47DD61-DE96-4286-9A02-02E3E96AE5A9}" type="presOf" srcId="{C40DB541-9F5F-4B4E-900C-8ECF4D38FCC2}" destId="{F6CFA0E7-6A46-4478-9705-70CBEFDD3E44}" srcOrd="0" destOrd="0" presId="urn:microsoft.com/office/officeart/2005/8/layout/default"/>
    <dgm:cxn modelId="{667AE8CC-5AE5-4A55-BFC7-54EBA60C39D1}" type="presOf" srcId="{3EF9B7CD-93A0-4459-AAAD-F371C31BCA17}" destId="{C5EA1A11-5635-4D64-8C6B-8C869AE8CD2F}" srcOrd="0" destOrd="0" presId="urn:microsoft.com/office/officeart/2005/8/layout/default"/>
    <dgm:cxn modelId="{9A699377-C6C6-4FEA-A857-CE6E13774D61}" type="presOf" srcId="{972DA796-F450-4B29-96BA-124975C4C7F1}" destId="{98888938-FA21-4197-9941-7DDF4E9FB877}" srcOrd="0" destOrd="0" presId="urn:microsoft.com/office/officeart/2005/8/layout/default"/>
    <dgm:cxn modelId="{7F9FC49F-79C4-465E-9A72-10A30393A0D1}" type="presParOf" srcId="{F6CFA0E7-6A46-4478-9705-70CBEFDD3E44}" destId="{23F0E6A9-0B1E-4812-A7D8-0EA929145EE3}" srcOrd="0" destOrd="0" presId="urn:microsoft.com/office/officeart/2005/8/layout/default"/>
    <dgm:cxn modelId="{24346E74-F44D-4579-8360-89419E360412}" type="presParOf" srcId="{F6CFA0E7-6A46-4478-9705-70CBEFDD3E44}" destId="{4EE00B4F-1CB4-47CA-956E-2DAA9EDD2A9A}" srcOrd="1" destOrd="0" presId="urn:microsoft.com/office/officeart/2005/8/layout/default"/>
    <dgm:cxn modelId="{F02B19E7-9547-4C8C-97A2-36210EDA6997}" type="presParOf" srcId="{F6CFA0E7-6A46-4478-9705-70CBEFDD3E44}" destId="{9027D43A-F13D-4B4C-96D2-B46AAEC21FFE}" srcOrd="2" destOrd="0" presId="urn:microsoft.com/office/officeart/2005/8/layout/default"/>
    <dgm:cxn modelId="{CF87EDFF-9F58-42A9-8702-6727DA0B4699}" type="presParOf" srcId="{F6CFA0E7-6A46-4478-9705-70CBEFDD3E44}" destId="{5E543CB3-FCD6-402A-B3DB-FE855AA42E45}" srcOrd="3" destOrd="0" presId="urn:microsoft.com/office/officeart/2005/8/layout/default"/>
    <dgm:cxn modelId="{4EE7AFDA-D3CC-416F-8A7F-4F9DB06571ED}" type="presParOf" srcId="{F6CFA0E7-6A46-4478-9705-70CBEFDD3E44}" destId="{9BDE0659-66D0-4399-B250-1E47A3378324}" srcOrd="4" destOrd="0" presId="urn:microsoft.com/office/officeart/2005/8/layout/default"/>
    <dgm:cxn modelId="{93831270-87C3-4C32-B2CB-08756BCA593E}" type="presParOf" srcId="{F6CFA0E7-6A46-4478-9705-70CBEFDD3E44}" destId="{0A971987-AE38-431C-8608-278E446ECC3D}" srcOrd="5" destOrd="0" presId="urn:microsoft.com/office/officeart/2005/8/layout/default"/>
    <dgm:cxn modelId="{6AE64468-3E4B-47EE-8078-1DFA44CE98F5}" type="presParOf" srcId="{F6CFA0E7-6A46-4478-9705-70CBEFDD3E44}" destId="{AB1A88C9-8CE3-4CFB-B533-87555831AC58}" srcOrd="6" destOrd="0" presId="urn:microsoft.com/office/officeart/2005/8/layout/default"/>
    <dgm:cxn modelId="{2261AFBB-B9CD-4709-B9FD-E2962A5CDF77}" type="presParOf" srcId="{F6CFA0E7-6A46-4478-9705-70CBEFDD3E44}" destId="{2A1D820F-141A-4E7A-8C8E-C29CA90036D8}" srcOrd="7" destOrd="0" presId="urn:microsoft.com/office/officeart/2005/8/layout/default"/>
    <dgm:cxn modelId="{7AD8BB29-32DC-4A14-A01A-1A8935E10F0A}" type="presParOf" srcId="{F6CFA0E7-6A46-4478-9705-70CBEFDD3E44}" destId="{158F1E9A-E899-4290-871D-D79D916E6FAD}" srcOrd="8" destOrd="0" presId="urn:microsoft.com/office/officeart/2005/8/layout/default"/>
    <dgm:cxn modelId="{B3CBA7D4-A820-4E92-ABA0-DF8735E3E5EE}" type="presParOf" srcId="{F6CFA0E7-6A46-4478-9705-70CBEFDD3E44}" destId="{6E2EACFD-F7BC-42BF-8C7E-C0227528CBD4}" srcOrd="9" destOrd="0" presId="urn:microsoft.com/office/officeart/2005/8/layout/default"/>
    <dgm:cxn modelId="{812CD73C-0355-47BC-9F76-70ABD8A2788E}" type="presParOf" srcId="{F6CFA0E7-6A46-4478-9705-70CBEFDD3E44}" destId="{C5EA1A11-5635-4D64-8C6B-8C869AE8CD2F}" srcOrd="10" destOrd="0" presId="urn:microsoft.com/office/officeart/2005/8/layout/default"/>
    <dgm:cxn modelId="{69D462A6-61D6-4D0B-A44E-A38D930031F1}" type="presParOf" srcId="{F6CFA0E7-6A46-4478-9705-70CBEFDD3E44}" destId="{EAE8FB38-9D3E-4A05-BDA2-B088B8F7DB36}" srcOrd="11" destOrd="0" presId="urn:microsoft.com/office/officeart/2005/8/layout/default"/>
    <dgm:cxn modelId="{3C757C82-0980-4A20-AA6B-D7FAC8726017}" type="presParOf" srcId="{F6CFA0E7-6A46-4478-9705-70CBEFDD3E44}" destId="{078DFBD1-CDDA-4D6A-BCF1-AC1AAFBB6B40}" srcOrd="12" destOrd="0" presId="urn:microsoft.com/office/officeart/2005/8/layout/default"/>
    <dgm:cxn modelId="{DFD6A3D1-CE1E-4783-847B-61635322C757}" type="presParOf" srcId="{F6CFA0E7-6A46-4478-9705-70CBEFDD3E44}" destId="{7160F0D2-6B0B-4552-9001-09B110737AAA}" srcOrd="13" destOrd="0" presId="urn:microsoft.com/office/officeart/2005/8/layout/default"/>
    <dgm:cxn modelId="{1724C2A5-5F0E-45BA-BB4A-F3A9846ECA90}" type="presParOf" srcId="{F6CFA0E7-6A46-4478-9705-70CBEFDD3E44}" destId="{D490A05C-A252-4E6F-9D9B-E7757CE40E0D}" srcOrd="14" destOrd="0" presId="urn:microsoft.com/office/officeart/2005/8/layout/default"/>
    <dgm:cxn modelId="{C35B6F20-7ADE-4731-A4CE-C14CC090E5E6}" type="presParOf" srcId="{F6CFA0E7-6A46-4478-9705-70CBEFDD3E44}" destId="{FA32EDAF-E19A-4848-A2AF-01E97A3C72C8}" srcOrd="15" destOrd="0" presId="urn:microsoft.com/office/officeart/2005/8/layout/default"/>
    <dgm:cxn modelId="{D8EAE860-050E-44CE-8032-BB5ED422B628}" type="presParOf" srcId="{F6CFA0E7-6A46-4478-9705-70CBEFDD3E44}" destId="{75299F23-C9BC-42A1-87B5-A1E55A8EF9C6}" srcOrd="16" destOrd="0" presId="urn:microsoft.com/office/officeart/2005/8/layout/default"/>
    <dgm:cxn modelId="{C71C9C6E-EE74-432F-82B0-95F048BA2A51}" type="presParOf" srcId="{F6CFA0E7-6A46-4478-9705-70CBEFDD3E44}" destId="{837F552B-D304-4281-9435-C6C131C05D46}" srcOrd="17" destOrd="0" presId="urn:microsoft.com/office/officeart/2005/8/layout/default"/>
    <dgm:cxn modelId="{7A8EC44F-AA42-4F2C-9E7A-D260B9A6B5F3}" type="presParOf" srcId="{F6CFA0E7-6A46-4478-9705-70CBEFDD3E44}" destId="{98888938-FA21-4197-9941-7DDF4E9FB877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FA72FE-A7B7-4556-8AF2-9BD0E97473AF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FF77A09-7F5B-426C-BBD8-A889EBAA620F}">
      <dgm:prSet phldrT="[Текст]"/>
      <dgm:spPr/>
      <dgm:t>
        <a:bodyPr/>
        <a:lstStyle/>
        <a:p>
          <a:r>
            <a:rPr lang="uk-UA" b="1" dirty="0" smtClean="0"/>
            <a:t>контроль</a:t>
          </a:r>
          <a:endParaRPr lang="ru-RU" b="1" dirty="0"/>
        </a:p>
      </dgm:t>
    </dgm:pt>
    <dgm:pt modelId="{5EE9464C-7921-4A72-B92E-85D9E92E4B11}" type="parTrans" cxnId="{C0A7D633-639D-4B78-86EB-B85F6CE1187E}">
      <dgm:prSet/>
      <dgm:spPr/>
      <dgm:t>
        <a:bodyPr/>
        <a:lstStyle/>
        <a:p>
          <a:endParaRPr lang="ru-RU"/>
        </a:p>
      </dgm:t>
    </dgm:pt>
    <dgm:pt modelId="{D9006BC3-9DAD-45A5-8C34-A34632EA5AB7}" type="sibTrans" cxnId="{C0A7D633-639D-4B78-86EB-B85F6CE1187E}">
      <dgm:prSet/>
      <dgm:spPr/>
      <dgm:t>
        <a:bodyPr/>
        <a:lstStyle/>
        <a:p>
          <a:endParaRPr lang="ru-RU"/>
        </a:p>
      </dgm:t>
    </dgm:pt>
    <dgm:pt modelId="{10250483-A9F1-498A-A470-C285D02CB672}">
      <dgm:prSet phldrT="[Текст]"/>
      <dgm:spPr/>
      <dgm:t>
        <a:bodyPr/>
        <a:lstStyle/>
        <a:p>
          <a:r>
            <a:rPr lang="uk-UA" b="1" dirty="0" smtClean="0"/>
            <a:t>ПОТОЧНИЙ</a:t>
          </a:r>
          <a:endParaRPr lang="ru-RU" b="1" dirty="0"/>
        </a:p>
      </dgm:t>
    </dgm:pt>
    <dgm:pt modelId="{48F611DC-8A9B-4312-87A5-A70661C63C8A}" type="parTrans" cxnId="{2B3C0F02-3DB1-4D0A-A42C-0BF8D1ABBC48}">
      <dgm:prSet/>
      <dgm:spPr/>
      <dgm:t>
        <a:bodyPr/>
        <a:lstStyle/>
        <a:p>
          <a:endParaRPr lang="ru-RU"/>
        </a:p>
      </dgm:t>
    </dgm:pt>
    <dgm:pt modelId="{E51C3983-5A4C-4851-B361-7C47325447A6}" type="sibTrans" cxnId="{2B3C0F02-3DB1-4D0A-A42C-0BF8D1ABBC48}">
      <dgm:prSet/>
      <dgm:spPr/>
      <dgm:t>
        <a:bodyPr/>
        <a:lstStyle/>
        <a:p>
          <a:endParaRPr lang="ru-RU"/>
        </a:p>
      </dgm:t>
    </dgm:pt>
    <dgm:pt modelId="{610A8C8D-F50F-432F-9745-230D4C926CEE}">
      <dgm:prSet phldrT="[Текст]"/>
      <dgm:spPr/>
      <dgm:t>
        <a:bodyPr/>
        <a:lstStyle/>
        <a:p>
          <a:r>
            <a:rPr lang="uk-UA" b="1" dirty="0" smtClean="0"/>
            <a:t>ПЕРІОДИЧНИЙ</a:t>
          </a:r>
          <a:endParaRPr lang="ru-RU" b="1" dirty="0"/>
        </a:p>
      </dgm:t>
    </dgm:pt>
    <dgm:pt modelId="{8456F98D-B1E4-401C-8EA9-FF74DEB7CF65}" type="parTrans" cxnId="{410E867A-7592-44A0-A883-C862AF189986}">
      <dgm:prSet/>
      <dgm:spPr/>
      <dgm:t>
        <a:bodyPr/>
        <a:lstStyle/>
        <a:p>
          <a:endParaRPr lang="ru-RU"/>
        </a:p>
      </dgm:t>
    </dgm:pt>
    <dgm:pt modelId="{F412ECA8-1B53-4F2B-BDAF-DC8093CE2F11}" type="sibTrans" cxnId="{410E867A-7592-44A0-A883-C862AF189986}">
      <dgm:prSet/>
      <dgm:spPr/>
      <dgm:t>
        <a:bodyPr/>
        <a:lstStyle/>
        <a:p>
          <a:endParaRPr lang="ru-RU"/>
        </a:p>
      </dgm:t>
    </dgm:pt>
    <dgm:pt modelId="{3C243CA3-7EBB-4FC1-9AC6-73C3FE68C2AD}">
      <dgm:prSet phldrT="[Текст]"/>
      <dgm:spPr/>
      <dgm:t>
        <a:bodyPr/>
        <a:lstStyle/>
        <a:p>
          <a:r>
            <a:rPr lang="uk-UA" b="1" dirty="0" smtClean="0"/>
            <a:t>ТЕМАТИЧНИЙ</a:t>
          </a:r>
          <a:endParaRPr lang="ru-RU" b="1" dirty="0"/>
        </a:p>
      </dgm:t>
    </dgm:pt>
    <dgm:pt modelId="{1596657E-EAE2-4E1E-856A-E6543C01038D}" type="parTrans" cxnId="{E78746E8-65C1-4145-9965-180A902389D4}">
      <dgm:prSet/>
      <dgm:spPr/>
      <dgm:t>
        <a:bodyPr/>
        <a:lstStyle/>
        <a:p>
          <a:endParaRPr lang="ru-RU"/>
        </a:p>
      </dgm:t>
    </dgm:pt>
    <dgm:pt modelId="{3F5C8953-8419-445A-931D-9AF4A4BCE674}" type="sibTrans" cxnId="{E78746E8-65C1-4145-9965-180A902389D4}">
      <dgm:prSet/>
      <dgm:spPr/>
      <dgm:t>
        <a:bodyPr/>
        <a:lstStyle/>
        <a:p>
          <a:endParaRPr lang="ru-RU"/>
        </a:p>
      </dgm:t>
    </dgm:pt>
    <dgm:pt modelId="{62250880-CDBE-4EB8-90AE-57E76CD6CCDC}">
      <dgm:prSet phldrT="[Текст]"/>
      <dgm:spPr/>
      <dgm:t>
        <a:bodyPr/>
        <a:lstStyle/>
        <a:p>
          <a:r>
            <a:rPr lang="uk-UA" b="1" dirty="0" smtClean="0"/>
            <a:t>ПІДСУМКОВИЙ</a:t>
          </a:r>
          <a:endParaRPr lang="ru-RU" b="1" dirty="0"/>
        </a:p>
      </dgm:t>
    </dgm:pt>
    <dgm:pt modelId="{44E215F9-209E-493C-8E2B-07C7BA5A8155}" type="parTrans" cxnId="{9A283E54-E183-4338-8E58-810576FF8FFF}">
      <dgm:prSet/>
      <dgm:spPr/>
      <dgm:t>
        <a:bodyPr/>
        <a:lstStyle/>
        <a:p>
          <a:endParaRPr lang="ru-RU"/>
        </a:p>
      </dgm:t>
    </dgm:pt>
    <dgm:pt modelId="{937581D0-2398-4CF6-B4E2-C7A9D9C07BE9}" type="sibTrans" cxnId="{9A283E54-E183-4338-8E58-810576FF8FFF}">
      <dgm:prSet/>
      <dgm:spPr/>
      <dgm:t>
        <a:bodyPr/>
        <a:lstStyle/>
        <a:p>
          <a:endParaRPr lang="ru-RU"/>
        </a:p>
      </dgm:t>
    </dgm:pt>
    <dgm:pt modelId="{AC189561-0286-4DE1-89E7-82C29810BE6C}" type="pres">
      <dgm:prSet presAssocID="{6EFA72FE-A7B7-4556-8AF2-9BD0E97473A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ED9CD93-6C92-42E3-9593-D10A1055C64D}" type="pres">
      <dgm:prSet presAssocID="{5FF77A09-7F5B-426C-BBD8-A889EBAA620F}" presName="centerShape" presStyleLbl="node0" presStyleIdx="0" presStyleCnt="1"/>
      <dgm:spPr/>
    </dgm:pt>
    <dgm:pt modelId="{99381474-EB8E-4651-B66B-E8A54EFF8451}" type="pres">
      <dgm:prSet presAssocID="{10250483-A9F1-498A-A470-C285D02CB672}" presName="node" presStyleLbl="node1" presStyleIdx="0" presStyleCnt="4">
        <dgm:presLayoutVars>
          <dgm:bulletEnabled val="1"/>
        </dgm:presLayoutVars>
      </dgm:prSet>
      <dgm:spPr/>
    </dgm:pt>
    <dgm:pt modelId="{7D5AE618-E2CF-43C5-A699-1B12B198C214}" type="pres">
      <dgm:prSet presAssocID="{10250483-A9F1-498A-A470-C285D02CB672}" presName="dummy" presStyleCnt="0"/>
      <dgm:spPr/>
    </dgm:pt>
    <dgm:pt modelId="{62549B42-5EC4-4173-B23F-FD8EF896DCE5}" type="pres">
      <dgm:prSet presAssocID="{E51C3983-5A4C-4851-B361-7C47325447A6}" presName="sibTrans" presStyleLbl="sibTrans2D1" presStyleIdx="0" presStyleCnt="4"/>
      <dgm:spPr/>
    </dgm:pt>
    <dgm:pt modelId="{EE10B681-103A-451D-8239-A533C347EFD3}" type="pres">
      <dgm:prSet presAssocID="{610A8C8D-F50F-432F-9745-230D4C926CE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7B7F88-5B15-4835-A072-9AF577788C74}" type="pres">
      <dgm:prSet presAssocID="{610A8C8D-F50F-432F-9745-230D4C926CEE}" presName="dummy" presStyleCnt="0"/>
      <dgm:spPr/>
    </dgm:pt>
    <dgm:pt modelId="{F5F7B92A-9136-4421-974B-2D6651ED94F0}" type="pres">
      <dgm:prSet presAssocID="{F412ECA8-1B53-4F2B-BDAF-DC8093CE2F11}" presName="sibTrans" presStyleLbl="sibTrans2D1" presStyleIdx="1" presStyleCnt="4"/>
      <dgm:spPr/>
    </dgm:pt>
    <dgm:pt modelId="{3D26650A-57AC-4457-8DB0-01471E60A89C}" type="pres">
      <dgm:prSet presAssocID="{3C243CA3-7EBB-4FC1-9AC6-73C3FE68C2AD}" presName="node" presStyleLbl="node1" presStyleIdx="2" presStyleCnt="4">
        <dgm:presLayoutVars>
          <dgm:bulletEnabled val="1"/>
        </dgm:presLayoutVars>
      </dgm:prSet>
      <dgm:spPr/>
    </dgm:pt>
    <dgm:pt modelId="{DD77C990-0E42-47FB-A0D1-A2D069AFC924}" type="pres">
      <dgm:prSet presAssocID="{3C243CA3-7EBB-4FC1-9AC6-73C3FE68C2AD}" presName="dummy" presStyleCnt="0"/>
      <dgm:spPr/>
    </dgm:pt>
    <dgm:pt modelId="{98DF4D89-3647-4270-A632-F456F4DAC509}" type="pres">
      <dgm:prSet presAssocID="{3F5C8953-8419-445A-931D-9AF4A4BCE674}" presName="sibTrans" presStyleLbl="sibTrans2D1" presStyleIdx="2" presStyleCnt="4"/>
      <dgm:spPr/>
    </dgm:pt>
    <dgm:pt modelId="{1914CAC4-A735-4CC0-B5B0-F4BBE2968FF9}" type="pres">
      <dgm:prSet presAssocID="{62250880-CDBE-4EB8-90AE-57E76CD6CCD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75C1F-CB2F-4286-BE24-5E0703F55E94}" type="pres">
      <dgm:prSet presAssocID="{62250880-CDBE-4EB8-90AE-57E76CD6CCDC}" presName="dummy" presStyleCnt="0"/>
      <dgm:spPr/>
    </dgm:pt>
    <dgm:pt modelId="{B682C351-8A02-4FE6-8B43-8CB97AB409A9}" type="pres">
      <dgm:prSet presAssocID="{937581D0-2398-4CF6-B4E2-C7A9D9C07BE9}" presName="sibTrans" presStyleLbl="sibTrans2D1" presStyleIdx="3" presStyleCnt="4"/>
      <dgm:spPr/>
    </dgm:pt>
  </dgm:ptLst>
  <dgm:cxnLst>
    <dgm:cxn modelId="{330164DA-EB54-4EAC-9E9D-9896AA8B24EA}" type="presOf" srcId="{6EFA72FE-A7B7-4556-8AF2-9BD0E97473AF}" destId="{AC189561-0286-4DE1-89E7-82C29810BE6C}" srcOrd="0" destOrd="0" presId="urn:microsoft.com/office/officeart/2005/8/layout/radial6"/>
    <dgm:cxn modelId="{E78746E8-65C1-4145-9965-180A902389D4}" srcId="{5FF77A09-7F5B-426C-BBD8-A889EBAA620F}" destId="{3C243CA3-7EBB-4FC1-9AC6-73C3FE68C2AD}" srcOrd="2" destOrd="0" parTransId="{1596657E-EAE2-4E1E-856A-E6543C01038D}" sibTransId="{3F5C8953-8419-445A-931D-9AF4A4BCE674}"/>
    <dgm:cxn modelId="{410E867A-7592-44A0-A883-C862AF189986}" srcId="{5FF77A09-7F5B-426C-BBD8-A889EBAA620F}" destId="{610A8C8D-F50F-432F-9745-230D4C926CEE}" srcOrd="1" destOrd="0" parTransId="{8456F98D-B1E4-401C-8EA9-FF74DEB7CF65}" sibTransId="{F412ECA8-1B53-4F2B-BDAF-DC8093CE2F11}"/>
    <dgm:cxn modelId="{D69A1222-D984-41B6-84F2-276AB726F190}" type="presOf" srcId="{610A8C8D-F50F-432F-9745-230D4C926CEE}" destId="{EE10B681-103A-451D-8239-A533C347EFD3}" srcOrd="0" destOrd="0" presId="urn:microsoft.com/office/officeart/2005/8/layout/radial6"/>
    <dgm:cxn modelId="{D5086E50-4A0E-4C19-810D-C3A91EB36C22}" type="presOf" srcId="{62250880-CDBE-4EB8-90AE-57E76CD6CCDC}" destId="{1914CAC4-A735-4CC0-B5B0-F4BBE2968FF9}" srcOrd="0" destOrd="0" presId="urn:microsoft.com/office/officeart/2005/8/layout/radial6"/>
    <dgm:cxn modelId="{1A4B2B76-4526-4929-828C-5DC7A326C174}" type="presOf" srcId="{5FF77A09-7F5B-426C-BBD8-A889EBAA620F}" destId="{3ED9CD93-6C92-42E3-9593-D10A1055C64D}" srcOrd="0" destOrd="0" presId="urn:microsoft.com/office/officeart/2005/8/layout/radial6"/>
    <dgm:cxn modelId="{687A8457-3078-4924-A2F7-C49558FDB56A}" type="presOf" srcId="{3C243CA3-7EBB-4FC1-9AC6-73C3FE68C2AD}" destId="{3D26650A-57AC-4457-8DB0-01471E60A89C}" srcOrd="0" destOrd="0" presId="urn:microsoft.com/office/officeart/2005/8/layout/radial6"/>
    <dgm:cxn modelId="{7FE72022-A6EB-49A6-B337-035354178452}" type="presOf" srcId="{F412ECA8-1B53-4F2B-BDAF-DC8093CE2F11}" destId="{F5F7B92A-9136-4421-974B-2D6651ED94F0}" srcOrd="0" destOrd="0" presId="urn:microsoft.com/office/officeart/2005/8/layout/radial6"/>
    <dgm:cxn modelId="{C0A7D633-639D-4B78-86EB-B85F6CE1187E}" srcId="{6EFA72FE-A7B7-4556-8AF2-9BD0E97473AF}" destId="{5FF77A09-7F5B-426C-BBD8-A889EBAA620F}" srcOrd="0" destOrd="0" parTransId="{5EE9464C-7921-4A72-B92E-85D9E92E4B11}" sibTransId="{D9006BC3-9DAD-45A5-8C34-A34632EA5AB7}"/>
    <dgm:cxn modelId="{2B3C0F02-3DB1-4D0A-A42C-0BF8D1ABBC48}" srcId="{5FF77A09-7F5B-426C-BBD8-A889EBAA620F}" destId="{10250483-A9F1-498A-A470-C285D02CB672}" srcOrd="0" destOrd="0" parTransId="{48F611DC-8A9B-4312-87A5-A70661C63C8A}" sibTransId="{E51C3983-5A4C-4851-B361-7C47325447A6}"/>
    <dgm:cxn modelId="{21E76A6E-217B-41F5-96EE-D2EF024DDB4E}" type="presOf" srcId="{10250483-A9F1-498A-A470-C285D02CB672}" destId="{99381474-EB8E-4651-B66B-E8A54EFF8451}" srcOrd="0" destOrd="0" presId="urn:microsoft.com/office/officeart/2005/8/layout/radial6"/>
    <dgm:cxn modelId="{9A283E54-E183-4338-8E58-810576FF8FFF}" srcId="{5FF77A09-7F5B-426C-BBD8-A889EBAA620F}" destId="{62250880-CDBE-4EB8-90AE-57E76CD6CCDC}" srcOrd="3" destOrd="0" parTransId="{44E215F9-209E-493C-8E2B-07C7BA5A8155}" sibTransId="{937581D0-2398-4CF6-B4E2-C7A9D9C07BE9}"/>
    <dgm:cxn modelId="{0EE3C664-2F49-49EE-8099-0E3DA95A72B7}" type="presOf" srcId="{E51C3983-5A4C-4851-B361-7C47325447A6}" destId="{62549B42-5EC4-4173-B23F-FD8EF896DCE5}" srcOrd="0" destOrd="0" presId="urn:microsoft.com/office/officeart/2005/8/layout/radial6"/>
    <dgm:cxn modelId="{F02E6F00-6C13-414A-A030-06C7160DCBDF}" type="presOf" srcId="{3F5C8953-8419-445A-931D-9AF4A4BCE674}" destId="{98DF4D89-3647-4270-A632-F456F4DAC509}" srcOrd="0" destOrd="0" presId="urn:microsoft.com/office/officeart/2005/8/layout/radial6"/>
    <dgm:cxn modelId="{7BE38C2F-225C-4CC0-932F-3E7B93C31F58}" type="presOf" srcId="{937581D0-2398-4CF6-B4E2-C7A9D9C07BE9}" destId="{B682C351-8A02-4FE6-8B43-8CB97AB409A9}" srcOrd="0" destOrd="0" presId="urn:microsoft.com/office/officeart/2005/8/layout/radial6"/>
    <dgm:cxn modelId="{592B455E-4EC9-452B-A6A6-CE83D28D7673}" type="presParOf" srcId="{AC189561-0286-4DE1-89E7-82C29810BE6C}" destId="{3ED9CD93-6C92-42E3-9593-D10A1055C64D}" srcOrd="0" destOrd="0" presId="urn:microsoft.com/office/officeart/2005/8/layout/radial6"/>
    <dgm:cxn modelId="{28894FD6-81A7-4383-9625-C25ECAC4C91A}" type="presParOf" srcId="{AC189561-0286-4DE1-89E7-82C29810BE6C}" destId="{99381474-EB8E-4651-B66B-E8A54EFF8451}" srcOrd="1" destOrd="0" presId="urn:microsoft.com/office/officeart/2005/8/layout/radial6"/>
    <dgm:cxn modelId="{0BEFFC43-80F9-4460-943B-BEA75E94DE0F}" type="presParOf" srcId="{AC189561-0286-4DE1-89E7-82C29810BE6C}" destId="{7D5AE618-E2CF-43C5-A699-1B12B198C214}" srcOrd="2" destOrd="0" presId="urn:microsoft.com/office/officeart/2005/8/layout/radial6"/>
    <dgm:cxn modelId="{FBC9ABBD-438F-4854-95D5-6DCB5246E5DA}" type="presParOf" srcId="{AC189561-0286-4DE1-89E7-82C29810BE6C}" destId="{62549B42-5EC4-4173-B23F-FD8EF896DCE5}" srcOrd="3" destOrd="0" presId="urn:microsoft.com/office/officeart/2005/8/layout/radial6"/>
    <dgm:cxn modelId="{CC6A27A3-3A24-4960-B7C0-0FA7C4A818A2}" type="presParOf" srcId="{AC189561-0286-4DE1-89E7-82C29810BE6C}" destId="{EE10B681-103A-451D-8239-A533C347EFD3}" srcOrd="4" destOrd="0" presId="urn:microsoft.com/office/officeart/2005/8/layout/radial6"/>
    <dgm:cxn modelId="{84742E2A-6ACC-45E3-AFAF-DFBB428E7217}" type="presParOf" srcId="{AC189561-0286-4DE1-89E7-82C29810BE6C}" destId="{EF7B7F88-5B15-4835-A072-9AF577788C74}" srcOrd="5" destOrd="0" presId="urn:microsoft.com/office/officeart/2005/8/layout/radial6"/>
    <dgm:cxn modelId="{BA8A5C2E-FC8B-481F-B869-76854FF5E21F}" type="presParOf" srcId="{AC189561-0286-4DE1-89E7-82C29810BE6C}" destId="{F5F7B92A-9136-4421-974B-2D6651ED94F0}" srcOrd="6" destOrd="0" presId="urn:microsoft.com/office/officeart/2005/8/layout/radial6"/>
    <dgm:cxn modelId="{D1CFC469-9BF4-44D6-AC80-B981A7C4A12E}" type="presParOf" srcId="{AC189561-0286-4DE1-89E7-82C29810BE6C}" destId="{3D26650A-57AC-4457-8DB0-01471E60A89C}" srcOrd="7" destOrd="0" presId="urn:microsoft.com/office/officeart/2005/8/layout/radial6"/>
    <dgm:cxn modelId="{8DE40831-B4D8-4CE3-96BE-2127314805B7}" type="presParOf" srcId="{AC189561-0286-4DE1-89E7-82C29810BE6C}" destId="{DD77C990-0E42-47FB-A0D1-A2D069AFC924}" srcOrd="8" destOrd="0" presId="urn:microsoft.com/office/officeart/2005/8/layout/radial6"/>
    <dgm:cxn modelId="{6CD8D00C-58D5-4FE7-842B-98BA49848C28}" type="presParOf" srcId="{AC189561-0286-4DE1-89E7-82C29810BE6C}" destId="{98DF4D89-3647-4270-A632-F456F4DAC509}" srcOrd="9" destOrd="0" presId="urn:microsoft.com/office/officeart/2005/8/layout/radial6"/>
    <dgm:cxn modelId="{44F6F22D-FF40-4AF7-AEF4-E48ABCA49D83}" type="presParOf" srcId="{AC189561-0286-4DE1-89E7-82C29810BE6C}" destId="{1914CAC4-A735-4CC0-B5B0-F4BBE2968FF9}" srcOrd="10" destOrd="0" presId="urn:microsoft.com/office/officeart/2005/8/layout/radial6"/>
    <dgm:cxn modelId="{96CAE9B4-0211-4C89-84FD-D6254FA15D77}" type="presParOf" srcId="{AC189561-0286-4DE1-89E7-82C29810BE6C}" destId="{57B75C1F-CB2F-4286-BE24-5E0703F55E94}" srcOrd="11" destOrd="0" presId="urn:microsoft.com/office/officeart/2005/8/layout/radial6"/>
    <dgm:cxn modelId="{122B1830-510C-461B-A957-22DB6A92E3FD}" type="presParOf" srcId="{AC189561-0286-4DE1-89E7-82C29810BE6C}" destId="{B682C351-8A02-4FE6-8B43-8CB97AB409A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E59F20-F78F-458A-9B3B-33D021024E11}" type="doc">
      <dgm:prSet loTypeId="urn:microsoft.com/office/officeart/2005/8/layout/pyramid2" loCatId="pyramid" qsTypeId="urn:microsoft.com/office/officeart/2005/8/quickstyle/simple1" qsCatId="simple" csTypeId="urn:microsoft.com/office/officeart/2005/8/colors/accent6_5" csCatId="accent6" phldr="1"/>
      <dgm:spPr/>
    </dgm:pt>
    <dgm:pt modelId="{3DA5F5DC-98DA-4B0A-97B6-962EF8B1E495}">
      <dgm:prSet phldrT="[Текст]" custT="1"/>
      <dgm:spPr/>
      <dgm:t>
        <a:bodyPr/>
        <a:lstStyle/>
        <a:p>
          <a:r>
            <a:rPr lang="uk-UA" sz="2000" b="1" dirty="0" smtClean="0"/>
            <a:t>Переконання</a:t>
          </a:r>
          <a:endParaRPr lang="ru-RU" sz="2000" b="1" dirty="0"/>
        </a:p>
      </dgm:t>
    </dgm:pt>
    <dgm:pt modelId="{AF69BC06-E7AA-49BF-A3A9-0FE913B31159}" type="parTrans" cxnId="{40DBA104-38C4-4CF6-9197-C8550DCC12B7}">
      <dgm:prSet/>
      <dgm:spPr/>
      <dgm:t>
        <a:bodyPr/>
        <a:lstStyle/>
        <a:p>
          <a:endParaRPr lang="ru-RU"/>
        </a:p>
      </dgm:t>
    </dgm:pt>
    <dgm:pt modelId="{3E3A1DD1-B4B0-4DB4-9B97-8989581DA06E}" type="sibTrans" cxnId="{40DBA104-38C4-4CF6-9197-C8550DCC12B7}">
      <dgm:prSet/>
      <dgm:spPr/>
      <dgm:t>
        <a:bodyPr/>
        <a:lstStyle/>
        <a:p>
          <a:endParaRPr lang="ru-RU"/>
        </a:p>
      </dgm:t>
    </dgm:pt>
    <dgm:pt modelId="{EA577690-7DC2-44B2-A742-685A333A23B2}">
      <dgm:prSet phldrT="[Текст]" custT="1"/>
      <dgm:spPr/>
      <dgm:t>
        <a:bodyPr/>
        <a:lstStyle/>
        <a:p>
          <a:r>
            <a:rPr lang="uk-UA" sz="2000" b="1" dirty="0" smtClean="0"/>
            <a:t>Навичка</a:t>
          </a:r>
          <a:endParaRPr lang="ru-RU" sz="2000" b="1" dirty="0"/>
        </a:p>
      </dgm:t>
    </dgm:pt>
    <dgm:pt modelId="{2C1596B1-E046-407D-B0F8-80D4DA19DCD4}" type="parTrans" cxnId="{B5A35ED6-19F4-4445-A805-2B7851518481}">
      <dgm:prSet/>
      <dgm:spPr/>
      <dgm:t>
        <a:bodyPr/>
        <a:lstStyle/>
        <a:p>
          <a:endParaRPr lang="ru-RU"/>
        </a:p>
      </dgm:t>
    </dgm:pt>
    <dgm:pt modelId="{14C4E1DF-F26C-4618-8E95-C4551B7F678E}" type="sibTrans" cxnId="{B5A35ED6-19F4-4445-A805-2B7851518481}">
      <dgm:prSet/>
      <dgm:spPr/>
      <dgm:t>
        <a:bodyPr/>
        <a:lstStyle/>
        <a:p>
          <a:endParaRPr lang="ru-RU"/>
        </a:p>
      </dgm:t>
    </dgm:pt>
    <dgm:pt modelId="{40FEA930-1C94-4A38-AE90-C8888994221E}">
      <dgm:prSet phldrT="[Текст]" custT="1"/>
      <dgm:spPr/>
      <dgm:t>
        <a:bodyPr/>
        <a:lstStyle/>
        <a:p>
          <a:r>
            <a:rPr lang="uk-UA" sz="2000" b="1" dirty="0" smtClean="0"/>
            <a:t>Уміння застосовувати знання</a:t>
          </a:r>
          <a:endParaRPr lang="ru-RU" sz="2000" b="1" dirty="0"/>
        </a:p>
      </dgm:t>
    </dgm:pt>
    <dgm:pt modelId="{BFC732D1-3A21-4C91-AC10-0655F1134205}" type="parTrans" cxnId="{9EE3686E-CC15-4F4B-82F0-562F0B384A5A}">
      <dgm:prSet/>
      <dgm:spPr/>
      <dgm:t>
        <a:bodyPr/>
        <a:lstStyle/>
        <a:p>
          <a:endParaRPr lang="ru-RU"/>
        </a:p>
      </dgm:t>
    </dgm:pt>
    <dgm:pt modelId="{1D685D8D-78F5-4673-8543-C4405F7A5247}" type="sibTrans" cxnId="{9EE3686E-CC15-4F4B-82F0-562F0B384A5A}">
      <dgm:prSet/>
      <dgm:spPr/>
      <dgm:t>
        <a:bodyPr/>
        <a:lstStyle/>
        <a:p>
          <a:endParaRPr lang="ru-RU"/>
        </a:p>
      </dgm:t>
    </dgm:pt>
    <dgm:pt modelId="{27328F04-E5E0-4A15-81EF-76545919E80D}">
      <dgm:prSet phldrT="[Текст]" custT="1"/>
      <dgm:spPr/>
      <dgm:t>
        <a:bodyPr/>
        <a:lstStyle/>
        <a:p>
          <a:r>
            <a:rPr lang="uk-UA" sz="2000" b="1" dirty="0" smtClean="0"/>
            <a:t>Повне володіння знаннями</a:t>
          </a:r>
          <a:endParaRPr lang="ru-RU" sz="2000" b="1" dirty="0"/>
        </a:p>
      </dgm:t>
    </dgm:pt>
    <dgm:pt modelId="{46B611DB-0CDA-45C0-A3B3-CC59A25EA8DA}" type="parTrans" cxnId="{3BFF8EBD-716A-4A29-90BB-DC1E6C2B4E49}">
      <dgm:prSet/>
      <dgm:spPr/>
      <dgm:t>
        <a:bodyPr/>
        <a:lstStyle/>
        <a:p>
          <a:endParaRPr lang="ru-RU"/>
        </a:p>
      </dgm:t>
    </dgm:pt>
    <dgm:pt modelId="{3EC46770-C932-44FC-A874-0046AA7E7AA5}" type="sibTrans" cxnId="{3BFF8EBD-716A-4A29-90BB-DC1E6C2B4E49}">
      <dgm:prSet/>
      <dgm:spPr/>
      <dgm:t>
        <a:bodyPr/>
        <a:lstStyle/>
        <a:p>
          <a:endParaRPr lang="ru-RU"/>
        </a:p>
      </dgm:t>
    </dgm:pt>
    <dgm:pt modelId="{7C8D7878-D340-42EA-BC07-D6E3DF5301A6}">
      <dgm:prSet phldrT="[Текст]" custT="1"/>
      <dgm:spPr/>
      <dgm:t>
        <a:bodyPr/>
        <a:lstStyle/>
        <a:p>
          <a:r>
            <a:rPr lang="uk-UA" sz="2000" b="1" smtClean="0"/>
            <a:t>Наслідування</a:t>
          </a:r>
          <a:endParaRPr lang="ru-RU" sz="2000" b="1" dirty="0"/>
        </a:p>
      </dgm:t>
    </dgm:pt>
    <dgm:pt modelId="{E12F778D-5F0D-421A-B8B9-380EB0503881}" type="parTrans" cxnId="{68D7A67F-381B-4818-9910-BEBB3129EC0A}">
      <dgm:prSet/>
      <dgm:spPr/>
      <dgm:t>
        <a:bodyPr/>
        <a:lstStyle/>
        <a:p>
          <a:endParaRPr lang="ru-RU"/>
        </a:p>
      </dgm:t>
    </dgm:pt>
    <dgm:pt modelId="{353FDB2A-BACF-441F-B801-9DF6BBAA8B47}" type="sibTrans" cxnId="{68D7A67F-381B-4818-9910-BEBB3129EC0A}">
      <dgm:prSet/>
      <dgm:spPr/>
      <dgm:t>
        <a:bodyPr/>
        <a:lstStyle/>
        <a:p>
          <a:endParaRPr lang="ru-RU"/>
        </a:p>
      </dgm:t>
    </dgm:pt>
    <dgm:pt modelId="{0C9546EB-A9F0-4B12-AEDE-FBEF3A4D789C}">
      <dgm:prSet phldrT="[Текст]" custT="1"/>
      <dgm:spPr/>
      <dgm:t>
        <a:bodyPr/>
        <a:lstStyle/>
        <a:p>
          <a:r>
            <a:rPr lang="uk-UA" sz="2000" b="1" dirty="0" smtClean="0"/>
            <a:t>Розуміння головного</a:t>
          </a:r>
          <a:endParaRPr lang="ru-RU" sz="2000" b="1" dirty="0"/>
        </a:p>
      </dgm:t>
    </dgm:pt>
    <dgm:pt modelId="{00FD92D3-5DA3-4EC0-808E-16F59766361F}" type="parTrans" cxnId="{7156DEE4-8948-442C-92F5-BA63991423CF}">
      <dgm:prSet/>
      <dgm:spPr/>
      <dgm:t>
        <a:bodyPr/>
        <a:lstStyle/>
        <a:p>
          <a:endParaRPr lang="ru-RU"/>
        </a:p>
      </dgm:t>
    </dgm:pt>
    <dgm:pt modelId="{6E686F82-0500-4A9C-B927-EA57AE0BE1F3}" type="sibTrans" cxnId="{7156DEE4-8948-442C-92F5-BA63991423CF}">
      <dgm:prSet/>
      <dgm:spPr/>
      <dgm:t>
        <a:bodyPr/>
        <a:lstStyle/>
        <a:p>
          <a:endParaRPr lang="ru-RU"/>
        </a:p>
      </dgm:t>
    </dgm:pt>
    <dgm:pt modelId="{EF79D9DB-332B-444C-8F01-BE961C7B23B8}">
      <dgm:prSet phldrT="[Текст]" custT="1"/>
      <dgm:spPr/>
      <dgm:t>
        <a:bodyPr/>
        <a:lstStyle/>
        <a:p>
          <a:r>
            <a:rPr lang="uk-UA" sz="2000" b="1" dirty="0" smtClean="0"/>
            <a:t>Завчені знання</a:t>
          </a:r>
          <a:endParaRPr lang="ru-RU" sz="2000" b="1" dirty="0"/>
        </a:p>
      </dgm:t>
    </dgm:pt>
    <dgm:pt modelId="{D87B0AE2-6939-45FC-9561-BFEA56B51F55}" type="parTrans" cxnId="{37223B5E-A5D8-45AD-B6AB-B305325C1D33}">
      <dgm:prSet/>
      <dgm:spPr/>
      <dgm:t>
        <a:bodyPr/>
        <a:lstStyle/>
        <a:p>
          <a:endParaRPr lang="ru-RU"/>
        </a:p>
      </dgm:t>
    </dgm:pt>
    <dgm:pt modelId="{D3C4E103-40C8-4959-B3F6-18826351E190}" type="sibTrans" cxnId="{37223B5E-A5D8-45AD-B6AB-B305325C1D33}">
      <dgm:prSet/>
      <dgm:spPr/>
      <dgm:t>
        <a:bodyPr/>
        <a:lstStyle/>
        <a:p>
          <a:endParaRPr lang="ru-RU"/>
        </a:p>
      </dgm:t>
    </dgm:pt>
    <dgm:pt modelId="{6BA9AF8D-C164-440D-91FA-CE09DA4DA5A3}" type="pres">
      <dgm:prSet presAssocID="{20E59F20-F78F-458A-9B3B-33D021024E11}" presName="compositeShape" presStyleCnt="0">
        <dgm:presLayoutVars>
          <dgm:dir/>
          <dgm:resizeHandles/>
        </dgm:presLayoutVars>
      </dgm:prSet>
      <dgm:spPr/>
    </dgm:pt>
    <dgm:pt modelId="{69599505-047A-470A-B1D3-F614796149A7}" type="pres">
      <dgm:prSet presAssocID="{20E59F20-F78F-458A-9B3B-33D021024E11}" presName="pyramid" presStyleLbl="node1" presStyleIdx="0" presStyleCnt="1"/>
      <dgm:spPr/>
    </dgm:pt>
    <dgm:pt modelId="{503E0C9B-FD3C-453D-95C0-92345CE908A2}" type="pres">
      <dgm:prSet presAssocID="{20E59F20-F78F-458A-9B3B-33D021024E11}" presName="theList" presStyleCnt="0"/>
      <dgm:spPr/>
    </dgm:pt>
    <dgm:pt modelId="{137EF5C6-0329-4F9E-9288-6982D7F4D506}" type="pres">
      <dgm:prSet presAssocID="{3DA5F5DC-98DA-4B0A-97B6-962EF8B1E495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949FA-07F5-4F9B-8457-A14C85481830}" type="pres">
      <dgm:prSet presAssocID="{3DA5F5DC-98DA-4B0A-97B6-962EF8B1E495}" presName="aSpace" presStyleCnt="0"/>
      <dgm:spPr/>
    </dgm:pt>
    <dgm:pt modelId="{EDB055EB-3BBF-4B39-9140-789F432B61B2}" type="pres">
      <dgm:prSet presAssocID="{EA577690-7DC2-44B2-A742-685A333A23B2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35E9D-A2A7-4B69-BE12-C16E20FB539B}" type="pres">
      <dgm:prSet presAssocID="{EA577690-7DC2-44B2-A742-685A333A23B2}" presName="aSpace" presStyleCnt="0"/>
      <dgm:spPr/>
    </dgm:pt>
    <dgm:pt modelId="{F5E3D55D-D375-4BC7-9425-263CFBF30897}" type="pres">
      <dgm:prSet presAssocID="{40FEA930-1C94-4A38-AE90-C8888994221E}" presName="aNode" presStyleLbl="fgAcc1" presStyleIdx="2" presStyleCnt="7" custScaleX="134918" custLinFactNeighborX="15680" custLinFactNeighborY="11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19A62-A0D5-4ADC-BC06-44512FB44F98}" type="pres">
      <dgm:prSet presAssocID="{40FEA930-1C94-4A38-AE90-C8888994221E}" presName="aSpace" presStyleCnt="0"/>
      <dgm:spPr/>
    </dgm:pt>
    <dgm:pt modelId="{35580067-5E2E-4B00-9740-622379DDBB32}" type="pres">
      <dgm:prSet presAssocID="{27328F04-E5E0-4A15-81EF-76545919E80D}" presName="aNode" presStyleLbl="fgAcc1" presStyleIdx="3" presStyleCnt="7" custScaleX="135055" custLinFactNeighborX="15749" custLinFactNeighborY="16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2EFD1-277E-4A76-93DA-1AE5D55108D3}" type="pres">
      <dgm:prSet presAssocID="{27328F04-E5E0-4A15-81EF-76545919E80D}" presName="aSpace" presStyleCnt="0"/>
      <dgm:spPr/>
    </dgm:pt>
    <dgm:pt modelId="{F38C31F5-7972-4123-91AA-B302850D0EAA}" type="pres">
      <dgm:prSet presAssocID="{7C8D7878-D340-42EA-BC07-D6E3DF5301A6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0C553-5D96-49C5-B81A-787043D5D267}" type="pres">
      <dgm:prSet presAssocID="{7C8D7878-D340-42EA-BC07-D6E3DF5301A6}" presName="aSpace" presStyleCnt="0"/>
      <dgm:spPr/>
    </dgm:pt>
    <dgm:pt modelId="{0BA504F0-3ED5-40A0-AE8C-339F355E3272}" type="pres">
      <dgm:prSet presAssocID="{0C9546EB-A9F0-4B12-AEDE-FBEF3A4D789C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F4779-FCA6-4F9A-AFF6-1DD202C1BAFD}" type="pres">
      <dgm:prSet presAssocID="{0C9546EB-A9F0-4B12-AEDE-FBEF3A4D789C}" presName="aSpace" presStyleCnt="0"/>
      <dgm:spPr/>
    </dgm:pt>
    <dgm:pt modelId="{240887DD-D811-47C7-828D-E1337A5DE19A}" type="pres">
      <dgm:prSet presAssocID="{EF79D9DB-332B-444C-8F01-BE961C7B23B8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0F501-96E5-4602-92A5-0470CE77A392}" type="pres">
      <dgm:prSet presAssocID="{EF79D9DB-332B-444C-8F01-BE961C7B23B8}" presName="aSpace" presStyleCnt="0"/>
      <dgm:spPr/>
    </dgm:pt>
  </dgm:ptLst>
  <dgm:cxnLst>
    <dgm:cxn modelId="{37223B5E-A5D8-45AD-B6AB-B305325C1D33}" srcId="{20E59F20-F78F-458A-9B3B-33D021024E11}" destId="{EF79D9DB-332B-444C-8F01-BE961C7B23B8}" srcOrd="6" destOrd="0" parTransId="{D87B0AE2-6939-45FC-9561-BFEA56B51F55}" sibTransId="{D3C4E103-40C8-4959-B3F6-18826351E190}"/>
    <dgm:cxn modelId="{700E25D7-D0D2-401B-ADF3-D643C0699518}" type="presOf" srcId="{3DA5F5DC-98DA-4B0A-97B6-962EF8B1E495}" destId="{137EF5C6-0329-4F9E-9288-6982D7F4D506}" srcOrd="0" destOrd="0" presId="urn:microsoft.com/office/officeart/2005/8/layout/pyramid2"/>
    <dgm:cxn modelId="{3BFF8EBD-716A-4A29-90BB-DC1E6C2B4E49}" srcId="{20E59F20-F78F-458A-9B3B-33D021024E11}" destId="{27328F04-E5E0-4A15-81EF-76545919E80D}" srcOrd="3" destOrd="0" parTransId="{46B611DB-0CDA-45C0-A3B3-CC59A25EA8DA}" sibTransId="{3EC46770-C932-44FC-A874-0046AA7E7AA5}"/>
    <dgm:cxn modelId="{38F6F306-6691-4928-B42F-4E6A1DA21C0B}" type="presOf" srcId="{0C9546EB-A9F0-4B12-AEDE-FBEF3A4D789C}" destId="{0BA504F0-3ED5-40A0-AE8C-339F355E3272}" srcOrd="0" destOrd="0" presId="urn:microsoft.com/office/officeart/2005/8/layout/pyramid2"/>
    <dgm:cxn modelId="{AEA20791-ACA1-4B24-9CD7-549A0886E3C5}" type="presOf" srcId="{EA577690-7DC2-44B2-A742-685A333A23B2}" destId="{EDB055EB-3BBF-4B39-9140-789F432B61B2}" srcOrd="0" destOrd="0" presId="urn:microsoft.com/office/officeart/2005/8/layout/pyramid2"/>
    <dgm:cxn modelId="{B5A35ED6-19F4-4445-A805-2B7851518481}" srcId="{20E59F20-F78F-458A-9B3B-33D021024E11}" destId="{EA577690-7DC2-44B2-A742-685A333A23B2}" srcOrd="1" destOrd="0" parTransId="{2C1596B1-E046-407D-B0F8-80D4DA19DCD4}" sibTransId="{14C4E1DF-F26C-4618-8E95-C4551B7F678E}"/>
    <dgm:cxn modelId="{9EE3686E-CC15-4F4B-82F0-562F0B384A5A}" srcId="{20E59F20-F78F-458A-9B3B-33D021024E11}" destId="{40FEA930-1C94-4A38-AE90-C8888994221E}" srcOrd="2" destOrd="0" parTransId="{BFC732D1-3A21-4C91-AC10-0655F1134205}" sibTransId="{1D685D8D-78F5-4673-8543-C4405F7A5247}"/>
    <dgm:cxn modelId="{1259E8C2-8635-42CE-8DFE-84BDDCA19C34}" type="presOf" srcId="{7C8D7878-D340-42EA-BC07-D6E3DF5301A6}" destId="{F38C31F5-7972-4123-91AA-B302850D0EAA}" srcOrd="0" destOrd="0" presId="urn:microsoft.com/office/officeart/2005/8/layout/pyramid2"/>
    <dgm:cxn modelId="{40DBA104-38C4-4CF6-9197-C8550DCC12B7}" srcId="{20E59F20-F78F-458A-9B3B-33D021024E11}" destId="{3DA5F5DC-98DA-4B0A-97B6-962EF8B1E495}" srcOrd="0" destOrd="0" parTransId="{AF69BC06-E7AA-49BF-A3A9-0FE913B31159}" sibTransId="{3E3A1DD1-B4B0-4DB4-9B97-8989581DA06E}"/>
    <dgm:cxn modelId="{68D7A67F-381B-4818-9910-BEBB3129EC0A}" srcId="{20E59F20-F78F-458A-9B3B-33D021024E11}" destId="{7C8D7878-D340-42EA-BC07-D6E3DF5301A6}" srcOrd="4" destOrd="0" parTransId="{E12F778D-5F0D-421A-B8B9-380EB0503881}" sibTransId="{353FDB2A-BACF-441F-B801-9DF6BBAA8B47}"/>
    <dgm:cxn modelId="{7156DEE4-8948-442C-92F5-BA63991423CF}" srcId="{20E59F20-F78F-458A-9B3B-33D021024E11}" destId="{0C9546EB-A9F0-4B12-AEDE-FBEF3A4D789C}" srcOrd="5" destOrd="0" parTransId="{00FD92D3-5DA3-4EC0-808E-16F59766361F}" sibTransId="{6E686F82-0500-4A9C-B927-EA57AE0BE1F3}"/>
    <dgm:cxn modelId="{BB8574F3-A26D-462A-BD5A-3D8D98DAC88D}" type="presOf" srcId="{27328F04-E5E0-4A15-81EF-76545919E80D}" destId="{35580067-5E2E-4B00-9740-622379DDBB32}" srcOrd="0" destOrd="0" presId="urn:microsoft.com/office/officeart/2005/8/layout/pyramid2"/>
    <dgm:cxn modelId="{8EAD3564-4D19-4B41-900A-2BC63025B5C0}" type="presOf" srcId="{EF79D9DB-332B-444C-8F01-BE961C7B23B8}" destId="{240887DD-D811-47C7-828D-E1337A5DE19A}" srcOrd="0" destOrd="0" presId="urn:microsoft.com/office/officeart/2005/8/layout/pyramid2"/>
    <dgm:cxn modelId="{D1C4CFEB-9DB8-4C89-88B4-9D9A77192F16}" type="presOf" srcId="{20E59F20-F78F-458A-9B3B-33D021024E11}" destId="{6BA9AF8D-C164-440D-91FA-CE09DA4DA5A3}" srcOrd="0" destOrd="0" presId="urn:microsoft.com/office/officeart/2005/8/layout/pyramid2"/>
    <dgm:cxn modelId="{FDFD4412-67A8-499F-8141-6142B7C89ACC}" type="presOf" srcId="{40FEA930-1C94-4A38-AE90-C8888994221E}" destId="{F5E3D55D-D375-4BC7-9425-263CFBF30897}" srcOrd="0" destOrd="0" presId="urn:microsoft.com/office/officeart/2005/8/layout/pyramid2"/>
    <dgm:cxn modelId="{FA404F0E-1909-4DA1-B0F2-342649692AD1}" type="presParOf" srcId="{6BA9AF8D-C164-440D-91FA-CE09DA4DA5A3}" destId="{69599505-047A-470A-B1D3-F614796149A7}" srcOrd="0" destOrd="0" presId="urn:microsoft.com/office/officeart/2005/8/layout/pyramid2"/>
    <dgm:cxn modelId="{02AD408E-CAC3-437B-A046-E991610CC45E}" type="presParOf" srcId="{6BA9AF8D-C164-440D-91FA-CE09DA4DA5A3}" destId="{503E0C9B-FD3C-453D-95C0-92345CE908A2}" srcOrd="1" destOrd="0" presId="urn:microsoft.com/office/officeart/2005/8/layout/pyramid2"/>
    <dgm:cxn modelId="{CBF26271-01F2-4E2D-8CF5-086BA7D9BFCD}" type="presParOf" srcId="{503E0C9B-FD3C-453D-95C0-92345CE908A2}" destId="{137EF5C6-0329-4F9E-9288-6982D7F4D506}" srcOrd="0" destOrd="0" presId="urn:microsoft.com/office/officeart/2005/8/layout/pyramid2"/>
    <dgm:cxn modelId="{BE0BD7F2-6872-4941-9E83-12E8B02A69C7}" type="presParOf" srcId="{503E0C9B-FD3C-453D-95C0-92345CE908A2}" destId="{92D949FA-07F5-4F9B-8457-A14C85481830}" srcOrd="1" destOrd="0" presId="urn:microsoft.com/office/officeart/2005/8/layout/pyramid2"/>
    <dgm:cxn modelId="{7C280394-AB5A-4101-9526-297CDF818781}" type="presParOf" srcId="{503E0C9B-FD3C-453D-95C0-92345CE908A2}" destId="{EDB055EB-3BBF-4B39-9140-789F432B61B2}" srcOrd="2" destOrd="0" presId="urn:microsoft.com/office/officeart/2005/8/layout/pyramid2"/>
    <dgm:cxn modelId="{A52D484C-952B-4D98-9785-00EDC08291CC}" type="presParOf" srcId="{503E0C9B-FD3C-453D-95C0-92345CE908A2}" destId="{21635E9D-A2A7-4B69-BE12-C16E20FB539B}" srcOrd="3" destOrd="0" presId="urn:microsoft.com/office/officeart/2005/8/layout/pyramid2"/>
    <dgm:cxn modelId="{6BEB40B5-971B-48B5-B53E-AED19C65CB30}" type="presParOf" srcId="{503E0C9B-FD3C-453D-95C0-92345CE908A2}" destId="{F5E3D55D-D375-4BC7-9425-263CFBF30897}" srcOrd="4" destOrd="0" presId="urn:microsoft.com/office/officeart/2005/8/layout/pyramid2"/>
    <dgm:cxn modelId="{7AAB075D-29C2-43CB-81EA-ABBCB8143222}" type="presParOf" srcId="{503E0C9B-FD3C-453D-95C0-92345CE908A2}" destId="{4E519A62-A0D5-4ADC-BC06-44512FB44F98}" srcOrd="5" destOrd="0" presId="urn:microsoft.com/office/officeart/2005/8/layout/pyramid2"/>
    <dgm:cxn modelId="{ACEB4CCF-89EA-4EE8-9FB6-DC84E2EC4CCA}" type="presParOf" srcId="{503E0C9B-FD3C-453D-95C0-92345CE908A2}" destId="{35580067-5E2E-4B00-9740-622379DDBB32}" srcOrd="6" destOrd="0" presId="urn:microsoft.com/office/officeart/2005/8/layout/pyramid2"/>
    <dgm:cxn modelId="{45235FDD-567A-4D19-B80E-AD6FB50834AD}" type="presParOf" srcId="{503E0C9B-FD3C-453D-95C0-92345CE908A2}" destId="{E1B2EFD1-277E-4A76-93DA-1AE5D55108D3}" srcOrd="7" destOrd="0" presId="urn:microsoft.com/office/officeart/2005/8/layout/pyramid2"/>
    <dgm:cxn modelId="{B76FCC4E-EB83-4018-A1C3-EDC70C71DD92}" type="presParOf" srcId="{503E0C9B-FD3C-453D-95C0-92345CE908A2}" destId="{F38C31F5-7972-4123-91AA-B302850D0EAA}" srcOrd="8" destOrd="0" presId="urn:microsoft.com/office/officeart/2005/8/layout/pyramid2"/>
    <dgm:cxn modelId="{232BDB1B-64CD-448A-9877-D6FCEADB54DC}" type="presParOf" srcId="{503E0C9B-FD3C-453D-95C0-92345CE908A2}" destId="{8930C553-5D96-49C5-B81A-787043D5D267}" srcOrd="9" destOrd="0" presId="urn:microsoft.com/office/officeart/2005/8/layout/pyramid2"/>
    <dgm:cxn modelId="{F09CE1D4-25B4-4339-A8CF-126A76D1DFF6}" type="presParOf" srcId="{503E0C9B-FD3C-453D-95C0-92345CE908A2}" destId="{0BA504F0-3ED5-40A0-AE8C-339F355E3272}" srcOrd="10" destOrd="0" presId="urn:microsoft.com/office/officeart/2005/8/layout/pyramid2"/>
    <dgm:cxn modelId="{DE85124B-D7CB-4D6D-AB75-CFF21B9CC1F7}" type="presParOf" srcId="{503E0C9B-FD3C-453D-95C0-92345CE908A2}" destId="{2F5F4779-FCA6-4F9A-AFF6-1DD202C1BAFD}" srcOrd="11" destOrd="0" presId="urn:microsoft.com/office/officeart/2005/8/layout/pyramid2"/>
    <dgm:cxn modelId="{31B1DBA5-0861-4831-94A4-7A6A316CF4F0}" type="presParOf" srcId="{503E0C9B-FD3C-453D-95C0-92345CE908A2}" destId="{240887DD-D811-47C7-828D-E1337A5DE19A}" srcOrd="12" destOrd="0" presId="urn:microsoft.com/office/officeart/2005/8/layout/pyramid2"/>
    <dgm:cxn modelId="{C91A6324-BF26-46BE-9D60-4B7BC02D5DD4}" type="presParOf" srcId="{503E0C9B-FD3C-453D-95C0-92345CE908A2}" destId="{2350F501-96E5-4602-92A5-0470CE77A39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5D63E9A-8C11-4A64-9A26-BBEC4CF1960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C08FEEA-2790-484D-8C20-2F1ED6BFF19A}">
      <dgm:prSet phldrT="[Текст]" custT="1"/>
      <dgm:spPr/>
      <dgm:t>
        <a:bodyPr anchor="t"/>
        <a:lstStyle/>
        <a:p>
          <a:r>
            <a:rPr lang="uk-UA" sz="2000" b="1" dirty="0" smtClean="0"/>
            <a:t>теоретична й практична підготовка вчителя та учнів до проведення тестування</a:t>
          </a:r>
          <a:endParaRPr lang="ru-RU" sz="2000" b="1" dirty="0"/>
        </a:p>
      </dgm:t>
    </dgm:pt>
    <dgm:pt modelId="{A4E97996-8CA6-4E0E-8618-8588081DC6FF}" type="parTrans" cxnId="{A5DB5998-FCF5-4341-96E0-96F5D5AEF5B8}">
      <dgm:prSet/>
      <dgm:spPr/>
      <dgm:t>
        <a:bodyPr/>
        <a:lstStyle/>
        <a:p>
          <a:endParaRPr lang="ru-RU"/>
        </a:p>
      </dgm:t>
    </dgm:pt>
    <dgm:pt modelId="{0B24ABF5-F3E4-4F28-A984-60F3F0189A16}" type="sibTrans" cxnId="{A5DB5998-FCF5-4341-96E0-96F5D5AEF5B8}">
      <dgm:prSet/>
      <dgm:spPr/>
      <dgm:t>
        <a:bodyPr/>
        <a:lstStyle/>
        <a:p>
          <a:endParaRPr lang="ru-RU"/>
        </a:p>
      </dgm:t>
    </dgm:pt>
    <dgm:pt modelId="{5A6247D6-3091-4400-A72E-3270CF751B40}">
      <dgm:prSet phldrT="[Текст]" custT="1"/>
      <dgm:spPr/>
      <dgm:t>
        <a:bodyPr anchor="ctr"/>
        <a:lstStyle/>
        <a:p>
          <a:r>
            <a:rPr lang="uk-UA" sz="2000" b="1" dirty="0" smtClean="0"/>
            <a:t>організація тестування</a:t>
          </a:r>
          <a:endParaRPr lang="ru-RU" sz="2000" b="1" dirty="0"/>
        </a:p>
      </dgm:t>
    </dgm:pt>
    <dgm:pt modelId="{C6E1745F-8EEE-4156-AA47-04DC6F2FC5BA}" type="parTrans" cxnId="{B40A171B-CAFE-4FA7-BC90-E61A1A51F29F}">
      <dgm:prSet/>
      <dgm:spPr/>
      <dgm:t>
        <a:bodyPr/>
        <a:lstStyle/>
        <a:p>
          <a:endParaRPr lang="ru-RU"/>
        </a:p>
      </dgm:t>
    </dgm:pt>
    <dgm:pt modelId="{1923FA95-BBBE-43BC-BFEB-F3FF669AE863}" type="sibTrans" cxnId="{B40A171B-CAFE-4FA7-BC90-E61A1A51F29F}">
      <dgm:prSet/>
      <dgm:spPr/>
      <dgm:t>
        <a:bodyPr/>
        <a:lstStyle/>
        <a:p>
          <a:endParaRPr lang="ru-RU"/>
        </a:p>
      </dgm:t>
    </dgm:pt>
    <dgm:pt modelId="{177409AF-361C-4ABF-9DBD-408893031475}">
      <dgm:prSet phldrT="[Текст]" custT="1"/>
      <dgm:spPr/>
      <dgm:t>
        <a:bodyPr anchor="ctr"/>
        <a:lstStyle/>
        <a:p>
          <a:r>
            <a:rPr lang="uk-UA" sz="2000" b="1" dirty="0" smtClean="0"/>
            <a:t>аналіз і корекція результатів</a:t>
          </a:r>
          <a:endParaRPr lang="ru-RU" sz="2000" b="1" dirty="0"/>
        </a:p>
      </dgm:t>
    </dgm:pt>
    <dgm:pt modelId="{BEC84671-A16C-4120-8741-DCCA5F7EDBCF}" type="parTrans" cxnId="{34CD1FCF-90B1-4A5A-832F-82249F21AD1B}">
      <dgm:prSet/>
      <dgm:spPr/>
      <dgm:t>
        <a:bodyPr/>
        <a:lstStyle/>
        <a:p>
          <a:endParaRPr lang="ru-RU"/>
        </a:p>
      </dgm:t>
    </dgm:pt>
    <dgm:pt modelId="{0F35A276-6C52-44ED-92DF-C285C587EBAA}" type="sibTrans" cxnId="{34CD1FCF-90B1-4A5A-832F-82249F21AD1B}">
      <dgm:prSet/>
      <dgm:spPr/>
      <dgm:t>
        <a:bodyPr/>
        <a:lstStyle/>
        <a:p>
          <a:endParaRPr lang="ru-RU"/>
        </a:p>
      </dgm:t>
    </dgm:pt>
    <dgm:pt modelId="{1F6A07B9-D7CF-47D9-B72A-E12CA8CB2762}" type="pres">
      <dgm:prSet presAssocID="{05D63E9A-8C11-4A64-9A26-BBEC4CF1960A}" presName="Name0" presStyleCnt="0">
        <dgm:presLayoutVars>
          <dgm:dir/>
          <dgm:resizeHandles val="exact"/>
        </dgm:presLayoutVars>
      </dgm:prSet>
      <dgm:spPr/>
    </dgm:pt>
    <dgm:pt modelId="{4035C973-64BE-4215-8C99-909AF296F838}" type="pres">
      <dgm:prSet presAssocID="{05D63E9A-8C11-4A64-9A26-BBEC4CF1960A}" presName="arrow" presStyleLbl="bgShp" presStyleIdx="0" presStyleCnt="1" custLinFactNeighborX="126" custLinFactNeighborY="19300"/>
      <dgm:spPr/>
    </dgm:pt>
    <dgm:pt modelId="{85E880A2-2D53-4772-B767-75DA423C70AC}" type="pres">
      <dgm:prSet presAssocID="{05D63E9A-8C11-4A64-9A26-BBEC4CF1960A}" presName="points" presStyleCnt="0"/>
      <dgm:spPr/>
    </dgm:pt>
    <dgm:pt modelId="{506B4A24-5D9B-4210-8D93-3288F4891540}" type="pres">
      <dgm:prSet presAssocID="{AC08FEEA-2790-484D-8C20-2F1ED6BFF19A}" presName="compositeA" presStyleCnt="0"/>
      <dgm:spPr/>
    </dgm:pt>
    <dgm:pt modelId="{356E321E-8C2D-4062-88F0-8FD128C68838}" type="pres">
      <dgm:prSet presAssocID="{AC08FEEA-2790-484D-8C20-2F1ED6BFF19A}" presName="textA" presStyleLbl="revTx" presStyleIdx="0" presStyleCnt="3" custScaleX="139441" custScaleY="126943" custLinFactNeighborX="-3386" custLinFactNeighborY="179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C20D9-3DD3-4038-90A0-9C57B38EF329}" type="pres">
      <dgm:prSet presAssocID="{AC08FEEA-2790-484D-8C20-2F1ED6BFF19A}" presName="circleA" presStyleLbl="node1" presStyleIdx="0" presStyleCnt="3" custLinFactNeighborX="3261" custLinFactNeighborY="61913"/>
      <dgm:spPr/>
    </dgm:pt>
    <dgm:pt modelId="{443D6FCE-A967-4DF4-913A-D02561A94BED}" type="pres">
      <dgm:prSet presAssocID="{AC08FEEA-2790-484D-8C20-2F1ED6BFF19A}" presName="spaceA" presStyleCnt="0"/>
      <dgm:spPr/>
    </dgm:pt>
    <dgm:pt modelId="{6172EB03-AAA6-463F-B2E3-7566D73AB298}" type="pres">
      <dgm:prSet presAssocID="{0B24ABF5-F3E4-4F28-A984-60F3F0189A16}" presName="space" presStyleCnt="0"/>
      <dgm:spPr/>
    </dgm:pt>
    <dgm:pt modelId="{F27D1311-CE4B-44A1-9519-5643F3C68F22}" type="pres">
      <dgm:prSet presAssocID="{5A6247D6-3091-4400-A72E-3270CF751B40}" presName="compositeB" presStyleCnt="0"/>
      <dgm:spPr/>
    </dgm:pt>
    <dgm:pt modelId="{59E21D50-D91D-4D02-BA28-E8B16495209B}" type="pres">
      <dgm:prSet presAssocID="{5A6247D6-3091-4400-A72E-3270CF751B40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293F8-781E-4BFC-B9E8-8D290273FD59}" type="pres">
      <dgm:prSet presAssocID="{5A6247D6-3091-4400-A72E-3270CF751B40}" presName="circleB" presStyleLbl="node1" presStyleIdx="1" presStyleCnt="3" custLinFactNeighborX="14860" custLinFactNeighborY="70895"/>
      <dgm:spPr/>
    </dgm:pt>
    <dgm:pt modelId="{6A1F5261-ADC3-4E49-B106-6E39574ED5DC}" type="pres">
      <dgm:prSet presAssocID="{5A6247D6-3091-4400-A72E-3270CF751B40}" presName="spaceB" presStyleCnt="0"/>
      <dgm:spPr/>
    </dgm:pt>
    <dgm:pt modelId="{9BD85B50-EF33-47B2-9717-898713BA6689}" type="pres">
      <dgm:prSet presAssocID="{1923FA95-BBBE-43BC-BFEB-F3FF669AE863}" presName="space" presStyleCnt="0"/>
      <dgm:spPr/>
    </dgm:pt>
    <dgm:pt modelId="{B1A59F9D-615A-4843-A5DF-8869E1058F77}" type="pres">
      <dgm:prSet presAssocID="{177409AF-361C-4ABF-9DBD-408893031475}" presName="compositeA" presStyleCnt="0"/>
      <dgm:spPr/>
    </dgm:pt>
    <dgm:pt modelId="{3798E0DA-3335-4757-B386-31729210340B}" type="pres">
      <dgm:prSet presAssocID="{177409AF-361C-4ABF-9DBD-408893031475}" presName="textA" presStyleLbl="revTx" presStyleIdx="2" presStyleCnt="3" custScaleX="134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009BA8-8C23-4EA9-B653-19602411F15D}" type="pres">
      <dgm:prSet presAssocID="{177409AF-361C-4ABF-9DBD-408893031475}" presName="circleA" presStyleLbl="node1" presStyleIdx="2" presStyleCnt="3" custLinFactNeighborX="2583" custLinFactNeighborY="70895"/>
      <dgm:spPr/>
    </dgm:pt>
    <dgm:pt modelId="{7F8FE576-9A83-4770-91B9-FEAE4E2AEEA9}" type="pres">
      <dgm:prSet presAssocID="{177409AF-361C-4ABF-9DBD-408893031475}" presName="spaceA" presStyleCnt="0"/>
      <dgm:spPr/>
    </dgm:pt>
  </dgm:ptLst>
  <dgm:cxnLst>
    <dgm:cxn modelId="{7B0B9920-B946-4CDB-A1E5-6B253FA88F1A}" type="presOf" srcId="{177409AF-361C-4ABF-9DBD-408893031475}" destId="{3798E0DA-3335-4757-B386-31729210340B}" srcOrd="0" destOrd="0" presId="urn:microsoft.com/office/officeart/2005/8/layout/hProcess11"/>
    <dgm:cxn modelId="{34CD1FCF-90B1-4A5A-832F-82249F21AD1B}" srcId="{05D63E9A-8C11-4A64-9A26-BBEC4CF1960A}" destId="{177409AF-361C-4ABF-9DBD-408893031475}" srcOrd="2" destOrd="0" parTransId="{BEC84671-A16C-4120-8741-DCCA5F7EDBCF}" sibTransId="{0F35A276-6C52-44ED-92DF-C285C587EBAA}"/>
    <dgm:cxn modelId="{B40A171B-CAFE-4FA7-BC90-E61A1A51F29F}" srcId="{05D63E9A-8C11-4A64-9A26-BBEC4CF1960A}" destId="{5A6247D6-3091-4400-A72E-3270CF751B40}" srcOrd="1" destOrd="0" parTransId="{C6E1745F-8EEE-4156-AA47-04DC6F2FC5BA}" sibTransId="{1923FA95-BBBE-43BC-BFEB-F3FF669AE863}"/>
    <dgm:cxn modelId="{C3F4A580-22D9-4AF6-A864-C421A0858210}" type="presOf" srcId="{AC08FEEA-2790-484D-8C20-2F1ED6BFF19A}" destId="{356E321E-8C2D-4062-88F0-8FD128C68838}" srcOrd="0" destOrd="0" presId="urn:microsoft.com/office/officeart/2005/8/layout/hProcess11"/>
    <dgm:cxn modelId="{A5DB5998-FCF5-4341-96E0-96F5D5AEF5B8}" srcId="{05D63E9A-8C11-4A64-9A26-BBEC4CF1960A}" destId="{AC08FEEA-2790-484D-8C20-2F1ED6BFF19A}" srcOrd="0" destOrd="0" parTransId="{A4E97996-8CA6-4E0E-8618-8588081DC6FF}" sibTransId="{0B24ABF5-F3E4-4F28-A984-60F3F0189A16}"/>
    <dgm:cxn modelId="{5E2E8155-47AB-4516-9867-520B270322D1}" type="presOf" srcId="{5A6247D6-3091-4400-A72E-3270CF751B40}" destId="{59E21D50-D91D-4D02-BA28-E8B16495209B}" srcOrd="0" destOrd="0" presId="urn:microsoft.com/office/officeart/2005/8/layout/hProcess11"/>
    <dgm:cxn modelId="{B0E69B47-D82C-4FFC-A647-1CC68185BE2F}" type="presOf" srcId="{05D63E9A-8C11-4A64-9A26-BBEC4CF1960A}" destId="{1F6A07B9-D7CF-47D9-B72A-E12CA8CB2762}" srcOrd="0" destOrd="0" presId="urn:microsoft.com/office/officeart/2005/8/layout/hProcess11"/>
    <dgm:cxn modelId="{7E9202ED-CD0B-4118-AF00-9465BFF9708C}" type="presParOf" srcId="{1F6A07B9-D7CF-47D9-B72A-E12CA8CB2762}" destId="{4035C973-64BE-4215-8C99-909AF296F838}" srcOrd="0" destOrd="0" presId="urn:microsoft.com/office/officeart/2005/8/layout/hProcess11"/>
    <dgm:cxn modelId="{B183E38D-E89E-41F5-8C09-891858692A4A}" type="presParOf" srcId="{1F6A07B9-D7CF-47D9-B72A-E12CA8CB2762}" destId="{85E880A2-2D53-4772-B767-75DA423C70AC}" srcOrd="1" destOrd="0" presId="urn:microsoft.com/office/officeart/2005/8/layout/hProcess11"/>
    <dgm:cxn modelId="{A5CCF1C5-1B9E-46DD-98E8-E75FB0CDC881}" type="presParOf" srcId="{85E880A2-2D53-4772-B767-75DA423C70AC}" destId="{506B4A24-5D9B-4210-8D93-3288F4891540}" srcOrd="0" destOrd="0" presId="urn:microsoft.com/office/officeart/2005/8/layout/hProcess11"/>
    <dgm:cxn modelId="{EEBC5CBC-7E80-45CA-9CE2-20EE4E246502}" type="presParOf" srcId="{506B4A24-5D9B-4210-8D93-3288F4891540}" destId="{356E321E-8C2D-4062-88F0-8FD128C68838}" srcOrd="0" destOrd="0" presId="urn:microsoft.com/office/officeart/2005/8/layout/hProcess11"/>
    <dgm:cxn modelId="{FE0461A0-BB9A-4DDC-9379-75805657AB90}" type="presParOf" srcId="{506B4A24-5D9B-4210-8D93-3288F4891540}" destId="{7F9C20D9-3DD3-4038-90A0-9C57B38EF329}" srcOrd="1" destOrd="0" presId="urn:microsoft.com/office/officeart/2005/8/layout/hProcess11"/>
    <dgm:cxn modelId="{37530FE7-E224-4CEF-A1F3-E17FE6EA3A2C}" type="presParOf" srcId="{506B4A24-5D9B-4210-8D93-3288F4891540}" destId="{443D6FCE-A967-4DF4-913A-D02561A94BED}" srcOrd="2" destOrd="0" presId="urn:microsoft.com/office/officeart/2005/8/layout/hProcess11"/>
    <dgm:cxn modelId="{C6F2F544-2F28-445F-956E-C0F9AC8C1DA5}" type="presParOf" srcId="{85E880A2-2D53-4772-B767-75DA423C70AC}" destId="{6172EB03-AAA6-463F-B2E3-7566D73AB298}" srcOrd="1" destOrd="0" presId="urn:microsoft.com/office/officeart/2005/8/layout/hProcess11"/>
    <dgm:cxn modelId="{17F7E224-1202-4ACE-8DBE-594246956DD6}" type="presParOf" srcId="{85E880A2-2D53-4772-B767-75DA423C70AC}" destId="{F27D1311-CE4B-44A1-9519-5643F3C68F22}" srcOrd="2" destOrd="0" presId="urn:microsoft.com/office/officeart/2005/8/layout/hProcess11"/>
    <dgm:cxn modelId="{2D8705A3-C155-4192-8F38-54260EFDDAB9}" type="presParOf" srcId="{F27D1311-CE4B-44A1-9519-5643F3C68F22}" destId="{59E21D50-D91D-4D02-BA28-E8B16495209B}" srcOrd="0" destOrd="0" presId="urn:microsoft.com/office/officeart/2005/8/layout/hProcess11"/>
    <dgm:cxn modelId="{D83FBA6B-1511-40C1-A04B-D07F9AA61C56}" type="presParOf" srcId="{F27D1311-CE4B-44A1-9519-5643F3C68F22}" destId="{F7D293F8-781E-4BFC-B9E8-8D290273FD59}" srcOrd="1" destOrd="0" presId="urn:microsoft.com/office/officeart/2005/8/layout/hProcess11"/>
    <dgm:cxn modelId="{262D5284-E7B1-451C-B947-E5B6E83A954C}" type="presParOf" srcId="{F27D1311-CE4B-44A1-9519-5643F3C68F22}" destId="{6A1F5261-ADC3-4E49-B106-6E39574ED5DC}" srcOrd="2" destOrd="0" presId="urn:microsoft.com/office/officeart/2005/8/layout/hProcess11"/>
    <dgm:cxn modelId="{9834E1FF-5A0B-4DEF-B2CB-3758B7FD5888}" type="presParOf" srcId="{85E880A2-2D53-4772-B767-75DA423C70AC}" destId="{9BD85B50-EF33-47B2-9717-898713BA6689}" srcOrd="3" destOrd="0" presId="urn:microsoft.com/office/officeart/2005/8/layout/hProcess11"/>
    <dgm:cxn modelId="{1F4942DD-2C68-4AD6-B4C0-40B69E53A4A7}" type="presParOf" srcId="{85E880A2-2D53-4772-B767-75DA423C70AC}" destId="{B1A59F9D-615A-4843-A5DF-8869E1058F77}" srcOrd="4" destOrd="0" presId="urn:microsoft.com/office/officeart/2005/8/layout/hProcess11"/>
    <dgm:cxn modelId="{4343E7A2-CB8F-4BAE-B76E-2B0AAE853E88}" type="presParOf" srcId="{B1A59F9D-615A-4843-A5DF-8869E1058F77}" destId="{3798E0DA-3335-4757-B386-31729210340B}" srcOrd="0" destOrd="0" presId="urn:microsoft.com/office/officeart/2005/8/layout/hProcess11"/>
    <dgm:cxn modelId="{CA2F750D-C707-42A4-98CB-40BFFA7DCB94}" type="presParOf" srcId="{B1A59F9D-615A-4843-A5DF-8869E1058F77}" destId="{C9009BA8-8C23-4EA9-B653-19602411F15D}" srcOrd="1" destOrd="0" presId="urn:microsoft.com/office/officeart/2005/8/layout/hProcess11"/>
    <dgm:cxn modelId="{E9D0B3EE-A761-44A1-B2A8-1C6EDBE37FFE}" type="presParOf" srcId="{B1A59F9D-615A-4843-A5DF-8869E1058F77}" destId="{7F8FE576-9A83-4770-91B9-FEAE4E2AEEA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F08B86-D776-4043-81DF-C539D9F5B5A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CC2CB8-3254-4951-9722-05C57A885DAB}">
      <dgm:prSet phldrT="[Текст]" custT="1"/>
      <dgm:spPr/>
      <dgm:t>
        <a:bodyPr/>
        <a:lstStyle/>
        <a:p>
          <a:r>
            <a:rPr lang="ru-RU" sz="2000" b="1" i="0" dirty="0" smtClean="0"/>
            <a:t>Принцип індивідуального характеру перевірки й оцінки знань студентів</a:t>
          </a:r>
          <a:endParaRPr lang="ru-RU" sz="2000" b="1" i="0" dirty="0"/>
        </a:p>
      </dgm:t>
    </dgm:pt>
    <dgm:pt modelId="{448EE667-2F0F-4BDA-9F5D-7C92135B8CC2}" type="parTrans" cxnId="{ACCDD0FF-1D4D-40DF-958B-8B43F696BEC0}">
      <dgm:prSet/>
      <dgm:spPr/>
      <dgm:t>
        <a:bodyPr/>
        <a:lstStyle/>
        <a:p>
          <a:endParaRPr lang="ru-RU"/>
        </a:p>
      </dgm:t>
    </dgm:pt>
    <dgm:pt modelId="{B3A2C66C-75ED-4A05-9FEE-94A731264861}" type="sibTrans" cxnId="{ACCDD0FF-1D4D-40DF-958B-8B43F696BEC0}">
      <dgm:prSet/>
      <dgm:spPr/>
      <dgm:t>
        <a:bodyPr/>
        <a:lstStyle/>
        <a:p>
          <a:endParaRPr lang="ru-RU"/>
        </a:p>
      </dgm:t>
    </dgm:pt>
    <dgm:pt modelId="{5A94F9AC-A43F-4F20-A4E5-6983E328C867}">
      <dgm:prSet phldrT="[Текст]" custT="1"/>
      <dgm:spPr/>
      <dgm:t>
        <a:bodyPr/>
        <a:lstStyle/>
        <a:p>
          <a:r>
            <a:rPr lang="ru-RU" sz="2000" b="1" i="0" dirty="0" smtClean="0"/>
            <a:t>Принцип системності перевірки й оцінки знань </a:t>
          </a:r>
          <a:endParaRPr lang="ru-RU" sz="2000" b="1" i="0" dirty="0"/>
        </a:p>
      </dgm:t>
    </dgm:pt>
    <dgm:pt modelId="{92FE1C74-84BD-4CC4-922C-C5AF39FD07FC}" type="parTrans" cxnId="{2646D0FF-2C7F-461C-BF70-2B712A0A2A95}">
      <dgm:prSet/>
      <dgm:spPr/>
      <dgm:t>
        <a:bodyPr/>
        <a:lstStyle/>
        <a:p>
          <a:endParaRPr lang="ru-RU"/>
        </a:p>
      </dgm:t>
    </dgm:pt>
    <dgm:pt modelId="{5698EAFD-1C9C-4039-81C9-DEFCC95AEE6F}" type="sibTrans" cxnId="{2646D0FF-2C7F-461C-BF70-2B712A0A2A95}">
      <dgm:prSet/>
      <dgm:spPr/>
      <dgm:t>
        <a:bodyPr/>
        <a:lstStyle/>
        <a:p>
          <a:endParaRPr lang="ru-RU"/>
        </a:p>
      </dgm:t>
    </dgm:pt>
    <dgm:pt modelId="{49C1763C-B70F-4E64-8F24-2E8948B47B38}">
      <dgm:prSet phldrT="[Текст]" custT="1"/>
      <dgm:spPr/>
      <dgm:t>
        <a:bodyPr/>
        <a:lstStyle/>
        <a:p>
          <a:r>
            <a:rPr lang="ru-RU" sz="2000" b="1" i="0" dirty="0" smtClean="0"/>
            <a:t>Принцип тематичності </a:t>
          </a:r>
          <a:endParaRPr lang="ru-RU" sz="2000" b="1" i="0" dirty="0"/>
        </a:p>
      </dgm:t>
    </dgm:pt>
    <dgm:pt modelId="{2F64EFFC-7898-4664-BCE5-4310AFCACC50}" type="parTrans" cxnId="{99D69460-B231-4D10-ABCB-4CFE59D2BF4D}">
      <dgm:prSet/>
      <dgm:spPr/>
      <dgm:t>
        <a:bodyPr/>
        <a:lstStyle/>
        <a:p>
          <a:endParaRPr lang="ru-RU"/>
        </a:p>
      </dgm:t>
    </dgm:pt>
    <dgm:pt modelId="{A67DB154-9FEB-4E49-BED2-2CCD59DC6E96}" type="sibTrans" cxnId="{99D69460-B231-4D10-ABCB-4CFE59D2BF4D}">
      <dgm:prSet/>
      <dgm:spPr/>
      <dgm:t>
        <a:bodyPr/>
        <a:lstStyle/>
        <a:p>
          <a:endParaRPr lang="ru-RU"/>
        </a:p>
      </dgm:t>
    </dgm:pt>
    <dgm:pt modelId="{C293E033-B805-46D4-BC0F-D767491DA758}">
      <dgm:prSet phldrT="[Текст]" custT="1"/>
      <dgm:spPr/>
      <dgm:t>
        <a:bodyPr/>
        <a:lstStyle/>
        <a:p>
          <a:r>
            <a:rPr lang="ru-RU" sz="2000" b="1" i="0" dirty="0" smtClean="0"/>
            <a:t>Принцип диференційо-ваної оцінки успішності </a:t>
          </a:r>
          <a:endParaRPr lang="ru-RU" sz="2000" b="1" i="0" dirty="0"/>
        </a:p>
      </dgm:t>
    </dgm:pt>
    <dgm:pt modelId="{594A759A-C279-4F4B-8292-8B0CECC46D6E}" type="parTrans" cxnId="{B1B87A37-0242-46E2-9858-8CA9A96A3953}">
      <dgm:prSet/>
      <dgm:spPr/>
      <dgm:t>
        <a:bodyPr/>
        <a:lstStyle/>
        <a:p>
          <a:endParaRPr lang="ru-RU"/>
        </a:p>
      </dgm:t>
    </dgm:pt>
    <dgm:pt modelId="{2ACC2796-9236-48E0-9009-D2BCEB5DFA83}" type="sibTrans" cxnId="{B1B87A37-0242-46E2-9858-8CA9A96A3953}">
      <dgm:prSet/>
      <dgm:spPr/>
      <dgm:t>
        <a:bodyPr/>
        <a:lstStyle/>
        <a:p>
          <a:endParaRPr lang="ru-RU"/>
        </a:p>
      </dgm:t>
    </dgm:pt>
    <dgm:pt modelId="{D31F95A1-F5CE-40F4-9B0D-DFDB1260A0AC}">
      <dgm:prSet phldrT="[Текст]" custT="1"/>
      <dgm:spPr/>
      <dgm:t>
        <a:bodyPr/>
        <a:lstStyle/>
        <a:p>
          <a:r>
            <a:rPr lang="ru-RU" sz="2000" b="1" i="0" dirty="0" smtClean="0"/>
            <a:t>Принцип єдності вимог викладачів до студентів </a:t>
          </a:r>
          <a:endParaRPr lang="ru-RU" sz="2000" b="1" i="0" dirty="0"/>
        </a:p>
      </dgm:t>
    </dgm:pt>
    <dgm:pt modelId="{86046B4A-9247-4BA8-BFB9-0C9BAB8257BA}" type="parTrans" cxnId="{856A8227-733B-4B6F-8583-43FA474431FB}">
      <dgm:prSet/>
      <dgm:spPr/>
      <dgm:t>
        <a:bodyPr/>
        <a:lstStyle/>
        <a:p>
          <a:endParaRPr lang="ru-RU"/>
        </a:p>
      </dgm:t>
    </dgm:pt>
    <dgm:pt modelId="{D7F58D02-0FAA-47AC-AA7E-AEFCC562891D}" type="sibTrans" cxnId="{856A8227-733B-4B6F-8583-43FA474431FB}">
      <dgm:prSet/>
      <dgm:spPr/>
      <dgm:t>
        <a:bodyPr/>
        <a:lstStyle/>
        <a:p>
          <a:endParaRPr lang="ru-RU"/>
        </a:p>
      </dgm:t>
    </dgm:pt>
    <dgm:pt modelId="{054CC442-3D68-4F7C-8749-F7E5774E8C6A}">
      <dgm:prSet phldrT="[Текст]" custT="1"/>
      <dgm:spPr/>
      <dgm:t>
        <a:bodyPr/>
        <a:lstStyle/>
        <a:p>
          <a:r>
            <a:rPr lang="ru-RU" sz="2000" b="1" i="0" dirty="0" smtClean="0"/>
            <a:t>Принцип об’єктивнос</a:t>
          </a:r>
          <a:r>
            <a:rPr lang="ru-RU" sz="2000" b="1" i="1" dirty="0" smtClean="0"/>
            <a:t>ті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864266FE-0786-42AB-990E-3569B080195A}" type="parTrans" cxnId="{2489339E-CB58-4768-918C-08F0931A25A5}">
      <dgm:prSet/>
      <dgm:spPr/>
      <dgm:t>
        <a:bodyPr/>
        <a:lstStyle/>
        <a:p>
          <a:endParaRPr lang="ru-RU"/>
        </a:p>
      </dgm:t>
    </dgm:pt>
    <dgm:pt modelId="{B5A9962E-F298-42B7-A04D-2D0EA20FBAEA}" type="sibTrans" cxnId="{2489339E-CB58-4768-918C-08F0931A25A5}">
      <dgm:prSet/>
      <dgm:spPr/>
      <dgm:t>
        <a:bodyPr/>
        <a:lstStyle/>
        <a:p>
          <a:endParaRPr lang="ru-RU"/>
        </a:p>
      </dgm:t>
    </dgm:pt>
    <dgm:pt modelId="{214F38D7-F858-440B-ABBA-7AB04053D941}" type="pres">
      <dgm:prSet presAssocID="{68F08B86-D776-4043-81DF-C539D9F5B5A8}" presName="Name0" presStyleCnt="0">
        <dgm:presLayoutVars>
          <dgm:dir/>
          <dgm:resizeHandles val="exact"/>
        </dgm:presLayoutVars>
      </dgm:prSet>
      <dgm:spPr/>
    </dgm:pt>
    <dgm:pt modelId="{1084C5D5-3595-42F3-BAAB-7E9831E8514A}" type="pres">
      <dgm:prSet presAssocID="{FCCC2CB8-3254-4951-9722-05C57A885DAB}" presName="node" presStyleLbl="node1" presStyleIdx="0" presStyleCnt="6" custScaleY="125051">
        <dgm:presLayoutVars>
          <dgm:bulletEnabled val="1"/>
        </dgm:presLayoutVars>
      </dgm:prSet>
      <dgm:spPr/>
    </dgm:pt>
    <dgm:pt modelId="{C9C5C9E0-02CB-4534-A4CA-EC03424C013F}" type="pres">
      <dgm:prSet presAssocID="{B3A2C66C-75ED-4A05-9FEE-94A731264861}" presName="sibTrans" presStyleLbl="sibTrans1D1" presStyleIdx="0" presStyleCnt="5"/>
      <dgm:spPr/>
    </dgm:pt>
    <dgm:pt modelId="{6E4481CD-B3ED-4032-A253-BA54DE82BCA0}" type="pres">
      <dgm:prSet presAssocID="{B3A2C66C-75ED-4A05-9FEE-94A731264861}" presName="connectorText" presStyleLbl="sibTrans1D1" presStyleIdx="0" presStyleCnt="5"/>
      <dgm:spPr/>
    </dgm:pt>
    <dgm:pt modelId="{73EB0D51-3220-486F-B182-9D13201A63AB}" type="pres">
      <dgm:prSet presAssocID="{5A94F9AC-A43F-4F20-A4E5-6983E328C867}" presName="node" presStyleLbl="node1" presStyleIdx="1" presStyleCnt="6">
        <dgm:presLayoutVars>
          <dgm:bulletEnabled val="1"/>
        </dgm:presLayoutVars>
      </dgm:prSet>
      <dgm:spPr/>
    </dgm:pt>
    <dgm:pt modelId="{41283312-6EC8-4F30-88DE-F4E479B214FA}" type="pres">
      <dgm:prSet presAssocID="{5698EAFD-1C9C-4039-81C9-DEFCC95AEE6F}" presName="sibTrans" presStyleLbl="sibTrans1D1" presStyleIdx="1" presStyleCnt="5"/>
      <dgm:spPr/>
    </dgm:pt>
    <dgm:pt modelId="{E500299C-8C43-4622-9700-C605BA4B004F}" type="pres">
      <dgm:prSet presAssocID="{5698EAFD-1C9C-4039-81C9-DEFCC95AEE6F}" presName="connectorText" presStyleLbl="sibTrans1D1" presStyleIdx="1" presStyleCnt="5"/>
      <dgm:spPr/>
    </dgm:pt>
    <dgm:pt modelId="{BCE93D06-6B10-49F6-AA99-8F236A979FAB}" type="pres">
      <dgm:prSet presAssocID="{49C1763C-B70F-4E64-8F24-2E8948B47B38}" presName="node" presStyleLbl="node1" presStyleIdx="2" presStyleCnt="6" custScaleX="106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978CC-6383-4B90-A27A-F29A1AC51BA3}" type="pres">
      <dgm:prSet presAssocID="{A67DB154-9FEB-4E49-BED2-2CCD59DC6E96}" presName="sibTrans" presStyleLbl="sibTrans1D1" presStyleIdx="2" presStyleCnt="5"/>
      <dgm:spPr/>
    </dgm:pt>
    <dgm:pt modelId="{8F4D4959-1B20-4895-8ACF-0D97994D52B6}" type="pres">
      <dgm:prSet presAssocID="{A67DB154-9FEB-4E49-BED2-2CCD59DC6E96}" presName="connectorText" presStyleLbl="sibTrans1D1" presStyleIdx="2" presStyleCnt="5"/>
      <dgm:spPr/>
    </dgm:pt>
    <dgm:pt modelId="{6FA8FD87-FA97-4F71-BF5B-83473D98F273}" type="pres">
      <dgm:prSet presAssocID="{C293E033-B805-46D4-BC0F-D767491DA758}" presName="node" presStyleLbl="node1" presStyleIdx="3" presStyleCnt="6" custScaleY="117507">
        <dgm:presLayoutVars>
          <dgm:bulletEnabled val="1"/>
        </dgm:presLayoutVars>
      </dgm:prSet>
      <dgm:spPr/>
    </dgm:pt>
    <dgm:pt modelId="{D265966D-8BD5-4478-B05D-5917CAA95FD6}" type="pres">
      <dgm:prSet presAssocID="{2ACC2796-9236-48E0-9009-D2BCEB5DFA83}" presName="sibTrans" presStyleLbl="sibTrans1D1" presStyleIdx="3" presStyleCnt="5"/>
      <dgm:spPr/>
    </dgm:pt>
    <dgm:pt modelId="{EC6E5909-9B15-4E5A-A589-0B150EF36855}" type="pres">
      <dgm:prSet presAssocID="{2ACC2796-9236-48E0-9009-D2BCEB5DFA83}" presName="connectorText" presStyleLbl="sibTrans1D1" presStyleIdx="3" presStyleCnt="5"/>
      <dgm:spPr/>
    </dgm:pt>
    <dgm:pt modelId="{0FD51EB7-E81D-4B05-AC8B-2C80460159DC}" type="pres">
      <dgm:prSet presAssocID="{D31F95A1-F5CE-40F4-9B0D-DFDB1260A0AC}" presName="node" presStyleLbl="node1" presStyleIdx="4" presStyleCnt="6">
        <dgm:presLayoutVars>
          <dgm:bulletEnabled val="1"/>
        </dgm:presLayoutVars>
      </dgm:prSet>
      <dgm:spPr/>
    </dgm:pt>
    <dgm:pt modelId="{E87405AA-A098-4B18-A3C6-32A2322EA3FC}" type="pres">
      <dgm:prSet presAssocID="{D7F58D02-0FAA-47AC-AA7E-AEFCC562891D}" presName="sibTrans" presStyleLbl="sibTrans1D1" presStyleIdx="4" presStyleCnt="5"/>
      <dgm:spPr/>
    </dgm:pt>
    <dgm:pt modelId="{1BBB901A-9E65-47BA-8470-0F2D9ACB8331}" type="pres">
      <dgm:prSet presAssocID="{D7F58D02-0FAA-47AC-AA7E-AEFCC562891D}" presName="connectorText" presStyleLbl="sibTrans1D1" presStyleIdx="4" presStyleCnt="5"/>
      <dgm:spPr/>
    </dgm:pt>
    <dgm:pt modelId="{58157ECB-10C6-4309-90F8-15ABE8484167}" type="pres">
      <dgm:prSet presAssocID="{054CC442-3D68-4F7C-8749-F7E5774E8C6A}" presName="node" presStyleLbl="node1" presStyleIdx="5" presStyleCnt="6" custScaleX="110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5E766A-D28C-40D2-9AAE-8B92BDA9FE12}" type="presOf" srcId="{C293E033-B805-46D4-BC0F-D767491DA758}" destId="{6FA8FD87-FA97-4F71-BF5B-83473D98F273}" srcOrd="0" destOrd="0" presId="urn:microsoft.com/office/officeart/2005/8/layout/bProcess3"/>
    <dgm:cxn modelId="{A5E1E22A-72A3-4D14-922D-644DB2AC7E7F}" type="presOf" srcId="{B3A2C66C-75ED-4A05-9FEE-94A731264861}" destId="{6E4481CD-B3ED-4032-A253-BA54DE82BCA0}" srcOrd="1" destOrd="0" presId="urn:microsoft.com/office/officeart/2005/8/layout/bProcess3"/>
    <dgm:cxn modelId="{79B6AC11-B469-4DF5-8536-D026DF13D8A7}" type="presOf" srcId="{5698EAFD-1C9C-4039-81C9-DEFCC95AEE6F}" destId="{E500299C-8C43-4622-9700-C605BA4B004F}" srcOrd="1" destOrd="0" presId="urn:microsoft.com/office/officeart/2005/8/layout/bProcess3"/>
    <dgm:cxn modelId="{875EB13C-C1B9-4FAA-8FE8-353234CFF5C7}" type="presOf" srcId="{A67DB154-9FEB-4E49-BED2-2CCD59DC6E96}" destId="{8F4D4959-1B20-4895-8ACF-0D97994D52B6}" srcOrd="1" destOrd="0" presId="urn:microsoft.com/office/officeart/2005/8/layout/bProcess3"/>
    <dgm:cxn modelId="{AB768335-2330-492E-B3EE-E1DC92283359}" type="presOf" srcId="{5A94F9AC-A43F-4F20-A4E5-6983E328C867}" destId="{73EB0D51-3220-486F-B182-9D13201A63AB}" srcOrd="0" destOrd="0" presId="urn:microsoft.com/office/officeart/2005/8/layout/bProcess3"/>
    <dgm:cxn modelId="{2489339E-CB58-4768-918C-08F0931A25A5}" srcId="{68F08B86-D776-4043-81DF-C539D9F5B5A8}" destId="{054CC442-3D68-4F7C-8749-F7E5774E8C6A}" srcOrd="5" destOrd="0" parTransId="{864266FE-0786-42AB-990E-3569B080195A}" sibTransId="{B5A9962E-F298-42B7-A04D-2D0EA20FBAEA}"/>
    <dgm:cxn modelId="{856A8227-733B-4B6F-8583-43FA474431FB}" srcId="{68F08B86-D776-4043-81DF-C539D9F5B5A8}" destId="{D31F95A1-F5CE-40F4-9B0D-DFDB1260A0AC}" srcOrd="4" destOrd="0" parTransId="{86046B4A-9247-4BA8-BFB9-0C9BAB8257BA}" sibTransId="{D7F58D02-0FAA-47AC-AA7E-AEFCC562891D}"/>
    <dgm:cxn modelId="{E8B2F25F-4DA5-481B-8167-DA49FD71C6CF}" type="presOf" srcId="{054CC442-3D68-4F7C-8749-F7E5774E8C6A}" destId="{58157ECB-10C6-4309-90F8-15ABE8484167}" srcOrd="0" destOrd="0" presId="urn:microsoft.com/office/officeart/2005/8/layout/bProcess3"/>
    <dgm:cxn modelId="{ACCDD0FF-1D4D-40DF-958B-8B43F696BEC0}" srcId="{68F08B86-D776-4043-81DF-C539D9F5B5A8}" destId="{FCCC2CB8-3254-4951-9722-05C57A885DAB}" srcOrd="0" destOrd="0" parTransId="{448EE667-2F0F-4BDA-9F5D-7C92135B8CC2}" sibTransId="{B3A2C66C-75ED-4A05-9FEE-94A731264861}"/>
    <dgm:cxn modelId="{3D44E0A4-B302-4180-97DC-AE547273A85E}" type="presOf" srcId="{A67DB154-9FEB-4E49-BED2-2CCD59DC6E96}" destId="{75A978CC-6383-4B90-A27A-F29A1AC51BA3}" srcOrd="0" destOrd="0" presId="urn:microsoft.com/office/officeart/2005/8/layout/bProcess3"/>
    <dgm:cxn modelId="{62EF5986-2572-437A-8AF5-8DDB5D753A6D}" type="presOf" srcId="{49C1763C-B70F-4E64-8F24-2E8948B47B38}" destId="{BCE93D06-6B10-49F6-AA99-8F236A979FAB}" srcOrd="0" destOrd="0" presId="urn:microsoft.com/office/officeart/2005/8/layout/bProcess3"/>
    <dgm:cxn modelId="{97DAF037-7551-46F6-B4AA-378D72650519}" type="presOf" srcId="{68F08B86-D776-4043-81DF-C539D9F5B5A8}" destId="{214F38D7-F858-440B-ABBA-7AB04053D941}" srcOrd="0" destOrd="0" presId="urn:microsoft.com/office/officeart/2005/8/layout/bProcess3"/>
    <dgm:cxn modelId="{5D0C5B06-FD44-4A9E-B6BD-F321CF238B67}" type="presOf" srcId="{FCCC2CB8-3254-4951-9722-05C57A885DAB}" destId="{1084C5D5-3595-42F3-BAAB-7E9831E8514A}" srcOrd="0" destOrd="0" presId="urn:microsoft.com/office/officeart/2005/8/layout/bProcess3"/>
    <dgm:cxn modelId="{714F8BF4-32A6-4B67-A8FD-E1765748937C}" type="presOf" srcId="{2ACC2796-9236-48E0-9009-D2BCEB5DFA83}" destId="{D265966D-8BD5-4478-B05D-5917CAA95FD6}" srcOrd="0" destOrd="0" presId="urn:microsoft.com/office/officeart/2005/8/layout/bProcess3"/>
    <dgm:cxn modelId="{9F0AEBE5-1CEF-444F-932C-1DC5397D1E79}" type="presOf" srcId="{5698EAFD-1C9C-4039-81C9-DEFCC95AEE6F}" destId="{41283312-6EC8-4F30-88DE-F4E479B214FA}" srcOrd="0" destOrd="0" presId="urn:microsoft.com/office/officeart/2005/8/layout/bProcess3"/>
    <dgm:cxn modelId="{B0F5D562-9DB3-4948-A45A-782F776D9DF7}" type="presOf" srcId="{D7F58D02-0FAA-47AC-AA7E-AEFCC562891D}" destId="{E87405AA-A098-4B18-A3C6-32A2322EA3FC}" srcOrd="0" destOrd="0" presId="urn:microsoft.com/office/officeart/2005/8/layout/bProcess3"/>
    <dgm:cxn modelId="{99D69460-B231-4D10-ABCB-4CFE59D2BF4D}" srcId="{68F08B86-D776-4043-81DF-C539D9F5B5A8}" destId="{49C1763C-B70F-4E64-8F24-2E8948B47B38}" srcOrd="2" destOrd="0" parTransId="{2F64EFFC-7898-4664-BCE5-4310AFCACC50}" sibTransId="{A67DB154-9FEB-4E49-BED2-2CCD59DC6E96}"/>
    <dgm:cxn modelId="{B1B87A37-0242-46E2-9858-8CA9A96A3953}" srcId="{68F08B86-D776-4043-81DF-C539D9F5B5A8}" destId="{C293E033-B805-46D4-BC0F-D767491DA758}" srcOrd="3" destOrd="0" parTransId="{594A759A-C279-4F4B-8292-8B0CECC46D6E}" sibTransId="{2ACC2796-9236-48E0-9009-D2BCEB5DFA83}"/>
    <dgm:cxn modelId="{2646D0FF-2C7F-461C-BF70-2B712A0A2A95}" srcId="{68F08B86-D776-4043-81DF-C539D9F5B5A8}" destId="{5A94F9AC-A43F-4F20-A4E5-6983E328C867}" srcOrd="1" destOrd="0" parTransId="{92FE1C74-84BD-4CC4-922C-C5AF39FD07FC}" sibTransId="{5698EAFD-1C9C-4039-81C9-DEFCC95AEE6F}"/>
    <dgm:cxn modelId="{F399ACED-B113-4149-A8F8-96DDEE96C14B}" type="presOf" srcId="{D7F58D02-0FAA-47AC-AA7E-AEFCC562891D}" destId="{1BBB901A-9E65-47BA-8470-0F2D9ACB8331}" srcOrd="1" destOrd="0" presId="urn:microsoft.com/office/officeart/2005/8/layout/bProcess3"/>
    <dgm:cxn modelId="{B495EF9C-61C0-45B5-B839-30FCE1B2CBF6}" type="presOf" srcId="{B3A2C66C-75ED-4A05-9FEE-94A731264861}" destId="{C9C5C9E0-02CB-4534-A4CA-EC03424C013F}" srcOrd="0" destOrd="0" presId="urn:microsoft.com/office/officeart/2005/8/layout/bProcess3"/>
    <dgm:cxn modelId="{F0881E68-E8A5-4968-80A3-50B7777AACDD}" type="presOf" srcId="{D31F95A1-F5CE-40F4-9B0D-DFDB1260A0AC}" destId="{0FD51EB7-E81D-4B05-AC8B-2C80460159DC}" srcOrd="0" destOrd="0" presId="urn:microsoft.com/office/officeart/2005/8/layout/bProcess3"/>
    <dgm:cxn modelId="{4113B679-A51A-4462-A90E-FBA9AC1BF52D}" type="presOf" srcId="{2ACC2796-9236-48E0-9009-D2BCEB5DFA83}" destId="{EC6E5909-9B15-4E5A-A589-0B150EF36855}" srcOrd="1" destOrd="0" presId="urn:microsoft.com/office/officeart/2005/8/layout/bProcess3"/>
    <dgm:cxn modelId="{AE200223-860D-4913-BF72-2D776A47AA40}" type="presParOf" srcId="{214F38D7-F858-440B-ABBA-7AB04053D941}" destId="{1084C5D5-3595-42F3-BAAB-7E9831E8514A}" srcOrd="0" destOrd="0" presId="urn:microsoft.com/office/officeart/2005/8/layout/bProcess3"/>
    <dgm:cxn modelId="{67C961C8-5878-49EF-9441-8DEAFE052820}" type="presParOf" srcId="{214F38D7-F858-440B-ABBA-7AB04053D941}" destId="{C9C5C9E0-02CB-4534-A4CA-EC03424C013F}" srcOrd="1" destOrd="0" presId="urn:microsoft.com/office/officeart/2005/8/layout/bProcess3"/>
    <dgm:cxn modelId="{47B14CAE-467B-484B-9845-63A8E6329B63}" type="presParOf" srcId="{C9C5C9E0-02CB-4534-A4CA-EC03424C013F}" destId="{6E4481CD-B3ED-4032-A253-BA54DE82BCA0}" srcOrd="0" destOrd="0" presId="urn:microsoft.com/office/officeart/2005/8/layout/bProcess3"/>
    <dgm:cxn modelId="{E8C2BDCB-C8A4-4B4B-868A-A73C2D4B01C4}" type="presParOf" srcId="{214F38D7-F858-440B-ABBA-7AB04053D941}" destId="{73EB0D51-3220-486F-B182-9D13201A63AB}" srcOrd="2" destOrd="0" presId="urn:microsoft.com/office/officeart/2005/8/layout/bProcess3"/>
    <dgm:cxn modelId="{7A936FDE-C177-4E7C-A4AB-81EC11CE7173}" type="presParOf" srcId="{214F38D7-F858-440B-ABBA-7AB04053D941}" destId="{41283312-6EC8-4F30-88DE-F4E479B214FA}" srcOrd="3" destOrd="0" presId="urn:microsoft.com/office/officeart/2005/8/layout/bProcess3"/>
    <dgm:cxn modelId="{9B396A2E-8DF1-4812-9F66-39608C9F2B6A}" type="presParOf" srcId="{41283312-6EC8-4F30-88DE-F4E479B214FA}" destId="{E500299C-8C43-4622-9700-C605BA4B004F}" srcOrd="0" destOrd="0" presId="urn:microsoft.com/office/officeart/2005/8/layout/bProcess3"/>
    <dgm:cxn modelId="{5DFB4AF4-9A85-43C9-96BC-E1F4AD66C18C}" type="presParOf" srcId="{214F38D7-F858-440B-ABBA-7AB04053D941}" destId="{BCE93D06-6B10-49F6-AA99-8F236A979FAB}" srcOrd="4" destOrd="0" presId="urn:microsoft.com/office/officeart/2005/8/layout/bProcess3"/>
    <dgm:cxn modelId="{3A5C5CFB-31BA-4F93-8EB2-F04512639CA2}" type="presParOf" srcId="{214F38D7-F858-440B-ABBA-7AB04053D941}" destId="{75A978CC-6383-4B90-A27A-F29A1AC51BA3}" srcOrd="5" destOrd="0" presId="urn:microsoft.com/office/officeart/2005/8/layout/bProcess3"/>
    <dgm:cxn modelId="{F28BF58C-3161-400F-9295-0CD46FCEBF4D}" type="presParOf" srcId="{75A978CC-6383-4B90-A27A-F29A1AC51BA3}" destId="{8F4D4959-1B20-4895-8ACF-0D97994D52B6}" srcOrd="0" destOrd="0" presId="urn:microsoft.com/office/officeart/2005/8/layout/bProcess3"/>
    <dgm:cxn modelId="{272A5B27-C8AF-4201-A817-2E91BE928722}" type="presParOf" srcId="{214F38D7-F858-440B-ABBA-7AB04053D941}" destId="{6FA8FD87-FA97-4F71-BF5B-83473D98F273}" srcOrd="6" destOrd="0" presId="urn:microsoft.com/office/officeart/2005/8/layout/bProcess3"/>
    <dgm:cxn modelId="{8264E900-80B5-4379-BE9C-3B3B01F89941}" type="presParOf" srcId="{214F38D7-F858-440B-ABBA-7AB04053D941}" destId="{D265966D-8BD5-4478-B05D-5917CAA95FD6}" srcOrd="7" destOrd="0" presId="urn:microsoft.com/office/officeart/2005/8/layout/bProcess3"/>
    <dgm:cxn modelId="{7569E449-C5A2-470A-ACE2-CA0353CC0EB2}" type="presParOf" srcId="{D265966D-8BD5-4478-B05D-5917CAA95FD6}" destId="{EC6E5909-9B15-4E5A-A589-0B150EF36855}" srcOrd="0" destOrd="0" presId="urn:microsoft.com/office/officeart/2005/8/layout/bProcess3"/>
    <dgm:cxn modelId="{18F78475-6873-419C-9EE8-53762A5921BE}" type="presParOf" srcId="{214F38D7-F858-440B-ABBA-7AB04053D941}" destId="{0FD51EB7-E81D-4B05-AC8B-2C80460159DC}" srcOrd="8" destOrd="0" presId="urn:microsoft.com/office/officeart/2005/8/layout/bProcess3"/>
    <dgm:cxn modelId="{5ADD8277-9535-4075-B025-9D32F3E6D0A0}" type="presParOf" srcId="{214F38D7-F858-440B-ABBA-7AB04053D941}" destId="{E87405AA-A098-4B18-A3C6-32A2322EA3FC}" srcOrd="9" destOrd="0" presId="urn:microsoft.com/office/officeart/2005/8/layout/bProcess3"/>
    <dgm:cxn modelId="{2A1F6673-8473-40D1-9782-A328BC6255E7}" type="presParOf" srcId="{E87405AA-A098-4B18-A3C6-32A2322EA3FC}" destId="{1BBB901A-9E65-47BA-8470-0F2D9ACB8331}" srcOrd="0" destOrd="0" presId="urn:microsoft.com/office/officeart/2005/8/layout/bProcess3"/>
    <dgm:cxn modelId="{DEEEA4C3-DF85-4527-A72D-04D6287D4530}" type="presParOf" srcId="{214F38D7-F858-440B-ABBA-7AB04053D941}" destId="{58157ECB-10C6-4309-90F8-15ABE8484167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C4C9ACB-33C1-4C46-982A-1C8526E69B7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728A8E-433B-4201-AEDA-8D4DCF36B2BB}">
      <dgm:prSet phldrT="[Текст]"/>
      <dgm:spPr/>
      <dgm:t>
        <a:bodyPr/>
        <a:lstStyle/>
        <a:p>
          <a:r>
            <a:rPr lang="ru-RU" b="1" i="1" dirty="0" smtClean="0"/>
            <a:t>Міжсесійний</a:t>
          </a:r>
          <a:endParaRPr lang="ru-RU" dirty="0"/>
        </a:p>
      </dgm:t>
    </dgm:pt>
    <dgm:pt modelId="{53295BED-922F-483D-AABB-16E62BFF4A99}" type="parTrans" cxnId="{0A02627B-930C-4B68-8725-AA4F3CCBEBBC}">
      <dgm:prSet/>
      <dgm:spPr/>
      <dgm:t>
        <a:bodyPr/>
        <a:lstStyle/>
        <a:p>
          <a:endParaRPr lang="ru-RU"/>
        </a:p>
      </dgm:t>
    </dgm:pt>
    <dgm:pt modelId="{256CA2C1-C2E4-4D68-8B5C-08CDE7AC1BD5}" type="sibTrans" cxnId="{0A02627B-930C-4B68-8725-AA4F3CCBEBBC}">
      <dgm:prSet/>
      <dgm:spPr/>
      <dgm:t>
        <a:bodyPr/>
        <a:lstStyle/>
        <a:p>
          <a:endParaRPr lang="ru-RU"/>
        </a:p>
      </dgm:t>
    </dgm:pt>
    <dgm:pt modelId="{D8C2CE61-423C-449D-8C1A-DCFB101818E7}">
      <dgm:prSet phldrT="[Текст]"/>
      <dgm:spPr/>
      <dgm:t>
        <a:bodyPr/>
        <a:lstStyle/>
        <a:p>
          <a:r>
            <a:rPr lang="ru-RU" dirty="0" smtClean="0"/>
            <a:t>попередня перевірка</a:t>
          </a:r>
          <a:endParaRPr lang="ru-RU" dirty="0"/>
        </a:p>
      </dgm:t>
    </dgm:pt>
    <dgm:pt modelId="{76798598-A02C-411D-868A-3AF790A21303}" type="parTrans" cxnId="{62C359E6-DD06-457B-9DFF-C91358955F1E}">
      <dgm:prSet/>
      <dgm:spPr/>
      <dgm:t>
        <a:bodyPr/>
        <a:lstStyle/>
        <a:p>
          <a:endParaRPr lang="ru-RU"/>
        </a:p>
      </dgm:t>
    </dgm:pt>
    <dgm:pt modelId="{82B7C5C1-C6C8-4F6C-ABE6-AD479FA116C3}" type="sibTrans" cxnId="{62C359E6-DD06-457B-9DFF-C91358955F1E}">
      <dgm:prSet/>
      <dgm:spPr/>
      <dgm:t>
        <a:bodyPr/>
        <a:lstStyle/>
        <a:p>
          <a:endParaRPr lang="ru-RU"/>
        </a:p>
      </dgm:t>
    </dgm:pt>
    <dgm:pt modelId="{D5AA6871-13CA-423B-A570-86A778B2E2A5}">
      <dgm:prSet phldrT="[Текст]"/>
      <dgm:spPr/>
      <dgm:t>
        <a:bodyPr/>
        <a:lstStyle/>
        <a:p>
          <a:r>
            <a:rPr lang="ru-RU" dirty="0" smtClean="0"/>
            <a:t>поточна перевірка</a:t>
          </a:r>
          <a:endParaRPr lang="ru-RU" dirty="0"/>
        </a:p>
      </dgm:t>
    </dgm:pt>
    <dgm:pt modelId="{5D5B4999-552D-4656-9256-437389353060}" type="parTrans" cxnId="{4DB7F46B-58B8-46C7-A255-6D307152184D}">
      <dgm:prSet/>
      <dgm:spPr/>
      <dgm:t>
        <a:bodyPr/>
        <a:lstStyle/>
        <a:p>
          <a:endParaRPr lang="ru-RU"/>
        </a:p>
      </dgm:t>
    </dgm:pt>
    <dgm:pt modelId="{212D6D8C-4201-4C15-B66D-F9D87963656A}" type="sibTrans" cxnId="{4DB7F46B-58B8-46C7-A255-6D307152184D}">
      <dgm:prSet/>
      <dgm:spPr/>
      <dgm:t>
        <a:bodyPr/>
        <a:lstStyle/>
        <a:p>
          <a:endParaRPr lang="ru-RU"/>
        </a:p>
      </dgm:t>
    </dgm:pt>
    <dgm:pt modelId="{AE3850E4-46C4-49A2-97C0-B30F9A216763}">
      <dgm:prSet phldrT="[Текст]"/>
      <dgm:spPr/>
      <dgm:t>
        <a:bodyPr/>
        <a:lstStyle/>
        <a:p>
          <a:r>
            <a:rPr lang="ru-RU" b="1" i="1" dirty="0" smtClean="0"/>
            <a:t>Підсумковий</a:t>
          </a:r>
          <a:endParaRPr lang="ru-RU" dirty="0"/>
        </a:p>
      </dgm:t>
    </dgm:pt>
    <dgm:pt modelId="{36C34211-7B2E-4F62-8352-1FB8A6B1826D}" type="parTrans" cxnId="{AEA8367A-5525-43F8-B8ED-9E6EC28CC957}">
      <dgm:prSet/>
      <dgm:spPr/>
      <dgm:t>
        <a:bodyPr/>
        <a:lstStyle/>
        <a:p>
          <a:endParaRPr lang="ru-RU"/>
        </a:p>
      </dgm:t>
    </dgm:pt>
    <dgm:pt modelId="{3E0B33D0-41C6-462A-A44D-3B223746E877}" type="sibTrans" cxnId="{AEA8367A-5525-43F8-B8ED-9E6EC28CC957}">
      <dgm:prSet/>
      <dgm:spPr/>
      <dgm:t>
        <a:bodyPr/>
        <a:lstStyle/>
        <a:p>
          <a:endParaRPr lang="ru-RU"/>
        </a:p>
      </dgm:t>
    </dgm:pt>
    <dgm:pt modelId="{8027767C-D948-4F76-9407-6CC210CDDF1E}">
      <dgm:prSet phldrT="[Текст]"/>
      <dgm:spPr/>
      <dgm:t>
        <a:bodyPr/>
        <a:lstStyle/>
        <a:p>
          <a:r>
            <a:rPr lang="uk-UA" dirty="0" smtClean="0"/>
            <a:t>залік</a:t>
          </a:r>
          <a:endParaRPr lang="ru-RU" dirty="0"/>
        </a:p>
      </dgm:t>
    </dgm:pt>
    <dgm:pt modelId="{10E75BF2-7DC8-4B65-AC66-002D6C6DBA22}" type="parTrans" cxnId="{356ABA59-9B65-4565-9DB5-AF3B73B455FC}">
      <dgm:prSet/>
      <dgm:spPr/>
      <dgm:t>
        <a:bodyPr/>
        <a:lstStyle/>
        <a:p>
          <a:endParaRPr lang="ru-RU"/>
        </a:p>
      </dgm:t>
    </dgm:pt>
    <dgm:pt modelId="{8C95DB8F-4E6A-4515-9163-82C95A8AEAB8}" type="sibTrans" cxnId="{356ABA59-9B65-4565-9DB5-AF3B73B455FC}">
      <dgm:prSet/>
      <dgm:spPr/>
      <dgm:t>
        <a:bodyPr/>
        <a:lstStyle/>
        <a:p>
          <a:endParaRPr lang="ru-RU"/>
        </a:p>
      </dgm:t>
    </dgm:pt>
    <dgm:pt modelId="{0105AD73-91DA-413C-A425-132A9ADF1BC9}">
      <dgm:prSet phldrT="[Текст]"/>
      <dgm:spPr/>
      <dgm:t>
        <a:bodyPr/>
        <a:lstStyle/>
        <a:p>
          <a:r>
            <a:rPr lang="uk-UA" dirty="0" smtClean="0"/>
            <a:t>екзамен</a:t>
          </a:r>
          <a:endParaRPr lang="ru-RU" dirty="0"/>
        </a:p>
      </dgm:t>
    </dgm:pt>
    <dgm:pt modelId="{75D0FE57-F5D2-4950-8DAA-DB3E14E62BC1}" type="parTrans" cxnId="{0D38EA4E-3101-4DEC-A0F0-76E18F480739}">
      <dgm:prSet/>
      <dgm:spPr/>
      <dgm:t>
        <a:bodyPr/>
        <a:lstStyle/>
        <a:p>
          <a:endParaRPr lang="ru-RU"/>
        </a:p>
      </dgm:t>
    </dgm:pt>
    <dgm:pt modelId="{1C3802E5-5587-4E64-A4EB-8783E9A8ED5B}" type="sibTrans" cxnId="{0D38EA4E-3101-4DEC-A0F0-76E18F480739}">
      <dgm:prSet/>
      <dgm:spPr/>
      <dgm:t>
        <a:bodyPr/>
        <a:lstStyle/>
        <a:p>
          <a:endParaRPr lang="ru-RU"/>
        </a:p>
      </dgm:t>
    </dgm:pt>
    <dgm:pt modelId="{4CD33417-BECE-420B-A89C-02FD71F1690A}">
      <dgm:prSet phldrT="[Текст]"/>
      <dgm:spPr/>
      <dgm:t>
        <a:bodyPr/>
        <a:lstStyle/>
        <a:p>
          <a:r>
            <a:rPr lang="ru-RU" dirty="0" smtClean="0"/>
            <a:t>тематична перевірка</a:t>
          </a:r>
          <a:endParaRPr lang="ru-RU" dirty="0"/>
        </a:p>
      </dgm:t>
    </dgm:pt>
    <dgm:pt modelId="{326E44B8-BDD4-4091-AE97-3817DCD333D0}" type="parTrans" cxnId="{16DFE1B6-3B4C-4CC4-9572-167588269171}">
      <dgm:prSet/>
      <dgm:spPr/>
      <dgm:t>
        <a:bodyPr/>
        <a:lstStyle/>
        <a:p>
          <a:endParaRPr lang="ru-RU"/>
        </a:p>
      </dgm:t>
    </dgm:pt>
    <dgm:pt modelId="{537CB6BB-0CC6-477B-8F17-F15240345D97}" type="sibTrans" cxnId="{16DFE1B6-3B4C-4CC4-9572-167588269171}">
      <dgm:prSet/>
      <dgm:spPr/>
      <dgm:t>
        <a:bodyPr/>
        <a:lstStyle/>
        <a:p>
          <a:endParaRPr lang="ru-RU"/>
        </a:p>
      </dgm:t>
    </dgm:pt>
    <dgm:pt modelId="{6D3F840A-097C-4CD2-B335-786FBA62553B}" type="pres">
      <dgm:prSet presAssocID="{2C4C9ACB-33C1-4C46-982A-1C8526E69B7D}" presName="Name0" presStyleCnt="0">
        <dgm:presLayoutVars>
          <dgm:dir/>
          <dgm:animLvl val="lvl"/>
          <dgm:resizeHandles/>
        </dgm:presLayoutVars>
      </dgm:prSet>
      <dgm:spPr/>
    </dgm:pt>
    <dgm:pt modelId="{0C94AFBB-A46F-4D28-8517-C36E5EB27588}" type="pres">
      <dgm:prSet presAssocID="{81728A8E-433B-4201-AEDA-8D4DCF36B2BB}" presName="linNode" presStyleCnt="0"/>
      <dgm:spPr/>
    </dgm:pt>
    <dgm:pt modelId="{342CDEF6-2716-4D18-91EE-049CAAF42DB7}" type="pres">
      <dgm:prSet presAssocID="{81728A8E-433B-4201-AEDA-8D4DCF36B2B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6D6CF-48E2-42F2-A57F-F2F2491FBDCC}" type="pres">
      <dgm:prSet presAssocID="{81728A8E-433B-4201-AEDA-8D4DCF36B2B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80410-D826-4911-A73C-00EE903DCA77}" type="pres">
      <dgm:prSet presAssocID="{256CA2C1-C2E4-4D68-8B5C-08CDE7AC1BD5}" presName="spacing" presStyleCnt="0"/>
      <dgm:spPr/>
    </dgm:pt>
    <dgm:pt modelId="{F510A76B-5301-44D4-94C7-D26FB4EC4347}" type="pres">
      <dgm:prSet presAssocID="{AE3850E4-46C4-49A2-97C0-B30F9A216763}" presName="linNode" presStyleCnt="0"/>
      <dgm:spPr/>
    </dgm:pt>
    <dgm:pt modelId="{F7705BAC-1EFB-4422-BBAE-6853DCD500C7}" type="pres">
      <dgm:prSet presAssocID="{AE3850E4-46C4-49A2-97C0-B30F9A21676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8983D1-7298-4BC2-8B1F-E85D9335F23C}" type="pres">
      <dgm:prSet presAssocID="{AE3850E4-46C4-49A2-97C0-B30F9A216763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D5B93035-C59F-42BD-BE26-DA20C746B38B}" type="presOf" srcId="{0105AD73-91DA-413C-A425-132A9ADF1BC9}" destId="{0F8983D1-7298-4BC2-8B1F-E85D9335F23C}" srcOrd="0" destOrd="1" presId="urn:microsoft.com/office/officeart/2005/8/layout/vList6"/>
    <dgm:cxn modelId="{8D20A214-1C40-43F5-A2C4-C1AF1AED7CBD}" type="presOf" srcId="{D5AA6871-13CA-423B-A570-86A778B2E2A5}" destId="{C6C6D6CF-48E2-42F2-A57F-F2F2491FBDCC}" srcOrd="0" destOrd="1" presId="urn:microsoft.com/office/officeart/2005/8/layout/vList6"/>
    <dgm:cxn modelId="{0D38EA4E-3101-4DEC-A0F0-76E18F480739}" srcId="{AE3850E4-46C4-49A2-97C0-B30F9A216763}" destId="{0105AD73-91DA-413C-A425-132A9ADF1BC9}" srcOrd="1" destOrd="0" parTransId="{75D0FE57-F5D2-4950-8DAA-DB3E14E62BC1}" sibTransId="{1C3802E5-5587-4E64-A4EB-8783E9A8ED5B}"/>
    <dgm:cxn modelId="{13FD3C45-06B3-45E7-9AD3-2B6BC2D534ED}" type="presOf" srcId="{D8C2CE61-423C-449D-8C1A-DCFB101818E7}" destId="{C6C6D6CF-48E2-42F2-A57F-F2F2491FBDCC}" srcOrd="0" destOrd="0" presId="urn:microsoft.com/office/officeart/2005/8/layout/vList6"/>
    <dgm:cxn modelId="{8E870F6C-35D3-4C5D-B956-F0981A3DE70B}" type="presOf" srcId="{8027767C-D948-4F76-9407-6CC210CDDF1E}" destId="{0F8983D1-7298-4BC2-8B1F-E85D9335F23C}" srcOrd="0" destOrd="0" presId="urn:microsoft.com/office/officeart/2005/8/layout/vList6"/>
    <dgm:cxn modelId="{AEA8367A-5525-43F8-B8ED-9E6EC28CC957}" srcId="{2C4C9ACB-33C1-4C46-982A-1C8526E69B7D}" destId="{AE3850E4-46C4-49A2-97C0-B30F9A216763}" srcOrd="1" destOrd="0" parTransId="{36C34211-7B2E-4F62-8352-1FB8A6B1826D}" sibTransId="{3E0B33D0-41C6-462A-A44D-3B223746E877}"/>
    <dgm:cxn modelId="{16DFE1B6-3B4C-4CC4-9572-167588269171}" srcId="{81728A8E-433B-4201-AEDA-8D4DCF36B2BB}" destId="{4CD33417-BECE-420B-A89C-02FD71F1690A}" srcOrd="2" destOrd="0" parTransId="{326E44B8-BDD4-4091-AE97-3817DCD333D0}" sibTransId="{537CB6BB-0CC6-477B-8F17-F15240345D97}"/>
    <dgm:cxn modelId="{4DB7F46B-58B8-46C7-A255-6D307152184D}" srcId="{81728A8E-433B-4201-AEDA-8D4DCF36B2BB}" destId="{D5AA6871-13CA-423B-A570-86A778B2E2A5}" srcOrd="1" destOrd="0" parTransId="{5D5B4999-552D-4656-9256-437389353060}" sibTransId="{212D6D8C-4201-4C15-B66D-F9D87963656A}"/>
    <dgm:cxn modelId="{59054FE3-0422-41BD-82BA-5105D798AF32}" type="presOf" srcId="{2C4C9ACB-33C1-4C46-982A-1C8526E69B7D}" destId="{6D3F840A-097C-4CD2-B335-786FBA62553B}" srcOrd="0" destOrd="0" presId="urn:microsoft.com/office/officeart/2005/8/layout/vList6"/>
    <dgm:cxn modelId="{0A02627B-930C-4B68-8725-AA4F3CCBEBBC}" srcId="{2C4C9ACB-33C1-4C46-982A-1C8526E69B7D}" destId="{81728A8E-433B-4201-AEDA-8D4DCF36B2BB}" srcOrd="0" destOrd="0" parTransId="{53295BED-922F-483D-AABB-16E62BFF4A99}" sibTransId="{256CA2C1-C2E4-4D68-8B5C-08CDE7AC1BD5}"/>
    <dgm:cxn modelId="{AD88A686-220C-4737-8E65-8A7B88FF4260}" type="presOf" srcId="{AE3850E4-46C4-49A2-97C0-B30F9A216763}" destId="{F7705BAC-1EFB-4422-BBAE-6853DCD500C7}" srcOrd="0" destOrd="0" presId="urn:microsoft.com/office/officeart/2005/8/layout/vList6"/>
    <dgm:cxn modelId="{356ABA59-9B65-4565-9DB5-AF3B73B455FC}" srcId="{AE3850E4-46C4-49A2-97C0-B30F9A216763}" destId="{8027767C-D948-4F76-9407-6CC210CDDF1E}" srcOrd="0" destOrd="0" parTransId="{10E75BF2-7DC8-4B65-AC66-002D6C6DBA22}" sibTransId="{8C95DB8F-4E6A-4515-9163-82C95A8AEAB8}"/>
    <dgm:cxn modelId="{FEAFDB99-B610-4602-9342-1A470B4D5C1C}" type="presOf" srcId="{81728A8E-433B-4201-AEDA-8D4DCF36B2BB}" destId="{342CDEF6-2716-4D18-91EE-049CAAF42DB7}" srcOrd="0" destOrd="0" presId="urn:microsoft.com/office/officeart/2005/8/layout/vList6"/>
    <dgm:cxn modelId="{6E724406-E568-4312-872A-253663BFCB3C}" type="presOf" srcId="{4CD33417-BECE-420B-A89C-02FD71F1690A}" destId="{C6C6D6CF-48E2-42F2-A57F-F2F2491FBDCC}" srcOrd="0" destOrd="2" presId="urn:microsoft.com/office/officeart/2005/8/layout/vList6"/>
    <dgm:cxn modelId="{62C359E6-DD06-457B-9DFF-C91358955F1E}" srcId="{81728A8E-433B-4201-AEDA-8D4DCF36B2BB}" destId="{D8C2CE61-423C-449D-8C1A-DCFB101818E7}" srcOrd="0" destOrd="0" parTransId="{76798598-A02C-411D-868A-3AF790A21303}" sibTransId="{82B7C5C1-C6C8-4F6C-ABE6-AD479FA116C3}"/>
    <dgm:cxn modelId="{2F1B7F9D-01F8-4DED-9838-F9BE9CE1FB1A}" type="presParOf" srcId="{6D3F840A-097C-4CD2-B335-786FBA62553B}" destId="{0C94AFBB-A46F-4D28-8517-C36E5EB27588}" srcOrd="0" destOrd="0" presId="urn:microsoft.com/office/officeart/2005/8/layout/vList6"/>
    <dgm:cxn modelId="{C407F3A5-1A54-42ED-9C87-597C8823867D}" type="presParOf" srcId="{0C94AFBB-A46F-4D28-8517-C36E5EB27588}" destId="{342CDEF6-2716-4D18-91EE-049CAAF42DB7}" srcOrd="0" destOrd="0" presId="urn:microsoft.com/office/officeart/2005/8/layout/vList6"/>
    <dgm:cxn modelId="{EDF6E782-7FA0-4785-8353-C8FB8B886389}" type="presParOf" srcId="{0C94AFBB-A46F-4D28-8517-C36E5EB27588}" destId="{C6C6D6CF-48E2-42F2-A57F-F2F2491FBDCC}" srcOrd="1" destOrd="0" presId="urn:microsoft.com/office/officeart/2005/8/layout/vList6"/>
    <dgm:cxn modelId="{EDC1C7BB-2E1D-4A71-BA29-CBE9CDCDC3D9}" type="presParOf" srcId="{6D3F840A-097C-4CD2-B335-786FBA62553B}" destId="{21680410-D826-4911-A73C-00EE903DCA77}" srcOrd="1" destOrd="0" presId="urn:microsoft.com/office/officeart/2005/8/layout/vList6"/>
    <dgm:cxn modelId="{D5F412F1-404C-4F2B-B72B-3A91A20DB3DB}" type="presParOf" srcId="{6D3F840A-097C-4CD2-B335-786FBA62553B}" destId="{F510A76B-5301-44D4-94C7-D26FB4EC4347}" srcOrd="2" destOrd="0" presId="urn:microsoft.com/office/officeart/2005/8/layout/vList6"/>
    <dgm:cxn modelId="{DAFD1D8B-4096-4879-B4A6-C5F301CD8E63}" type="presParOf" srcId="{F510A76B-5301-44D4-94C7-D26FB4EC4347}" destId="{F7705BAC-1EFB-4422-BBAE-6853DCD500C7}" srcOrd="0" destOrd="0" presId="urn:microsoft.com/office/officeart/2005/8/layout/vList6"/>
    <dgm:cxn modelId="{833A40D8-3979-4AF6-8757-A3006D191AAF}" type="presParOf" srcId="{F510A76B-5301-44D4-94C7-D26FB4EC4347}" destId="{0F8983D1-7298-4BC2-8B1F-E85D9335F23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8EE87-95E2-4914-9074-5E2A78DC1844}">
      <dsp:nvSpPr>
        <dsp:cNvPr id="0" name=""/>
        <dsp:cNvSpPr/>
      </dsp:nvSpPr>
      <dsp:spPr>
        <a:xfrm>
          <a:off x="617219" y="0"/>
          <a:ext cx="6995160" cy="4324350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6234624-ED0F-48CA-8545-78F20DB18B42}">
      <dsp:nvSpPr>
        <dsp:cNvPr id="0" name=""/>
        <dsp:cNvSpPr/>
      </dsp:nvSpPr>
      <dsp:spPr>
        <a:xfrm>
          <a:off x="4118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МЕТА НАВЧАННЯ </a:t>
          </a:r>
          <a:endParaRPr lang="ru-RU" sz="1900" b="1" kern="1200" dirty="0"/>
        </a:p>
      </dsp:txBody>
      <dsp:txXfrm>
        <a:off x="4118" y="1297304"/>
        <a:ext cx="1981051" cy="1729740"/>
      </dsp:txXfrm>
    </dsp:sp>
    <dsp:sp modelId="{09D5097C-F5EA-4A8B-8411-0232BF6A192C}">
      <dsp:nvSpPr>
        <dsp:cNvPr id="0" name=""/>
        <dsp:cNvSpPr/>
      </dsp:nvSpPr>
      <dsp:spPr>
        <a:xfrm>
          <a:off x="2084222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ПРОЦЕС</a:t>
          </a:r>
          <a:endParaRPr lang="ru-RU" sz="1900" b="1" kern="1200" dirty="0"/>
        </a:p>
      </dsp:txBody>
      <dsp:txXfrm>
        <a:off x="2084222" y="1297304"/>
        <a:ext cx="1981051" cy="1729740"/>
      </dsp:txXfrm>
    </dsp:sp>
    <dsp:sp modelId="{836B701A-6A5B-4485-A51C-2854165CB07F}">
      <dsp:nvSpPr>
        <dsp:cNvPr id="0" name=""/>
        <dsp:cNvSpPr/>
      </dsp:nvSpPr>
      <dsp:spPr>
        <a:xfrm>
          <a:off x="4164326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РЕЗУЛЬТАТ</a:t>
          </a:r>
          <a:endParaRPr lang="ru-RU" sz="1900" b="1" kern="1200" dirty="0"/>
        </a:p>
      </dsp:txBody>
      <dsp:txXfrm>
        <a:off x="4164326" y="1297304"/>
        <a:ext cx="1981051" cy="1729740"/>
      </dsp:txXfrm>
    </dsp:sp>
    <dsp:sp modelId="{3AE082C0-9C67-4A79-A6FF-0CE40FA9F6A7}">
      <dsp:nvSpPr>
        <dsp:cNvPr id="0" name=""/>
        <dsp:cNvSpPr/>
      </dsp:nvSpPr>
      <dsp:spPr>
        <a:xfrm>
          <a:off x="6244430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НОВА МЕТА</a:t>
          </a:r>
          <a:endParaRPr lang="ru-RU" sz="1900" b="1" kern="1200" dirty="0"/>
        </a:p>
      </dsp:txBody>
      <dsp:txXfrm>
        <a:off x="6244430" y="1297304"/>
        <a:ext cx="1981051" cy="172974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B7798E-BCBE-49A8-A76C-25E5A5E39DC8}">
      <dsp:nvSpPr>
        <dsp:cNvPr id="0" name=""/>
        <dsp:cNvSpPr/>
      </dsp:nvSpPr>
      <dsp:spPr>
        <a:xfrm>
          <a:off x="2743199" y="0"/>
          <a:ext cx="2743200" cy="1175808"/>
        </a:xfrm>
        <a:prstGeom prst="trapezoid">
          <a:avLst>
            <a:gd name="adj" fmla="val 11665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baseline="0" dirty="0" smtClean="0"/>
            <a:t>творчий</a:t>
          </a:r>
          <a:endParaRPr lang="ru-RU" sz="2800" b="1" kern="1200" baseline="0" dirty="0"/>
        </a:p>
      </dsp:txBody>
      <dsp:txXfrm>
        <a:off x="2743199" y="0"/>
        <a:ext cx="2743200" cy="1175808"/>
      </dsp:txXfrm>
    </dsp:sp>
    <dsp:sp modelId="{5E810716-34F3-4659-85BE-D6D47A19367E}">
      <dsp:nvSpPr>
        <dsp:cNvPr id="0" name=""/>
        <dsp:cNvSpPr/>
      </dsp:nvSpPr>
      <dsp:spPr>
        <a:xfrm>
          <a:off x="1371599" y="1175808"/>
          <a:ext cx="5486400" cy="1175808"/>
        </a:xfrm>
        <a:prstGeom prst="trapezoid">
          <a:avLst>
            <a:gd name="adj" fmla="val 11665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baseline="0" smtClean="0"/>
            <a:t>продуктивний</a:t>
          </a:r>
          <a:endParaRPr lang="ru-RU" sz="2800" b="1" kern="1200" baseline="0" dirty="0"/>
        </a:p>
      </dsp:txBody>
      <dsp:txXfrm>
        <a:off x="2331719" y="1175808"/>
        <a:ext cx="3566160" cy="1175808"/>
      </dsp:txXfrm>
    </dsp:sp>
    <dsp:sp modelId="{5A115D53-9227-49FF-8FF9-445A24352CF6}">
      <dsp:nvSpPr>
        <dsp:cNvPr id="0" name=""/>
        <dsp:cNvSpPr/>
      </dsp:nvSpPr>
      <dsp:spPr>
        <a:xfrm>
          <a:off x="0" y="2351616"/>
          <a:ext cx="8229600" cy="1175808"/>
        </a:xfrm>
        <a:prstGeom prst="trapezoid">
          <a:avLst>
            <a:gd name="adj" fmla="val 11665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baseline="0" dirty="0" smtClean="0"/>
            <a:t>репродуктивний</a:t>
          </a:r>
          <a:endParaRPr lang="ru-RU" sz="2800" b="1" kern="1200" baseline="0" dirty="0"/>
        </a:p>
      </dsp:txBody>
      <dsp:txXfrm>
        <a:off x="1440179" y="2351616"/>
        <a:ext cx="5349240" cy="117580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42650C-6994-403C-8C3D-E66C60DBFE88}">
      <dsp:nvSpPr>
        <dsp:cNvPr id="0" name=""/>
        <dsp:cNvSpPr/>
      </dsp:nvSpPr>
      <dsp:spPr>
        <a:xfrm>
          <a:off x="2858938" y="121399"/>
          <a:ext cx="2511723" cy="251172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ЗМІСТОВИЙ КОМПОНЕНТ</a:t>
          </a:r>
          <a:r>
            <a:rPr lang="ru-RU" sz="1800" b="1" kern="1200" dirty="0" smtClean="0"/>
            <a:t> </a:t>
          </a:r>
          <a:endParaRPr lang="ru-RU" sz="1800" b="1" kern="1200" dirty="0"/>
        </a:p>
      </dsp:txBody>
      <dsp:txXfrm>
        <a:off x="3193834" y="560951"/>
        <a:ext cx="1841930" cy="1130275"/>
      </dsp:txXfrm>
    </dsp:sp>
    <dsp:sp modelId="{870CEF38-2DC0-45C6-837C-471935CC7BFE}">
      <dsp:nvSpPr>
        <dsp:cNvPr id="0" name=""/>
        <dsp:cNvSpPr/>
      </dsp:nvSpPr>
      <dsp:spPr>
        <a:xfrm>
          <a:off x="3765251" y="1691226"/>
          <a:ext cx="2511723" cy="2511723"/>
        </a:xfrm>
        <a:prstGeom prst="ellipse">
          <a:avLst/>
        </a:prstGeom>
        <a:solidFill>
          <a:schemeClr val="accent3">
            <a:alpha val="50000"/>
            <a:hueOff val="-8269636"/>
            <a:satOff val="13411"/>
            <a:lumOff val="98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ОПЕРАЦІЙНО-ОРГАНІЗАЦІЙНИЙ КОМПО-НЕНТ </a:t>
          </a:r>
          <a:endParaRPr lang="ru-RU" sz="1800" b="1" kern="1200" dirty="0"/>
        </a:p>
      </dsp:txBody>
      <dsp:txXfrm>
        <a:off x="4533420" y="2340088"/>
        <a:ext cx="1507033" cy="1381447"/>
      </dsp:txXfrm>
    </dsp:sp>
    <dsp:sp modelId="{C95B7255-A06F-4B8A-8009-66989D4DE02D}">
      <dsp:nvSpPr>
        <dsp:cNvPr id="0" name=""/>
        <dsp:cNvSpPr/>
      </dsp:nvSpPr>
      <dsp:spPr>
        <a:xfrm>
          <a:off x="1952625" y="1691226"/>
          <a:ext cx="2511723" cy="2511723"/>
        </a:xfrm>
        <a:prstGeom prst="ellipse">
          <a:avLst/>
        </a:prstGeom>
        <a:solidFill>
          <a:schemeClr val="accent3">
            <a:alpha val="50000"/>
            <a:hueOff val="-16539272"/>
            <a:satOff val="26822"/>
            <a:lumOff val="197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ЕМОЦІЙНО-МОТИВА-ЦІЙНИЙ КОМПО-НЕНТ</a:t>
          </a:r>
          <a:r>
            <a:rPr lang="ru-RU" sz="1800" b="1" kern="1200" dirty="0" smtClean="0"/>
            <a:t> </a:t>
          </a:r>
          <a:endParaRPr lang="ru-RU" sz="1800" b="1" kern="1200" dirty="0"/>
        </a:p>
      </dsp:txBody>
      <dsp:txXfrm>
        <a:off x="2189145" y="2340088"/>
        <a:ext cx="1507033" cy="13814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A33B0B-E441-4F19-8ECB-E0700AF99A0B}">
      <dsp:nvSpPr>
        <dsp:cNvPr id="0" name=""/>
        <dsp:cNvSpPr/>
      </dsp:nvSpPr>
      <dsp:spPr>
        <a:xfrm>
          <a:off x="0" y="0"/>
          <a:ext cx="7416824" cy="18811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299E27-B67B-4344-818B-41256BE9A548}">
      <dsp:nvSpPr>
        <dsp:cNvPr id="0" name=""/>
        <dsp:cNvSpPr/>
      </dsp:nvSpPr>
      <dsp:spPr>
        <a:xfrm>
          <a:off x="565090" y="250820"/>
          <a:ext cx="2635631" cy="13795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8566B0F-D5CB-4440-94B2-7F5D237D6D33}">
      <dsp:nvSpPr>
        <dsp:cNvPr id="0" name=""/>
        <dsp:cNvSpPr/>
      </dsp:nvSpPr>
      <dsp:spPr>
        <a:xfrm rot="10800000">
          <a:off x="223355" y="1881150"/>
          <a:ext cx="3319101" cy="22991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ПЕРЕВІРКА</a:t>
          </a:r>
          <a:endParaRPr lang="ru-RU" sz="3200" b="1" kern="1200" dirty="0"/>
        </a:p>
      </dsp:txBody>
      <dsp:txXfrm rot="10800000">
        <a:off x="223355" y="1881150"/>
        <a:ext cx="3319101" cy="2299183"/>
      </dsp:txXfrm>
    </dsp:sp>
    <dsp:sp modelId="{C8336B4F-F0FE-4B61-87FF-B5F174404349}">
      <dsp:nvSpPr>
        <dsp:cNvPr id="0" name=""/>
        <dsp:cNvSpPr/>
      </dsp:nvSpPr>
      <dsp:spPr>
        <a:xfrm>
          <a:off x="4026282" y="280120"/>
          <a:ext cx="3015270" cy="13209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38C3FF6-7B57-4B95-B90C-DCBD1833C30B}">
      <dsp:nvSpPr>
        <dsp:cNvPr id="0" name=""/>
        <dsp:cNvSpPr/>
      </dsp:nvSpPr>
      <dsp:spPr>
        <a:xfrm rot="10800000">
          <a:off x="3874367" y="1881150"/>
          <a:ext cx="3319101" cy="22991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ОЦІНКА</a:t>
          </a:r>
          <a:endParaRPr lang="ru-RU" sz="3200" b="1" kern="1200" dirty="0"/>
        </a:p>
      </dsp:txBody>
      <dsp:txXfrm rot="10800000">
        <a:off x="3874367" y="1881150"/>
        <a:ext cx="3319101" cy="229918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816622-F434-40F8-B188-D4D8A9008FB0}">
      <dsp:nvSpPr>
        <dsp:cNvPr id="0" name=""/>
        <dsp:cNvSpPr/>
      </dsp:nvSpPr>
      <dsp:spPr>
        <a:xfrm>
          <a:off x="0" y="40393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5E9BD-94EC-4432-8155-59690EB20D9D}">
      <dsp:nvSpPr>
        <dsp:cNvPr id="0" name=""/>
        <dsp:cNvSpPr/>
      </dsp:nvSpPr>
      <dsp:spPr>
        <a:xfrm>
          <a:off x="411480" y="49695"/>
          <a:ext cx="5760720" cy="708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ЗНАННЯ </a:t>
          </a:r>
          <a:endParaRPr lang="ru-RU" sz="2400" b="1" kern="1200" dirty="0"/>
        </a:p>
      </dsp:txBody>
      <dsp:txXfrm>
        <a:off x="411480" y="49695"/>
        <a:ext cx="5760720" cy="708480"/>
      </dsp:txXfrm>
    </dsp:sp>
    <dsp:sp modelId="{A2EF614D-BAE0-47EA-9803-DAA601A20B15}">
      <dsp:nvSpPr>
        <dsp:cNvPr id="0" name=""/>
        <dsp:cNvSpPr/>
      </dsp:nvSpPr>
      <dsp:spPr>
        <a:xfrm>
          <a:off x="0" y="149257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2250663"/>
              <a:satOff val="834"/>
              <a:lumOff val="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45F21-EA95-4725-A99E-9E14664ACFB2}">
      <dsp:nvSpPr>
        <dsp:cNvPr id="0" name=""/>
        <dsp:cNvSpPr/>
      </dsp:nvSpPr>
      <dsp:spPr>
        <a:xfrm>
          <a:off x="411480" y="1138335"/>
          <a:ext cx="5760720" cy="708480"/>
        </a:xfrm>
        <a:prstGeom prst="roundRect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УМІННЯ </a:t>
          </a:r>
          <a:endParaRPr lang="ru-RU" sz="2400" b="1" kern="1200" dirty="0"/>
        </a:p>
      </dsp:txBody>
      <dsp:txXfrm>
        <a:off x="411480" y="1138335"/>
        <a:ext cx="5760720" cy="708480"/>
      </dsp:txXfrm>
    </dsp:sp>
    <dsp:sp modelId="{1F72B411-0EBE-46D8-A128-D27659A36311}">
      <dsp:nvSpPr>
        <dsp:cNvPr id="0" name=""/>
        <dsp:cNvSpPr/>
      </dsp:nvSpPr>
      <dsp:spPr>
        <a:xfrm>
          <a:off x="0" y="258121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501327"/>
              <a:satOff val="1667"/>
              <a:lumOff val="50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B7996-85EC-4402-A344-CAF420408C4C}">
      <dsp:nvSpPr>
        <dsp:cNvPr id="0" name=""/>
        <dsp:cNvSpPr/>
      </dsp:nvSpPr>
      <dsp:spPr>
        <a:xfrm>
          <a:off x="411480" y="2226975"/>
          <a:ext cx="5760720" cy="708480"/>
        </a:xfrm>
        <a:prstGeom prst="roundRect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НАВИЧКИ</a:t>
          </a:r>
          <a:endParaRPr lang="ru-RU" sz="2400" b="1" kern="1200" dirty="0"/>
        </a:p>
      </dsp:txBody>
      <dsp:txXfrm>
        <a:off x="411480" y="2226975"/>
        <a:ext cx="5760720" cy="708480"/>
      </dsp:txXfrm>
    </dsp:sp>
    <dsp:sp modelId="{29CBFEBD-BC38-44D0-8D21-DE6F9D8FCE51}">
      <dsp:nvSpPr>
        <dsp:cNvPr id="0" name=""/>
        <dsp:cNvSpPr/>
      </dsp:nvSpPr>
      <dsp:spPr>
        <a:xfrm>
          <a:off x="0" y="366985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751989"/>
              <a:satOff val="2501"/>
              <a:lumOff val="7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8D320-7756-40D9-95CF-F5A568B99FFC}">
      <dsp:nvSpPr>
        <dsp:cNvPr id="0" name=""/>
        <dsp:cNvSpPr/>
      </dsp:nvSpPr>
      <dsp:spPr>
        <a:xfrm>
          <a:off x="411480" y="3315614"/>
          <a:ext cx="5760720" cy="708480"/>
        </a:xfrm>
        <a:prstGeom prst="round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КОМПЕТЕНТНОСТІ</a:t>
          </a:r>
          <a:endParaRPr lang="ru-RU" sz="2400" b="1" kern="1200" dirty="0"/>
        </a:p>
      </dsp:txBody>
      <dsp:txXfrm>
        <a:off x="411480" y="3315614"/>
        <a:ext cx="5760720" cy="7084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0E6A9-0B1E-4812-A7D8-0EA929145EE3}">
      <dsp:nvSpPr>
        <dsp:cNvPr id="0" name=""/>
        <dsp:cNvSpPr/>
      </dsp:nvSpPr>
      <dsp:spPr>
        <a:xfrm>
          <a:off x="2411" y="249435"/>
          <a:ext cx="1912739" cy="1147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НАВЧАЛЬНА</a:t>
          </a:r>
          <a:endParaRPr lang="ru-RU" sz="1400" b="1" u="none" kern="1200" dirty="0"/>
        </a:p>
      </dsp:txBody>
      <dsp:txXfrm>
        <a:off x="2411" y="249435"/>
        <a:ext cx="1912739" cy="1147643"/>
      </dsp:txXfrm>
    </dsp:sp>
    <dsp:sp modelId="{9027D43A-F13D-4B4C-96D2-B46AAEC21FFE}">
      <dsp:nvSpPr>
        <dsp:cNvPr id="0" name=""/>
        <dsp:cNvSpPr/>
      </dsp:nvSpPr>
      <dsp:spPr>
        <a:xfrm>
          <a:off x="2106423" y="249435"/>
          <a:ext cx="1912739" cy="1147643"/>
        </a:xfrm>
        <a:prstGeom prst="rect">
          <a:avLst/>
        </a:prstGeom>
        <a:solidFill>
          <a:schemeClr val="accent2">
            <a:hueOff val="750221"/>
            <a:satOff val="278"/>
            <a:lumOff val="8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ВИХОВНА</a:t>
          </a:r>
          <a:endParaRPr lang="ru-RU" sz="1400" b="1" u="none" kern="1200" dirty="0"/>
        </a:p>
      </dsp:txBody>
      <dsp:txXfrm>
        <a:off x="2106423" y="249435"/>
        <a:ext cx="1912739" cy="1147643"/>
      </dsp:txXfrm>
    </dsp:sp>
    <dsp:sp modelId="{9BDE0659-66D0-4399-B250-1E47A3378324}">
      <dsp:nvSpPr>
        <dsp:cNvPr id="0" name=""/>
        <dsp:cNvSpPr/>
      </dsp:nvSpPr>
      <dsp:spPr>
        <a:xfrm>
          <a:off x="4210436" y="249435"/>
          <a:ext cx="1912739" cy="1147643"/>
        </a:xfrm>
        <a:prstGeom prst="rect">
          <a:avLst/>
        </a:prstGeom>
        <a:solidFill>
          <a:schemeClr val="accent2">
            <a:hueOff val="1500442"/>
            <a:satOff val="556"/>
            <a:lumOff val="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РОЗВИВАЛЬНА</a:t>
          </a:r>
          <a:endParaRPr lang="ru-RU" sz="1400" b="1" u="none" kern="1200" dirty="0"/>
        </a:p>
      </dsp:txBody>
      <dsp:txXfrm>
        <a:off x="4210436" y="249435"/>
        <a:ext cx="1912739" cy="1147643"/>
      </dsp:txXfrm>
    </dsp:sp>
    <dsp:sp modelId="{AB1A88C9-8CE3-4CFB-B533-87555831AC58}">
      <dsp:nvSpPr>
        <dsp:cNvPr id="0" name=""/>
        <dsp:cNvSpPr/>
      </dsp:nvSpPr>
      <dsp:spPr>
        <a:xfrm>
          <a:off x="6314449" y="249435"/>
          <a:ext cx="1912739" cy="1147643"/>
        </a:xfrm>
        <a:prstGeom prst="rect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МОТИВАЦІЙНА</a:t>
          </a:r>
          <a:endParaRPr lang="ru-RU" sz="1400" b="1" u="none" kern="1200" dirty="0"/>
        </a:p>
      </dsp:txBody>
      <dsp:txXfrm>
        <a:off x="6314449" y="249435"/>
        <a:ext cx="1912739" cy="1147643"/>
      </dsp:txXfrm>
    </dsp:sp>
    <dsp:sp modelId="{158F1E9A-E899-4290-871D-D79D916E6FAD}">
      <dsp:nvSpPr>
        <dsp:cNvPr id="0" name=""/>
        <dsp:cNvSpPr/>
      </dsp:nvSpPr>
      <dsp:spPr>
        <a:xfrm>
          <a:off x="2411" y="1588353"/>
          <a:ext cx="1912739" cy="1147643"/>
        </a:xfrm>
        <a:prstGeom prst="rect">
          <a:avLst/>
        </a:prstGeom>
        <a:solidFill>
          <a:schemeClr val="accent2">
            <a:hueOff val="3000884"/>
            <a:satOff val="1112"/>
            <a:lumOff val="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ДІАГНОСТИЧНА</a:t>
          </a:r>
          <a:endParaRPr lang="ru-RU" sz="1400" b="1" u="none" kern="1200" dirty="0"/>
        </a:p>
      </dsp:txBody>
      <dsp:txXfrm>
        <a:off x="2411" y="1588353"/>
        <a:ext cx="1912739" cy="1147643"/>
      </dsp:txXfrm>
    </dsp:sp>
    <dsp:sp modelId="{C5EA1A11-5635-4D64-8C6B-8C869AE8CD2F}">
      <dsp:nvSpPr>
        <dsp:cNvPr id="0" name=""/>
        <dsp:cNvSpPr/>
      </dsp:nvSpPr>
      <dsp:spPr>
        <a:xfrm>
          <a:off x="2106423" y="1588353"/>
          <a:ext cx="1912739" cy="1147643"/>
        </a:xfrm>
        <a:prstGeom prst="rect">
          <a:avLst/>
        </a:prstGeom>
        <a:solidFill>
          <a:schemeClr val="accent2">
            <a:hueOff val="3751105"/>
            <a:satOff val="1389"/>
            <a:lumOff val="42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ІНФОРМАЦІЙНА</a:t>
          </a:r>
          <a:endParaRPr lang="ru-RU" sz="1400" b="1" u="none" kern="1200" dirty="0"/>
        </a:p>
      </dsp:txBody>
      <dsp:txXfrm>
        <a:off x="2106423" y="1588353"/>
        <a:ext cx="1912739" cy="1147643"/>
      </dsp:txXfrm>
    </dsp:sp>
    <dsp:sp modelId="{078DFBD1-CDDA-4D6A-BCF1-AC1AAFBB6B40}">
      <dsp:nvSpPr>
        <dsp:cNvPr id="0" name=""/>
        <dsp:cNvSpPr/>
      </dsp:nvSpPr>
      <dsp:spPr>
        <a:xfrm>
          <a:off x="4210436" y="1588353"/>
          <a:ext cx="1912739" cy="1147643"/>
        </a:xfrm>
        <a:prstGeom prst="rect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КОРИГУЮЧА</a:t>
          </a:r>
          <a:endParaRPr lang="ru-RU" sz="1400" b="1" u="none" kern="1200" dirty="0"/>
        </a:p>
      </dsp:txBody>
      <dsp:txXfrm>
        <a:off x="4210436" y="1588353"/>
        <a:ext cx="1912739" cy="1147643"/>
      </dsp:txXfrm>
    </dsp:sp>
    <dsp:sp modelId="{D490A05C-A252-4E6F-9D9B-E7757CE40E0D}">
      <dsp:nvSpPr>
        <dsp:cNvPr id="0" name=""/>
        <dsp:cNvSpPr/>
      </dsp:nvSpPr>
      <dsp:spPr>
        <a:xfrm>
          <a:off x="6314449" y="1588353"/>
          <a:ext cx="1912739" cy="1147643"/>
        </a:xfrm>
        <a:prstGeom prst="rect">
          <a:avLst/>
        </a:prstGeom>
        <a:solidFill>
          <a:schemeClr val="accent2">
            <a:hueOff val="5251547"/>
            <a:satOff val="1945"/>
            <a:lumOff val="59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СТИМУЛЮЮЧА</a:t>
          </a:r>
          <a:endParaRPr lang="ru-RU" sz="1400" b="1" u="none" kern="1200" dirty="0"/>
        </a:p>
      </dsp:txBody>
      <dsp:txXfrm>
        <a:off x="6314449" y="1588353"/>
        <a:ext cx="1912739" cy="1147643"/>
      </dsp:txXfrm>
    </dsp:sp>
    <dsp:sp modelId="{75299F23-C9BC-42A1-87B5-A1E55A8EF9C6}">
      <dsp:nvSpPr>
        <dsp:cNvPr id="0" name=""/>
        <dsp:cNvSpPr/>
      </dsp:nvSpPr>
      <dsp:spPr>
        <a:xfrm>
          <a:off x="2106423" y="2927270"/>
          <a:ext cx="1912739" cy="1147643"/>
        </a:xfrm>
        <a:prstGeom prst="rect">
          <a:avLst/>
        </a:prstGeom>
        <a:solidFill>
          <a:schemeClr val="accent2">
            <a:hueOff val="6001768"/>
            <a:satOff val="2223"/>
            <a:lumOff val="67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ПРОГНОЗУЮЧА</a:t>
          </a:r>
          <a:endParaRPr lang="ru-RU" sz="1400" b="1" u="none" kern="1200" dirty="0"/>
        </a:p>
      </dsp:txBody>
      <dsp:txXfrm>
        <a:off x="2106423" y="2927270"/>
        <a:ext cx="1912739" cy="1147643"/>
      </dsp:txXfrm>
    </dsp:sp>
    <dsp:sp modelId="{98888938-FA21-4197-9941-7DDF4E9FB877}">
      <dsp:nvSpPr>
        <dsp:cNvPr id="0" name=""/>
        <dsp:cNvSpPr/>
      </dsp:nvSpPr>
      <dsp:spPr>
        <a:xfrm>
          <a:off x="4210436" y="2927270"/>
          <a:ext cx="1912739" cy="1147643"/>
        </a:xfrm>
        <a:prstGeom prst="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ВИМІРЮВАННЯ</a:t>
          </a:r>
          <a:endParaRPr lang="ru-RU" sz="1400" b="1" u="none" kern="1200" dirty="0"/>
        </a:p>
      </dsp:txBody>
      <dsp:txXfrm>
        <a:off x="4210436" y="2927270"/>
        <a:ext cx="1912739" cy="114764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82C351-8A02-4FE6-8B43-8CB97AB409A9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F4D89-3647-4270-A632-F456F4DAC509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7B92A-9136-4421-974B-2D6651ED94F0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49B42-5EC4-4173-B23F-FD8EF896DCE5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9CD93-6C92-42E3-9593-D10A1055C64D}">
      <dsp:nvSpPr>
        <dsp:cNvPr id="0" name=""/>
        <dsp:cNvSpPr/>
      </dsp:nvSpPr>
      <dsp:spPr>
        <a:xfrm>
          <a:off x="1279214" y="1510468"/>
          <a:ext cx="1402011" cy="1402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контроль</a:t>
          </a:r>
          <a:endParaRPr lang="ru-RU" sz="1400" b="1" kern="1200" dirty="0"/>
        </a:p>
      </dsp:txBody>
      <dsp:txXfrm>
        <a:off x="1279214" y="1510468"/>
        <a:ext cx="1402011" cy="1402011"/>
      </dsp:txXfrm>
    </dsp:sp>
    <dsp:sp modelId="{99381474-EB8E-4651-B66B-E8A54EFF8451}">
      <dsp:nvSpPr>
        <dsp:cNvPr id="0" name=""/>
        <dsp:cNvSpPr/>
      </dsp:nvSpPr>
      <dsp:spPr>
        <a:xfrm>
          <a:off x="1489516" y="233128"/>
          <a:ext cx="981408" cy="9814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ПОТОЧНИЙ</a:t>
          </a:r>
          <a:endParaRPr lang="ru-RU" sz="600" b="1" kern="1200" dirty="0"/>
        </a:p>
      </dsp:txBody>
      <dsp:txXfrm>
        <a:off x="1489516" y="233128"/>
        <a:ext cx="981408" cy="981408"/>
      </dsp:txXfrm>
    </dsp:sp>
    <dsp:sp modelId="{EE10B681-103A-451D-8239-A533C347EFD3}">
      <dsp:nvSpPr>
        <dsp:cNvPr id="0" name=""/>
        <dsp:cNvSpPr/>
      </dsp:nvSpPr>
      <dsp:spPr>
        <a:xfrm>
          <a:off x="2977158" y="1720770"/>
          <a:ext cx="981408" cy="981408"/>
        </a:xfrm>
        <a:prstGeom prst="ellipse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ПЕРІОДИЧНИЙ</a:t>
          </a:r>
          <a:endParaRPr lang="ru-RU" sz="600" b="1" kern="1200" dirty="0"/>
        </a:p>
      </dsp:txBody>
      <dsp:txXfrm>
        <a:off x="2977158" y="1720770"/>
        <a:ext cx="981408" cy="981408"/>
      </dsp:txXfrm>
    </dsp:sp>
    <dsp:sp modelId="{3D26650A-57AC-4457-8DB0-01471E60A89C}">
      <dsp:nvSpPr>
        <dsp:cNvPr id="0" name=""/>
        <dsp:cNvSpPr/>
      </dsp:nvSpPr>
      <dsp:spPr>
        <a:xfrm>
          <a:off x="1489516" y="3208412"/>
          <a:ext cx="981408" cy="981408"/>
        </a:xfrm>
        <a:prstGeom prst="ellipse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ТЕМАТИЧНИЙ</a:t>
          </a:r>
          <a:endParaRPr lang="ru-RU" sz="600" b="1" kern="1200" dirty="0"/>
        </a:p>
      </dsp:txBody>
      <dsp:txXfrm>
        <a:off x="1489516" y="3208412"/>
        <a:ext cx="981408" cy="981408"/>
      </dsp:txXfrm>
    </dsp:sp>
    <dsp:sp modelId="{1914CAC4-A735-4CC0-B5B0-F4BBE2968FF9}">
      <dsp:nvSpPr>
        <dsp:cNvPr id="0" name=""/>
        <dsp:cNvSpPr/>
      </dsp:nvSpPr>
      <dsp:spPr>
        <a:xfrm>
          <a:off x="1874" y="1720770"/>
          <a:ext cx="981408" cy="981408"/>
        </a:xfrm>
        <a:prstGeom prst="ellipse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ПІДСУМКОВИЙ</a:t>
          </a:r>
          <a:endParaRPr lang="ru-RU" sz="600" b="1" kern="1200" dirty="0"/>
        </a:p>
      </dsp:txBody>
      <dsp:txXfrm>
        <a:off x="1874" y="1720770"/>
        <a:ext cx="981408" cy="98140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599505-047A-470A-B1D3-F614796149A7}">
      <dsp:nvSpPr>
        <dsp:cNvPr id="0" name=""/>
        <dsp:cNvSpPr/>
      </dsp:nvSpPr>
      <dsp:spPr>
        <a:xfrm>
          <a:off x="944205" y="0"/>
          <a:ext cx="5017046" cy="5017046"/>
        </a:xfrm>
        <a:prstGeom prst="triangl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7EF5C6-0329-4F9E-9288-6982D7F4D506}">
      <dsp:nvSpPr>
        <dsp:cNvPr id="0" name=""/>
        <dsp:cNvSpPr/>
      </dsp:nvSpPr>
      <dsp:spPr>
        <a:xfrm>
          <a:off x="3452728" y="502194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Переконання</a:t>
          </a:r>
          <a:endParaRPr lang="ru-RU" sz="2000" b="1" kern="1200" dirty="0"/>
        </a:p>
      </dsp:txBody>
      <dsp:txXfrm>
        <a:off x="3452728" y="502194"/>
        <a:ext cx="3261079" cy="509543"/>
      </dsp:txXfrm>
    </dsp:sp>
    <dsp:sp modelId="{EDB055EB-3BBF-4B39-9140-789F432B61B2}">
      <dsp:nvSpPr>
        <dsp:cNvPr id="0" name=""/>
        <dsp:cNvSpPr/>
      </dsp:nvSpPr>
      <dsp:spPr>
        <a:xfrm>
          <a:off x="3452728" y="1075431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Навичка</a:t>
          </a:r>
          <a:endParaRPr lang="ru-RU" sz="2000" b="1" kern="1200" dirty="0"/>
        </a:p>
      </dsp:txBody>
      <dsp:txXfrm>
        <a:off x="3452728" y="1075431"/>
        <a:ext cx="3261079" cy="509543"/>
      </dsp:txXfrm>
    </dsp:sp>
    <dsp:sp modelId="{F5E3D55D-D375-4BC7-9425-263CFBF30897}">
      <dsp:nvSpPr>
        <dsp:cNvPr id="0" name=""/>
        <dsp:cNvSpPr/>
      </dsp:nvSpPr>
      <dsp:spPr>
        <a:xfrm>
          <a:off x="3394714" y="1656184"/>
          <a:ext cx="4399783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Уміння застосовувати знання</a:t>
          </a:r>
          <a:endParaRPr lang="ru-RU" sz="2000" b="1" kern="1200" dirty="0"/>
        </a:p>
      </dsp:txBody>
      <dsp:txXfrm>
        <a:off x="3394714" y="1656184"/>
        <a:ext cx="4399783" cy="509543"/>
      </dsp:txXfrm>
    </dsp:sp>
    <dsp:sp modelId="{35580067-5E2E-4B00-9740-622379DDBB32}">
      <dsp:nvSpPr>
        <dsp:cNvPr id="0" name=""/>
        <dsp:cNvSpPr/>
      </dsp:nvSpPr>
      <dsp:spPr>
        <a:xfrm>
          <a:off x="3394730" y="2232248"/>
          <a:ext cx="4404251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Повне володіння знаннями</a:t>
          </a:r>
          <a:endParaRPr lang="ru-RU" sz="2000" b="1" kern="1200" dirty="0"/>
        </a:p>
      </dsp:txBody>
      <dsp:txXfrm>
        <a:off x="3394730" y="2232248"/>
        <a:ext cx="4404251" cy="509543"/>
      </dsp:txXfrm>
    </dsp:sp>
    <dsp:sp modelId="{F38C31F5-7972-4123-91AA-B302850D0EAA}">
      <dsp:nvSpPr>
        <dsp:cNvPr id="0" name=""/>
        <dsp:cNvSpPr/>
      </dsp:nvSpPr>
      <dsp:spPr>
        <a:xfrm>
          <a:off x="3452728" y="2795141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/>
            <a:t>Наслідування</a:t>
          </a:r>
          <a:endParaRPr lang="ru-RU" sz="2000" b="1" kern="1200" dirty="0"/>
        </a:p>
      </dsp:txBody>
      <dsp:txXfrm>
        <a:off x="3452728" y="2795141"/>
        <a:ext cx="3261079" cy="509543"/>
      </dsp:txXfrm>
    </dsp:sp>
    <dsp:sp modelId="{0BA504F0-3ED5-40A0-AE8C-339F355E3272}">
      <dsp:nvSpPr>
        <dsp:cNvPr id="0" name=""/>
        <dsp:cNvSpPr/>
      </dsp:nvSpPr>
      <dsp:spPr>
        <a:xfrm>
          <a:off x="3452728" y="3368378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Розуміння головного</a:t>
          </a:r>
          <a:endParaRPr lang="ru-RU" sz="2000" b="1" kern="1200" dirty="0"/>
        </a:p>
      </dsp:txBody>
      <dsp:txXfrm>
        <a:off x="3452728" y="3368378"/>
        <a:ext cx="3261079" cy="509543"/>
      </dsp:txXfrm>
    </dsp:sp>
    <dsp:sp modelId="{240887DD-D811-47C7-828D-E1337A5DE19A}">
      <dsp:nvSpPr>
        <dsp:cNvPr id="0" name=""/>
        <dsp:cNvSpPr/>
      </dsp:nvSpPr>
      <dsp:spPr>
        <a:xfrm>
          <a:off x="3452728" y="3941614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Завчені знання</a:t>
          </a:r>
          <a:endParaRPr lang="ru-RU" sz="2000" b="1" kern="1200" dirty="0"/>
        </a:p>
      </dsp:txBody>
      <dsp:txXfrm>
        <a:off x="3452728" y="3941614"/>
        <a:ext cx="3261079" cy="50954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35C973-64BE-4215-8C99-909AF296F838}">
      <dsp:nvSpPr>
        <dsp:cNvPr id="0" name=""/>
        <dsp:cNvSpPr/>
      </dsp:nvSpPr>
      <dsp:spPr>
        <a:xfrm>
          <a:off x="0" y="1512169"/>
          <a:ext cx="8229600" cy="160357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E321E-8C2D-4062-88F0-8FD128C68838}">
      <dsp:nvSpPr>
        <dsp:cNvPr id="0" name=""/>
        <dsp:cNvSpPr/>
      </dsp:nvSpPr>
      <dsp:spPr>
        <a:xfrm>
          <a:off x="0" y="180021"/>
          <a:ext cx="2685249" cy="2035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теоретична й практична підготовка вчителя та учнів до проведення тестування</a:t>
          </a:r>
          <a:endParaRPr lang="ru-RU" sz="2000" b="1" kern="1200" dirty="0"/>
        </a:p>
      </dsp:txBody>
      <dsp:txXfrm>
        <a:off x="0" y="180021"/>
        <a:ext cx="2685249" cy="2035624"/>
      </dsp:txXfrm>
    </dsp:sp>
    <dsp:sp modelId="{7F9C20D9-3DD3-4038-90A0-9C57B38EF329}">
      <dsp:nvSpPr>
        <dsp:cNvPr id="0" name=""/>
        <dsp:cNvSpPr/>
      </dsp:nvSpPr>
      <dsp:spPr>
        <a:xfrm>
          <a:off x="1162470" y="2160238"/>
          <a:ext cx="400893" cy="400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21D50-D91D-4D02-BA28-E8B16495209B}">
      <dsp:nvSpPr>
        <dsp:cNvPr id="0" name=""/>
        <dsp:cNvSpPr/>
      </dsp:nvSpPr>
      <dsp:spPr>
        <a:xfrm>
          <a:off x="2788754" y="2405360"/>
          <a:ext cx="1925724" cy="1603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організація тестування</a:t>
          </a:r>
          <a:endParaRPr lang="ru-RU" sz="2000" b="1" kern="1200" dirty="0"/>
        </a:p>
      </dsp:txBody>
      <dsp:txXfrm>
        <a:off x="2788754" y="2405360"/>
        <a:ext cx="1925724" cy="1603573"/>
      </dsp:txXfrm>
    </dsp:sp>
    <dsp:sp modelId="{F7D293F8-781E-4BFC-B9E8-8D290273FD59}">
      <dsp:nvSpPr>
        <dsp:cNvPr id="0" name=""/>
        <dsp:cNvSpPr/>
      </dsp:nvSpPr>
      <dsp:spPr>
        <a:xfrm>
          <a:off x="3610743" y="2088233"/>
          <a:ext cx="400893" cy="400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8E0DA-3335-4757-B386-31729210340B}">
      <dsp:nvSpPr>
        <dsp:cNvPr id="0" name=""/>
        <dsp:cNvSpPr/>
      </dsp:nvSpPr>
      <dsp:spPr>
        <a:xfrm>
          <a:off x="4810765" y="0"/>
          <a:ext cx="2588655" cy="1603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аналіз і корекція результатів</a:t>
          </a:r>
          <a:endParaRPr lang="ru-RU" sz="2000" b="1" kern="1200" dirty="0"/>
        </a:p>
      </dsp:txBody>
      <dsp:txXfrm>
        <a:off x="4810765" y="0"/>
        <a:ext cx="2588655" cy="1603573"/>
      </dsp:txXfrm>
    </dsp:sp>
    <dsp:sp modelId="{C9009BA8-8C23-4EA9-B653-19602411F15D}">
      <dsp:nvSpPr>
        <dsp:cNvPr id="0" name=""/>
        <dsp:cNvSpPr/>
      </dsp:nvSpPr>
      <dsp:spPr>
        <a:xfrm>
          <a:off x="5915001" y="2088233"/>
          <a:ext cx="400893" cy="400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C5C9E0-02CB-4534-A4CA-EC03424C013F}">
      <dsp:nvSpPr>
        <dsp:cNvPr id="0" name=""/>
        <dsp:cNvSpPr/>
      </dsp:nvSpPr>
      <dsp:spPr>
        <a:xfrm>
          <a:off x="2313099" y="1039946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9542" y="1083014"/>
        <a:ext cx="26499" cy="5305"/>
      </dsp:txXfrm>
    </dsp:sp>
    <dsp:sp modelId="{1084C5D5-3595-42F3-BAAB-7E9831E8514A}">
      <dsp:nvSpPr>
        <dsp:cNvPr id="0" name=""/>
        <dsp:cNvSpPr/>
      </dsp:nvSpPr>
      <dsp:spPr>
        <a:xfrm>
          <a:off x="10613" y="221207"/>
          <a:ext cx="2304285" cy="17289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індивідуального характеру перевірки й оцінки знань студентів</a:t>
          </a:r>
          <a:endParaRPr lang="ru-RU" sz="2000" b="1" i="0" kern="1200" dirty="0"/>
        </a:p>
      </dsp:txBody>
      <dsp:txXfrm>
        <a:off x="10613" y="221207"/>
        <a:ext cx="2304285" cy="1728919"/>
      </dsp:txXfrm>
    </dsp:sp>
    <dsp:sp modelId="{41283312-6EC8-4F30-88DE-F4E479B214FA}">
      <dsp:nvSpPr>
        <dsp:cNvPr id="0" name=""/>
        <dsp:cNvSpPr/>
      </dsp:nvSpPr>
      <dsp:spPr>
        <a:xfrm>
          <a:off x="5147370" y="1039946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3814" y="1083014"/>
        <a:ext cx="26499" cy="5305"/>
      </dsp:txXfrm>
    </dsp:sp>
    <dsp:sp modelId="{73EB0D51-3220-486F-B182-9D13201A63AB}">
      <dsp:nvSpPr>
        <dsp:cNvPr id="0" name=""/>
        <dsp:cNvSpPr/>
      </dsp:nvSpPr>
      <dsp:spPr>
        <a:xfrm>
          <a:off x="2844885" y="394381"/>
          <a:ext cx="2304285" cy="1382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системності перевірки й оцінки знань </a:t>
          </a:r>
          <a:endParaRPr lang="ru-RU" sz="2000" b="1" i="0" kern="1200" dirty="0"/>
        </a:p>
      </dsp:txBody>
      <dsp:txXfrm>
        <a:off x="2844885" y="394381"/>
        <a:ext cx="2304285" cy="1382571"/>
      </dsp:txXfrm>
    </dsp:sp>
    <dsp:sp modelId="{75A978CC-6383-4B90-A27A-F29A1AC51BA3}">
      <dsp:nvSpPr>
        <dsp:cNvPr id="0" name=""/>
        <dsp:cNvSpPr/>
      </dsp:nvSpPr>
      <dsp:spPr>
        <a:xfrm>
          <a:off x="1162756" y="1775152"/>
          <a:ext cx="5743824" cy="672559"/>
        </a:xfrm>
        <a:custGeom>
          <a:avLst/>
          <a:gdLst/>
          <a:ahLst/>
          <a:cxnLst/>
          <a:rect l="0" t="0" r="0" b="0"/>
          <a:pathLst>
            <a:path>
              <a:moveTo>
                <a:pt x="5743824" y="0"/>
              </a:moveTo>
              <a:lnTo>
                <a:pt x="5743824" y="353379"/>
              </a:lnTo>
              <a:lnTo>
                <a:pt x="0" y="353379"/>
              </a:lnTo>
              <a:lnTo>
                <a:pt x="0" y="672559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90000" y="2108780"/>
        <a:ext cx="289335" cy="5305"/>
      </dsp:txXfrm>
    </dsp:sp>
    <dsp:sp modelId="{BCE93D06-6B10-49F6-AA99-8F236A979FAB}">
      <dsp:nvSpPr>
        <dsp:cNvPr id="0" name=""/>
        <dsp:cNvSpPr/>
      </dsp:nvSpPr>
      <dsp:spPr>
        <a:xfrm>
          <a:off x="5679156" y="394381"/>
          <a:ext cx="2454847" cy="1382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тематичності </a:t>
          </a:r>
          <a:endParaRPr lang="ru-RU" sz="2000" b="1" i="0" kern="1200" dirty="0"/>
        </a:p>
      </dsp:txBody>
      <dsp:txXfrm>
        <a:off x="5679156" y="394381"/>
        <a:ext cx="2454847" cy="1382571"/>
      </dsp:txXfrm>
    </dsp:sp>
    <dsp:sp modelId="{D265966D-8BD5-4478-B05D-5917CAA95FD6}">
      <dsp:nvSpPr>
        <dsp:cNvPr id="0" name=""/>
        <dsp:cNvSpPr/>
      </dsp:nvSpPr>
      <dsp:spPr>
        <a:xfrm>
          <a:off x="2313099" y="3246701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9542" y="3289769"/>
        <a:ext cx="26499" cy="5305"/>
      </dsp:txXfrm>
    </dsp:sp>
    <dsp:sp modelId="{6FA8FD87-FA97-4F71-BF5B-83473D98F273}">
      <dsp:nvSpPr>
        <dsp:cNvPr id="0" name=""/>
        <dsp:cNvSpPr/>
      </dsp:nvSpPr>
      <dsp:spPr>
        <a:xfrm>
          <a:off x="10613" y="2480112"/>
          <a:ext cx="2304285" cy="16246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диференційо-ваної оцінки успішності </a:t>
          </a:r>
          <a:endParaRPr lang="ru-RU" sz="2000" b="1" i="0" kern="1200" dirty="0"/>
        </a:p>
      </dsp:txBody>
      <dsp:txXfrm>
        <a:off x="10613" y="2480112"/>
        <a:ext cx="2304285" cy="1624618"/>
      </dsp:txXfrm>
    </dsp:sp>
    <dsp:sp modelId="{E87405AA-A098-4B18-A3C6-32A2322EA3FC}">
      <dsp:nvSpPr>
        <dsp:cNvPr id="0" name=""/>
        <dsp:cNvSpPr/>
      </dsp:nvSpPr>
      <dsp:spPr>
        <a:xfrm>
          <a:off x="5147370" y="3246701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3814" y="3289769"/>
        <a:ext cx="26499" cy="5305"/>
      </dsp:txXfrm>
    </dsp:sp>
    <dsp:sp modelId="{0FD51EB7-E81D-4B05-AC8B-2C80460159DC}">
      <dsp:nvSpPr>
        <dsp:cNvPr id="0" name=""/>
        <dsp:cNvSpPr/>
      </dsp:nvSpPr>
      <dsp:spPr>
        <a:xfrm>
          <a:off x="2844885" y="2601135"/>
          <a:ext cx="2304285" cy="1382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єдності вимог викладачів до студентів </a:t>
          </a:r>
          <a:endParaRPr lang="ru-RU" sz="2000" b="1" i="0" kern="1200" dirty="0"/>
        </a:p>
      </dsp:txBody>
      <dsp:txXfrm>
        <a:off x="2844885" y="2601135"/>
        <a:ext cx="2304285" cy="1382571"/>
      </dsp:txXfrm>
    </dsp:sp>
    <dsp:sp modelId="{58157ECB-10C6-4309-90F8-15ABE8484167}">
      <dsp:nvSpPr>
        <dsp:cNvPr id="0" name=""/>
        <dsp:cNvSpPr/>
      </dsp:nvSpPr>
      <dsp:spPr>
        <a:xfrm>
          <a:off x="5679156" y="2601135"/>
          <a:ext cx="2539829" cy="1382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об’єктивнос</a:t>
          </a:r>
          <a:r>
            <a:rPr lang="ru-RU" sz="2000" b="1" i="1" kern="1200" dirty="0" smtClean="0"/>
            <a:t>ті</a:t>
          </a:r>
          <a:r>
            <a:rPr lang="ru-RU" sz="2000" b="1" kern="1200" dirty="0" smtClean="0"/>
            <a:t> </a:t>
          </a:r>
          <a:endParaRPr lang="ru-RU" sz="2000" b="1" kern="1200" dirty="0"/>
        </a:p>
      </dsp:txBody>
      <dsp:txXfrm>
        <a:off x="5679156" y="2601135"/>
        <a:ext cx="2539829" cy="138257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C6D6CF-48E2-42F2-A57F-F2F2491FBDCC}">
      <dsp:nvSpPr>
        <dsp:cNvPr id="0" name=""/>
        <dsp:cNvSpPr/>
      </dsp:nvSpPr>
      <dsp:spPr>
        <a:xfrm>
          <a:off x="3291839" y="527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попередня перевірка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поточна перевірка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тематична перевірка</a:t>
          </a:r>
          <a:endParaRPr lang="ru-RU" sz="3000" kern="1200" dirty="0"/>
        </a:p>
      </dsp:txBody>
      <dsp:txXfrm>
        <a:off x="3291839" y="527"/>
        <a:ext cx="4937760" cy="2058711"/>
      </dsp:txXfrm>
    </dsp:sp>
    <dsp:sp modelId="{342CDEF6-2716-4D18-91EE-049CAAF42DB7}">
      <dsp:nvSpPr>
        <dsp:cNvPr id="0" name=""/>
        <dsp:cNvSpPr/>
      </dsp:nvSpPr>
      <dsp:spPr>
        <a:xfrm>
          <a:off x="0" y="527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/>
            <a:t>Міжсесійний</a:t>
          </a:r>
          <a:endParaRPr lang="ru-RU" sz="2900" kern="1200" dirty="0"/>
        </a:p>
      </dsp:txBody>
      <dsp:txXfrm>
        <a:off x="0" y="527"/>
        <a:ext cx="3291840" cy="2058711"/>
      </dsp:txXfrm>
    </dsp:sp>
    <dsp:sp modelId="{0F8983D1-7298-4BC2-8B1F-E85D9335F23C}">
      <dsp:nvSpPr>
        <dsp:cNvPr id="0" name=""/>
        <dsp:cNvSpPr/>
      </dsp:nvSpPr>
      <dsp:spPr>
        <a:xfrm>
          <a:off x="3291839" y="226511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/>
            <a:t>залік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/>
            <a:t>екзамен</a:t>
          </a:r>
          <a:endParaRPr lang="ru-RU" sz="3000" kern="1200" dirty="0"/>
        </a:p>
      </dsp:txBody>
      <dsp:txXfrm>
        <a:off x="3291839" y="2265110"/>
        <a:ext cx="4937760" cy="2058711"/>
      </dsp:txXfrm>
    </dsp:sp>
    <dsp:sp modelId="{F7705BAC-1EFB-4422-BBAE-6853DCD500C7}">
      <dsp:nvSpPr>
        <dsp:cNvPr id="0" name=""/>
        <dsp:cNvSpPr/>
      </dsp:nvSpPr>
      <dsp:spPr>
        <a:xfrm>
          <a:off x="0" y="2265110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/>
            <a:t>Підсумковий</a:t>
          </a:r>
          <a:endParaRPr lang="ru-RU" sz="2900" kern="1200" dirty="0"/>
        </a:p>
      </dsp:txBody>
      <dsp:txXfrm>
        <a:off x="0" y="2265110"/>
        <a:ext cx="3291840" cy="2058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5ABF2-B1E2-4F4F-A983-BEA53F4429C5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30F3C-2ADA-4030-AA18-F52E5F302A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73B0C-18F5-4B71-8313-3960B30E0B51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453B7-A4DC-4170-A32D-773F234CED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6453B7-A4DC-4170-A32D-773F234CEDA2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53B7-A4DC-4170-A32D-773F234CEDA2}" type="slidenum">
              <a:rPr lang="ru-RU" smtClean="0"/>
              <a:t>18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66914D-9AD9-46AC-A7B8-DEB9792FC822}" type="datetime1">
              <a:rPr lang="ru-RU" smtClean="0"/>
              <a:t>05.10.2020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0CC1-095E-49A2-96C8-074773276F91}" type="datetime1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3F07-2931-4E32-85A6-E5D9E5796969}" type="datetime1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3234-302B-49EC-A0EF-2D63CF6BF6EE}" type="datetime1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EB32-6A3E-4E91-BCC6-998E7EB949F4}" type="datetime1">
              <a:rPr lang="ru-RU" smtClean="0"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43D8-4B36-447B-B48B-DE77901D86AA}" type="datetime1">
              <a:rPr lang="ru-RU" smtClean="0"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F0AD60-BCA2-44D1-9FA5-D319FB1010DD}" type="datetime1">
              <a:rPr lang="ru-RU" smtClean="0"/>
              <a:t>05.10.2020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DD1A92-DD96-4D93-A517-E2F32CC0869B}" type="datetime1">
              <a:rPr lang="ru-RU" smtClean="0"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D3A00-8A32-43B3-BD06-9AFBE4BF16D5}" type="datetime1">
              <a:rPr lang="ru-RU" smtClean="0"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4255-9FD9-4B16-B769-C6EDE534E891}" type="datetime1">
              <a:rPr lang="ru-RU" smtClean="0"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4B5E-3600-443B-8DA4-5637F945F9F2}" type="datetime1">
              <a:rPr lang="ru-RU" smtClean="0"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E1A8AEA-FE3B-4098-ACBA-77D6963FB0BA}" type="datetime1">
              <a:rPr lang="ru-RU" smtClean="0"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29CA49-5F05-4B0A-B59F-779F69C834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Georgia" pitchFamily="18" charset="0"/>
              </a:rPr>
              <a:t>ОРГАНІЗАЦІЯ КОНТРОЛЮ НАВЧАЛЬНИХ ДОСЯГНЕНЬ З БІОЛОГІЇ В СПШ ТА ЗВО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196752"/>
            <a:ext cx="3383280" cy="4752528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67544" y="908720"/>
            <a:ext cx="4608512" cy="2335351"/>
          </a:xfrm>
        </p:spPr>
        <p:txBody>
          <a:bodyPr>
            <a:noAutofit/>
          </a:bodyPr>
          <a:lstStyle/>
          <a:p>
            <a:r>
              <a:rPr lang="uk-UA" sz="3000" b="1" dirty="0" smtClean="0"/>
              <a:t>Диференційованість і врахування індивідуальних </a:t>
            </a:r>
            <a:r>
              <a:rPr lang="uk-UA" sz="3000" b="1" dirty="0" smtClean="0"/>
              <a:t>особливостей</a:t>
            </a:r>
            <a:endParaRPr lang="ru-RU" sz="3000" b="1" dirty="0"/>
          </a:p>
        </p:txBody>
      </p:sp>
      <p:pic>
        <p:nvPicPr>
          <p:cNvPr id="6" name="Содержимое 5" descr="5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833633"/>
            <a:ext cx="2880320" cy="3709503"/>
          </a:xfr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4559278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971600" y="908720"/>
            <a:ext cx="3383280" cy="2335351"/>
          </a:xfrm>
        </p:spPr>
        <p:txBody>
          <a:bodyPr anchor="ctr"/>
          <a:lstStyle/>
          <a:p>
            <a:pPr algn="ctr"/>
            <a:r>
              <a:rPr lang="uk-UA" sz="3200" b="1" dirty="0" smtClean="0"/>
              <a:t>Єдність вимог</a:t>
            </a:r>
            <a:endParaRPr lang="ru-RU" sz="3200" b="1" dirty="0"/>
          </a:p>
        </p:txBody>
      </p:sp>
      <p:pic>
        <p:nvPicPr>
          <p:cNvPr id="6" name="Содержимое 5" descr="1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564904"/>
            <a:ext cx="3096344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5063334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11560" y="836712"/>
            <a:ext cx="4392488" cy="2407359"/>
          </a:xfrm>
        </p:spPr>
        <p:txBody>
          <a:bodyPr anchor="ctr"/>
          <a:lstStyle/>
          <a:p>
            <a:pPr algn="ctr"/>
            <a:r>
              <a:rPr lang="uk-UA" sz="3200" b="1" dirty="0" smtClean="0"/>
              <a:t>Доброзичливість</a:t>
            </a:r>
            <a:endParaRPr lang="ru-RU" sz="3200" b="1" dirty="0"/>
          </a:p>
        </p:txBody>
      </p:sp>
      <p:pic>
        <p:nvPicPr>
          <p:cNvPr id="6" name="Содержимое 5" descr="2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36912"/>
            <a:ext cx="427491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Еталонні вимірники якості знань</a:t>
            </a:r>
            <a:r>
              <a:rPr lang="ru-RU" sz="3200" b="1" dirty="0" smtClean="0">
                <a:latin typeface="Georgia" pitchFamily="18" charset="0"/>
              </a:rPr>
              <a:t/>
            </a:r>
            <a:br>
              <a:rPr lang="ru-RU" sz="3200" b="1" dirty="0" smtClean="0">
                <a:latin typeface="Georgia" pitchFamily="18" charset="0"/>
              </a:rPr>
            </a:b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5017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Вчитель біології готує до ЗНО на таких етапах навчання: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25112"/>
          </a:xfrm>
        </p:spPr>
        <p:txBody>
          <a:bodyPr>
            <a:normAutofit lnSpcReduction="10000"/>
          </a:bodyPr>
          <a:lstStyle/>
          <a:p>
            <a:pPr lvl="1"/>
            <a:r>
              <a:rPr lang="uk-UA" sz="2800" dirty="0" smtClean="0">
                <a:solidFill>
                  <a:schemeClr val="tx1"/>
                </a:solidFill>
              </a:rPr>
              <a:t>під час </a:t>
            </a:r>
            <a:r>
              <a:rPr lang="uk-UA" sz="2800" b="1" dirty="0" smtClean="0">
                <a:solidFill>
                  <a:schemeClr val="tx1"/>
                </a:solidFill>
              </a:rPr>
              <a:t>вивчення</a:t>
            </a:r>
            <a:r>
              <a:rPr lang="uk-UA" sz="2800" dirty="0" smtClean="0">
                <a:solidFill>
                  <a:schemeClr val="tx1"/>
                </a:solidFill>
              </a:rPr>
              <a:t> нового матеріалу;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/>
            <a:r>
              <a:rPr lang="uk-UA" sz="2800" dirty="0" smtClean="0">
                <a:solidFill>
                  <a:schemeClr val="tx1"/>
                </a:solidFill>
              </a:rPr>
              <a:t>під час </a:t>
            </a:r>
            <a:r>
              <a:rPr lang="uk-UA" sz="2800" b="1" dirty="0" smtClean="0">
                <a:solidFill>
                  <a:schemeClr val="tx1"/>
                </a:solidFill>
              </a:rPr>
              <a:t>перевірки</a:t>
            </a:r>
            <a:r>
              <a:rPr lang="uk-UA" sz="2800" dirty="0" smtClean="0">
                <a:solidFill>
                  <a:schemeClr val="tx1"/>
                </a:solidFill>
              </a:rPr>
              <a:t> знань (тестові завдання різної форми для поетапного контролю, тематичні та підсумкові тестові завдання);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/>
            <a:r>
              <a:rPr lang="uk-UA" sz="2800" dirty="0" smtClean="0">
                <a:solidFill>
                  <a:schemeClr val="tx1"/>
                </a:solidFill>
              </a:rPr>
              <a:t>для </a:t>
            </a:r>
            <a:r>
              <a:rPr lang="uk-UA" sz="2800" b="1" dirty="0" smtClean="0">
                <a:solidFill>
                  <a:schemeClr val="tx1"/>
                </a:solidFill>
              </a:rPr>
              <a:t>закріплення</a:t>
            </a:r>
            <a:r>
              <a:rPr lang="uk-UA" sz="2800" dirty="0" smtClean="0">
                <a:solidFill>
                  <a:schemeClr val="tx1"/>
                </a:solidFill>
              </a:rPr>
              <a:t> нового матеріалу (індивідуальні й групові тестові вправи);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/>
            <a:r>
              <a:rPr lang="uk-UA" sz="2800" dirty="0" smtClean="0">
                <a:solidFill>
                  <a:schemeClr val="tx1"/>
                </a:solidFill>
              </a:rPr>
              <a:t>як </a:t>
            </a:r>
            <a:r>
              <a:rPr lang="uk-UA" sz="2800" b="1" dirty="0" smtClean="0">
                <a:solidFill>
                  <a:schemeClr val="tx1"/>
                </a:solidFill>
              </a:rPr>
              <a:t>домашнє завдання </a:t>
            </a:r>
            <a:r>
              <a:rPr lang="uk-UA" sz="2800" dirty="0" smtClean="0">
                <a:solidFill>
                  <a:schemeClr val="tx1"/>
                </a:solidFill>
              </a:rPr>
              <a:t>(тестові завдання для самоконтролю);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1"/>
            <a:r>
              <a:rPr lang="uk-UA" sz="2800" dirty="0" smtClean="0">
                <a:solidFill>
                  <a:schemeClr val="tx1"/>
                </a:solidFill>
              </a:rPr>
              <a:t>у </a:t>
            </a:r>
            <a:r>
              <a:rPr lang="uk-UA" sz="2800" b="1" dirty="0" smtClean="0">
                <a:solidFill>
                  <a:schemeClr val="tx1"/>
                </a:solidFill>
              </a:rPr>
              <a:t>позаурочний час </a:t>
            </a:r>
            <a:r>
              <a:rPr lang="uk-UA" sz="2800" dirty="0" smtClean="0">
                <a:solidFill>
                  <a:schemeClr val="tx1"/>
                </a:solidFill>
              </a:rPr>
              <a:t>(групові та індивідуальні консультації).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  <a:latin typeface="Georgia" pitchFamily="18" charset="0"/>
              </a:rPr>
              <a:t>Етапи використання </a:t>
            </a:r>
            <a:r>
              <a:rPr lang="uk-UA" sz="3600" b="1" dirty="0" smtClean="0">
                <a:solidFill>
                  <a:schemeClr val="tx1"/>
                </a:solidFill>
                <a:latin typeface="Georgia" pitchFamily="18" charset="0"/>
              </a:rPr>
              <a:t>тестових технологій у процесі вивчення біології в СПШ </a:t>
            </a:r>
            <a:r>
              <a:rPr lang="uk-UA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564904"/>
          <a:ext cx="8229600" cy="4008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052736"/>
            <a:ext cx="7174145" cy="5072345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Умови успішного </a:t>
            </a:r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проходження </a:t>
            </a:r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тестування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Содержимое 3" descr="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916832"/>
            <a:ext cx="4066216" cy="432435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Принципи організації контролю ЗУН студентів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2060575"/>
          <a:ext cx="8229600" cy="432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Види контролю в ЗВО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tx1"/>
                </a:solidFill>
                <a:latin typeface="Georgia" pitchFamily="18" charset="0"/>
              </a:rPr>
              <a:t>П</a:t>
            </a:r>
            <a:r>
              <a:rPr lang="uk-UA" sz="3200" dirty="0" smtClean="0">
                <a:solidFill>
                  <a:schemeClr val="tx1"/>
                </a:solidFill>
                <a:latin typeface="Georgia" pitchFamily="18" charset="0"/>
              </a:rPr>
              <a:t>лан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5112"/>
          </a:xfrm>
        </p:spPr>
        <p:txBody>
          <a:bodyPr>
            <a:normAutofit fontScale="85000" lnSpcReduction="1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Місце контролю в дидактичних системах СПШ і ЗВО. Функцій контролю навчальних досягнень учнів і студентів.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Підготовка учнів до ЗНО як складова професійної компетентності вчителя біології СПШ.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Специфічні принципи перевірки й оцінки діяльності студентів ЗВО.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Види, методи і форми контролю знань студентів біологічних спеціальностей університетів.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Оцінювання навчальних досягнень студентів-біологів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Попередня перевірка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Содержимое 4" descr="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53256" y="2249488"/>
            <a:ext cx="3535871" cy="3987824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Поточна перевірка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492896"/>
            <a:ext cx="4286564" cy="28525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Тематична перевірка 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Содержимое 4" descr="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916832"/>
            <a:ext cx="4358205" cy="3933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cap="small" dirty="0" smtClean="0">
                <a:solidFill>
                  <a:schemeClr val="tx1"/>
                </a:solidFill>
                <a:latin typeface="Georgia" pitchFamily="18" charset="0"/>
              </a:rPr>
              <a:t>Підсумкова перевірка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69257" y="2564904"/>
            <a:ext cx="3502943" cy="35029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Система</a:t>
            </a:r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оцінювання у ЗВО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110541"/>
            <a:ext cx="5544616" cy="3443499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Практичний контроль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420888"/>
            <a:ext cx="4934244" cy="3283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Самоконтроль та самооцінка 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2060848"/>
            <a:ext cx="3057575" cy="3057575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34989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Georgia" pitchFamily="18" charset="0"/>
              </a:rPr>
              <a:t>Критерії </a:t>
            </a:r>
            <a:r>
              <a:rPr lang="ru-RU" sz="3600" b="1" dirty="0" smtClean="0">
                <a:solidFill>
                  <a:schemeClr val="tx1"/>
                </a:solidFill>
                <a:latin typeface="Georgia" pitchFamily="18" charset="0"/>
              </a:rPr>
              <a:t>оцінки </a:t>
            </a:r>
            <a:r>
              <a:rPr lang="ru-RU" sz="3600" dirty="0" smtClean="0">
                <a:solidFill>
                  <a:schemeClr val="tx1"/>
                </a:solidFill>
                <a:latin typeface="Georgia" pitchFamily="18" charset="0"/>
              </a:rPr>
              <a:t>– це ті положення, урахування яких є обов’язковим при виставленні тієї чи іншої оцінки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565400"/>
          <a:ext cx="8229600" cy="352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0668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Норми оцінки </a:t>
            </a:r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– це опис умов, на які має спиратися педагог, виставляючи студентові оцінку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Рейтинговий контроль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780928"/>
            <a:ext cx="5058139" cy="26682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Система навчання 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Контроль </a:t>
            </a:r>
            <a:r>
              <a:rPr lang="ru-RU" dirty="0" smtClean="0"/>
              <a:t>є </a:t>
            </a:r>
            <a:r>
              <a:rPr lang="ru-RU" b="1" dirty="0" smtClean="0"/>
              <a:t>складовою частиною </a:t>
            </a:r>
            <a:r>
              <a:rPr lang="ru-RU" dirty="0" smtClean="0"/>
              <a:t>освітнього процесу.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Завдяки </a:t>
            </a:r>
            <a:r>
              <a:rPr lang="ru-RU" dirty="0" smtClean="0"/>
              <a:t>йому стає очевидною </a:t>
            </a:r>
            <a:r>
              <a:rPr lang="ru-RU" b="1" dirty="0" smtClean="0"/>
              <a:t>відповідність</a:t>
            </a:r>
            <a:r>
              <a:rPr lang="ru-RU" dirty="0" smtClean="0"/>
              <a:t> </a:t>
            </a:r>
            <a:r>
              <a:rPr lang="ru-RU" b="1" dirty="0" smtClean="0"/>
              <a:t>запланованих</a:t>
            </a:r>
            <a:r>
              <a:rPr lang="ru-RU" dirty="0" smtClean="0"/>
              <a:t> і </a:t>
            </a:r>
            <a:r>
              <a:rPr lang="ru-RU" b="1" dirty="0" smtClean="0"/>
              <a:t>одержаних</a:t>
            </a:r>
            <a:r>
              <a:rPr lang="ru-RU" dirty="0" smtClean="0"/>
              <a:t> </a:t>
            </a:r>
            <a:r>
              <a:rPr lang="ru-RU" b="1" dirty="0" smtClean="0"/>
              <a:t>результатів</a:t>
            </a:r>
            <a:r>
              <a:rPr lang="ru-RU" dirty="0" smtClean="0"/>
              <a:t> діяльності студентів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 </a:t>
            </a:r>
            <a:r>
              <a:rPr lang="ru-RU" dirty="0" smtClean="0"/>
              <a:t>Контроль та </a:t>
            </a:r>
            <a:r>
              <a:rPr lang="ru-RU" dirty="0" smtClean="0"/>
              <a:t>оцінювання </a:t>
            </a:r>
            <a:r>
              <a:rPr lang="ru-RU" dirty="0" smtClean="0"/>
              <a:t>у будь-якому виді людської діяльності завжди справляють суттєвий </a:t>
            </a:r>
            <a:r>
              <a:rPr lang="ru-RU" b="1" dirty="0" smtClean="0"/>
              <a:t>безпосередній вплив</a:t>
            </a:r>
            <a:r>
              <a:rPr lang="ru-RU" dirty="0" smtClean="0"/>
              <a:t> на її якість та ефективність, на ставлення людини до виконання обов'язків, на розвиток почуття відповідальності за стан справ і мотивацію цілеспрямованої </a:t>
            </a:r>
            <a:r>
              <a:rPr lang="ru-RU" dirty="0" smtClean="0"/>
              <a:t>діяльності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06984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Дякую за увагу</a:t>
            </a:r>
            <a:endParaRPr lang="ru-RU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31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Складові контролю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2132856"/>
          <a:ext cx="7416824" cy="418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3383280" cy="87782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3200" b="1" cap="small" dirty="0" smtClean="0">
                <a:solidFill>
                  <a:schemeClr val="tx1"/>
                </a:solidFill>
                <a:latin typeface="Georgia" pitchFamily="18" charset="0"/>
              </a:rPr>
              <a:t>Мета </a:t>
            </a:r>
            <a:r>
              <a:rPr lang="uk-UA" sz="3200" b="1" cap="small" dirty="0" smtClean="0">
                <a:solidFill>
                  <a:schemeClr val="tx1"/>
                </a:solidFill>
                <a:latin typeface="Georgia" pitchFamily="18" charset="0"/>
              </a:rPr>
              <a:t>контролю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83568" y="1556792"/>
            <a:ext cx="3383280" cy="4617720"/>
          </a:xfrm>
        </p:spPr>
        <p:txBody>
          <a:bodyPr anchor="ctr">
            <a:normAutofit lnSpcReduction="10000"/>
          </a:bodyPr>
          <a:lstStyle/>
          <a:p>
            <a:r>
              <a:rPr lang="uk-UA" sz="2400" dirty="0" smtClean="0"/>
              <a:t>виявлення </a:t>
            </a:r>
            <a:r>
              <a:rPr lang="uk-UA" sz="2400" b="1" dirty="0" smtClean="0"/>
              <a:t>ступеня</a:t>
            </a:r>
            <a:r>
              <a:rPr lang="uk-UA" sz="2400" dirty="0" smtClean="0"/>
              <a:t> </a:t>
            </a:r>
            <a:r>
              <a:rPr lang="uk-UA" sz="2400" b="1" dirty="0" smtClean="0"/>
              <a:t>засвоєння</a:t>
            </a:r>
            <a:r>
              <a:rPr lang="uk-UA" sz="2400" dirty="0" smtClean="0"/>
              <a:t> навчального матеріалу </a:t>
            </a:r>
            <a:r>
              <a:rPr lang="uk-UA" sz="2400" b="1" dirty="0" smtClean="0"/>
              <a:t>кожним</a:t>
            </a:r>
            <a:r>
              <a:rPr lang="uk-UA" sz="2400" dirty="0" smtClean="0"/>
              <a:t> </a:t>
            </a:r>
            <a:r>
              <a:rPr lang="uk-UA" sz="2400" b="1" dirty="0" smtClean="0"/>
              <a:t>учнем</a:t>
            </a:r>
            <a:r>
              <a:rPr lang="uk-UA" sz="2400" dirty="0" smtClean="0"/>
              <a:t> або </a:t>
            </a:r>
            <a:r>
              <a:rPr lang="uk-UA" sz="2400" b="1" dirty="0" smtClean="0"/>
              <a:t>студентом</a:t>
            </a:r>
            <a:r>
              <a:rPr lang="uk-UA" sz="2400" dirty="0" smtClean="0"/>
              <a:t>,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b="1" dirty="0" smtClean="0"/>
              <a:t>рівня</a:t>
            </a:r>
            <a:r>
              <a:rPr lang="uk-UA" sz="2400" dirty="0" smtClean="0"/>
              <a:t> </a:t>
            </a:r>
            <a:r>
              <a:rPr lang="uk-UA" sz="2400" b="1" dirty="0" smtClean="0"/>
              <a:t>оволодіння</a:t>
            </a:r>
            <a:r>
              <a:rPr lang="uk-UA" sz="2400" dirty="0" smtClean="0"/>
              <a:t> ним </a:t>
            </a:r>
            <a:r>
              <a:rPr lang="uk-UA" sz="2400" dirty="0" smtClean="0"/>
              <a:t>загально-навчальними </a:t>
            </a:r>
            <a:r>
              <a:rPr lang="uk-UA" sz="2400" dirty="0" smtClean="0"/>
              <a:t>і </a:t>
            </a:r>
            <a:r>
              <a:rPr lang="uk-UA" sz="2400" dirty="0" smtClean="0"/>
              <a:t>предметними </a:t>
            </a:r>
            <a:r>
              <a:rPr lang="uk-UA" sz="2400" b="1" dirty="0" smtClean="0"/>
              <a:t>вміннями</a:t>
            </a:r>
            <a:r>
              <a:rPr lang="uk-UA" sz="2400" dirty="0" smtClean="0"/>
              <a:t>, </a:t>
            </a:r>
            <a:r>
              <a:rPr lang="uk-UA" sz="2400" b="1" dirty="0" smtClean="0"/>
              <a:t>навичками і </a:t>
            </a:r>
            <a:r>
              <a:rPr lang="uk-UA" sz="2400" b="1" dirty="0" err="1" smtClean="0"/>
              <a:t>компетентностями</a:t>
            </a:r>
            <a:endParaRPr lang="ru-RU" sz="2400" b="1" dirty="0"/>
          </a:p>
        </p:txBody>
      </p:sp>
      <p:pic>
        <p:nvPicPr>
          <p:cNvPr id="6" name="Содержимое 5" descr="1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06838" y="2348880"/>
            <a:ext cx="4149560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cap="small" dirty="0" smtClean="0">
                <a:solidFill>
                  <a:schemeClr val="tx1"/>
                </a:solidFill>
                <a:latin typeface="Georgia" pitchFamily="18" charset="0"/>
              </a:rPr>
              <a:t>Об’єкти </a:t>
            </a:r>
            <a:r>
              <a:rPr lang="uk-UA" sz="3200" b="1" cap="small" dirty="0" smtClean="0">
                <a:solidFill>
                  <a:schemeClr val="tx1"/>
                </a:solidFill>
                <a:latin typeface="Georgia" pitchFamily="18" charset="0"/>
              </a:rPr>
              <a:t>перевірки й оцінювання</a:t>
            </a:r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Функції контролю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4919318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Вимоги до контролю та оцінювання навчальних досягнень учнів та студент</a:t>
            </a:r>
            <a:r>
              <a:rPr lang="uk-UA" sz="3200" b="1" dirty="0" smtClean="0">
                <a:latin typeface="+mn-lt"/>
              </a:rPr>
              <a:t>ів</a:t>
            </a:r>
            <a:endParaRPr lang="ru-RU" sz="3200" b="1" dirty="0">
              <a:latin typeface="+mn-lt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115616" y="764704"/>
            <a:ext cx="3383280" cy="2119327"/>
          </a:xfrm>
        </p:spPr>
        <p:txBody>
          <a:bodyPr anchor="ctr"/>
          <a:lstStyle/>
          <a:p>
            <a:pPr algn="ctr"/>
            <a:r>
              <a:rPr lang="uk-UA" sz="3200" b="1" dirty="0" smtClean="0"/>
              <a:t>Об’єктивність</a:t>
            </a:r>
            <a:endParaRPr lang="ru-RU" sz="3200" b="1" dirty="0"/>
          </a:p>
        </p:txBody>
      </p:sp>
      <p:pic>
        <p:nvPicPr>
          <p:cNvPr id="8" name="Содержимое 7" descr="5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564904"/>
            <a:ext cx="3541687" cy="2585566"/>
          </a:xfr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4631286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1115616" y="476672"/>
            <a:ext cx="3383280" cy="2263343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1" dirty="0" err="1" smtClean="0"/>
              <a:t>Систематич-ність</a:t>
            </a:r>
            <a:endParaRPr lang="ru-RU" sz="32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899592" y="2204864"/>
          <a:ext cx="3960441" cy="4422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373</TotalTime>
  <Words>430</Words>
  <Application>Microsoft Office PowerPoint</Application>
  <PresentationFormat>Экран (4:3)</PresentationFormat>
  <Paragraphs>134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Городская</vt:lpstr>
      <vt:lpstr>ОРГАНІЗАЦІЯ КОНТРОЛЮ НАВЧАЛЬНИХ ДОСЯГНЕНЬ З БІОЛОГІЇ В СПШ ТА ЗВО</vt:lpstr>
      <vt:lpstr>План</vt:lpstr>
      <vt:lpstr>Система навчання </vt:lpstr>
      <vt:lpstr>Складові контролю</vt:lpstr>
      <vt:lpstr>Мета контролю </vt:lpstr>
      <vt:lpstr>Об’єкти перевірки й оцінювання </vt:lpstr>
      <vt:lpstr>Функції контролю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Еталонні вимірники якості знань </vt:lpstr>
      <vt:lpstr>Вчитель біології готує до ЗНО на таких етапах навчання:</vt:lpstr>
      <vt:lpstr>Етапи використання тестових технологій у процесі вивчення біології в СПШ :</vt:lpstr>
      <vt:lpstr>Слайд 16</vt:lpstr>
      <vt:lpstr>Умови успішного проходження тестування </vt:lpstr>
      <vt:lpstr>Принципи організації контролю ЗУН студентів </vt:lpstr>
      <vt:lpstr>Види контролю в ЗВО</vt:lpstr>
      <vt:lpstr>Попередня перевірка</vt:lpstr>
      <vt:lpstr>Поточна перевірка</vt:lpstr>
      <vt:lpstr>Тематична перевірка </vt:lpstr>
      <vt:lpstr>Підсумкова перевірка</vt:lpstr>
      <vt:lpstr>Система оцінювання у ЗВО</vt:lpstr>
      <vt:lpstr>Практичний контроль</vt:lpstr>
      <vt:lpstr>Самоконтроль та самооцінка </vt:lpstr>
      <vt:lpstr>Критерії оцінки – це ті положення, урахування яких є обов’язковим при виставленні тієї чи іншої оцінки.</vt:lpstr>
      <vt:lpstr>Норми оцінки – це опис умов, на які має спиратися педагог, виставляючи студентові оцінку</vt:lpstr>
      <vt:lpstr>Рейтинговий контроль </vt:lpstr>
      <vt:lpstr>Слайд 30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КОНТРОЛЮ НАВЧАЛЬНИХ ДОСЯГНЕНЬ З БІОЛОГІЇ В СПШ ТА ЗВО</dc:title>
  <dc:creator>User</dc:creator>
  <cp:lastModifiedBy>User</cp:lastModifiedBy>
  <cp:revision>52</cp:revision>
  <dcterms:created xsi:type="dcterms:W3CDTF">2020-10-05T13:16:37Z</dcterms:created>
  <dcterms:modified xsi:type="dcterms:W3CDTF">2020-10-05T19:29:59Z</dcterms:modified>
</cp:coreProperties>
</file>