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04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B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440392" y="9398072"/>
            <a:ext cx="6438900" cy="457200"/>
          </a:xfrm>
          <a:custGeom>
            <a:avLst/>
            <a:gdLst/>
            <a:ahLst/>
            <a:cxnLst/>
            <a:rect l="l" t="t" r="r" b="b"/>
            <a:pathLst>
              <a:path w="6438900" h="457200">
                <a:moveTo>
                  <a:pt x="6438899" y="457199"/>
                </a:moveTo>
                <a:lnTo>
                  <a:pt x="0" y="457199"/>
                </a:lnTo>
                <a:lnTo>
                  <a:pt x="0" y="0"/>
                </a:lnTo>
                <a:lnTo>
                  <a:pt x="6438899" y="0"/>
                </a:lnTo>
                <a:lnTo>
                  <a:pt x="6438899" y="457199"/>
                </a:lnTo>
                <a:close/>
              </a:path>
            </a:pathLst>
          </a:custGeom>
          <a:solidFill>
            <a:srgbClr val="1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1333" y="6270039"/>
            <a:ext cx="333374" cy="9905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4942" y="3033572"/>
            <a:ext cx="533399" cy="88582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62556" y="2899433"/>
            <a:ext cx="1371599" cy="5714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95940" y="3653248"/>
            <a:ext cx="361949" cy="30479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48911" y="6362961"/>
            <a:ext cx="781049" cy="89534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8251" y="6827685"/>
            <a:ext cx="228605" cy="2094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40392" y="9130202"/>
            <a:ext cx="6438900" cy="723900"/>
          </a:xfrm>
          <a:custGeom>
            <a:avLst/>
            <a:gdLst/>
            <a:ahLst/>
            <a:cxnLst/>
            <a:rect l="l" t="t" r="r" b="b"/>
            <a:pathLst>
              <a:path w="6438900" h="723900">
                <a:moveTo>
                  <a:pt x="6438899" y="723899"/>
                </a:moveTo>
                <a:lnTo>
                  <a:pt x="0" y="723899"/>
                </a:lnTo>
                <a:lnTo>
                  <a:pt x="0" y="0"/>
                </a:lnTo>
                <a:lnTo>
                  <a:pt x="6438899" y="0"/>
                </a:lnTo>
                <a:lnTo>
                  <a:pt x="6438899" y="723899"/>
                </a:lnTo>
                <a:close/>
              </a:path>
            </a:pathLst>
          </a:custGeom>
          <a:solidFill>
            <a:srgbClr val="EB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40392" y="9130203"/>
            <a:ext cx="6438900" cy="723900"/>
          </a:xfrm>
          <a:custGeom>
            <a:avLst/>
            <a:gdLst/>
            <a:ahLst/>
            <a:cxnLst/>
            <a:rect l="l" t="t" r="r" b="b"/>
            <a:pathLst>
              <a:path w="6438900" h="723900">
                <a:moveTo>
                  <a:pt x="6438899" y="723899"/>
                </a:moveTo>
                <a:lnTo>
                  <a:pt x="0" y="723899"/>
                </a:lnTo>
                <a:lnTo>
                  <a:pt x="0" y="0"/>
                </a:lnTo>
                <a:lnTo>
                  <a:pt x="6438899" y="0"/>
                </a:lnTo>
                <a:lnTo>
                  <a:pt x="6438899" y="723899"/>
                </a:lnTo>
                <a:close/>
              </a:path>
            </a:pathLst>
          </a:custGeom>
          <a:solidFill>
            <a:srgbClr val="EB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B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7514" y="-76436"/>
            <a:ext cx="17512970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2795" y="3655678"/>
            <a:ext cx="9168765" cy="429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_%D0%BB%D0%B8%D0%BF%D0%BD%D1%8F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1_%D0%BB%D0%B8%D0%BF%D0%BD%D1%8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922281" y="8928994"/>
              <a:ext cx="9210675" cy="981075"/>
            </a:xfrm>
            <a:custGeom>
              <a:avLst/>
              <a:gdLst/>
              <a:ahLst/>
              <a:cxnLst/>
              <a:rect l="l" t="t" r="r" b="b"/>
              <a:pathLst>
                <a:path w="9210675" h="981075">
                  <a:moveTo>
                    <a:pt x="9210674" y="981074"/>
                  </a:moveTo>
                  <a:lnTo>
                    <a:pt x="0" y="981074"/>
                  </a:lnTo>
                  <a:lnTo>
                    <a:pt x="0" y="0"/>
                  </a:lnTo>
                  <a:lnTo>
                    <a:pt x="9210674" y="0"/>
                  </a:lnTo>
                  <a:lnTo>
                    <a:pt x="9210674" y="981074"/>
                  </a:lnTo>
                  <a:close/>
                </a:path>
              </a:pathLst>
            </a:custGeom>
            <a:solidFill>
              <a:srgbClr val="EB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60888" y="1456384"/>
            <a:ext cx="11713210" cy="532130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13650"/>
              </a:lnSpc>
              <a:spcBef>
                <a:spcPts val="980"/>
              </a:spcBef>
            </a:pPr>
            <a:r>
              <a:rPr sz="12000" spc="710" dirty="0">
                <a:solidFill>
                  <a:srgbClr val="EBF0F1"/>
                </a:solidFill>
                <a:latin typeface="Verdana"/>
                <a:cs typeface="Verdana"/>
              </a:rPr>
              <a:t>Становлення </a:t>
            </a:r>
            <a:r>
              <a:rPr sz="12000" spc="-420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12000" spc="1005" dirty="0">
                <a:solidFill>
                  <a:srgbClr val="EBF0F1"/>
                </a:solidFill>
                <a:latin typeface="Verdana"/>
                <a:cs typeface="Verdana"/>
              </a:rPr>
              <a:t>н</a:t>
            </a:r>
            <a:r>
              <a:rPr sz="12000" spc="865" dirty="0">
                <a:solidFill>
                  <a:srgbClr val="EBF0F1"/>
                </a:solidFill>
                <a:latin typeface="Verdana"/>
                <a:cs typeface="Verdana"/>
              </a:rPr>
              <a:t>е</a:t>
            </a:r>
            <a:r>
              <a:rPr sz="12000" spc="715" dirty="0">
                <a:solidFill>
                  <a:srgbClr val="EBF0F1"/>
                </a:solidFill>
                <a:latin typeface="Verdana"/>
                <a:cs typeface="Verdana"/>
              </a:rPr>
              <a:t>з</a:t>
            </a:r>
            <a:r>
              <a:rPr sz="12000" spc="340" dirty="0">
                <a:solidFill>
                  <a:srgbClr val="EBF0F1"/>
                </a:solidFill>
                <a:latin typeface="Verdana"/>
                <a:cs typeface="Verdana"/>
              </a:rPr>
              <a:t>а</a:t>
            </a:r>
            <a:r>
              <a:rPr sz="12000" spc="720" dirty="0">
                <a:solidFill>
                  <a:srgbClr val="EBF0F1"/>
                </a:solidFill>
                <a:latin typeface="Verdana"/>
                <a:cs typeface="Verdana"/>
              </a:rPr>
              <a:t>л</a:t>
            </a:r>
            <a:r>
              <a:rPr sz="12000" spc="865" dirty="0">
                <a:solidFill>
                  <a:srgbClr val="EBF0F1"/>
                </a:solidFill>
                <a:latin typeface="Verdana"/>
                <a:cs typeface="Verdana"/>
              </a:rPr>
              <a:t>е</a:t>
            </a:r>
            <a:r>
              <a:rPr sz="12000" spc="1090" dirty="0">
                <a:solidFill>
                  <a:srgbClr val="EBF0F1"/>
                </a:solidFill>
                <a:latin typeface="Verdana"/>
                <a:cs typeface="Verdana"/>
              </a:rPr>
              <a:t>ж</a:t>
            </a:r>
            <a:r>
              <a:rPr sz="12000" spc="1005" dirty="0">
                <a:solidFill>
                  <a:srgbClr val="EBF0F1"/>
                </a:solidFill>
                <a:latin typeface="Verdana"/>
                <a:cs typeface="Verdana"/>
              </a:rPr>
              <a:t>н</a:t>
            </a:r>
            <a:r>
              <a:rPr sz="12000" spc="885" dirty="0">
                <a:solidFill>
                  <a:srgbClr val="EBF0F1"/>
                </a:solidFill>
                <a:latin typeface="Verdana"/>
                <a:cs typeface="Verdana"/>
              </a:rPr>
              <a:t>о</a:t>
            </a:r>
            <a:r>
              <a:rPr sz="12000" spc="919" dirty="0">
                <a:solidFill>
                  <a:srgbClr val="EBF0F1"/>
                </a:solidFill>
                <a:latin typeface="Verdana"/>
                <a:cs typeface="Verdana"/>
              </a:rPr>
              <a:t>с</a:t>
            </a:r>
            <a:r>
              <a:rPr sz="12000" spc="440" dirty="0">
                <a:solidFill>
                  <a:srgbClr val="EBF0F1"/>
                </a:solidFill>
                <a:latin typeface="Verdana"/>
                <a:cs typeface="Verdana"/>
              </a:rPr>
              <a:t>т</a:t>
            </a:r>
            <a:r>
              <a:rPr sz="12000" spc="120" dirty="0">
                <a:solidFill>
                  <a:srgbClr val="EBF0F1"/>
                </a:solidFill>
                <a:latin typeface="Verdana"/>
                <a:cs typeface="Verdana"/>
              </a:rPr>
              <a:t>і  </a:t>
            </a:r>
            <a:r>
              <a:rPr sz="12000" spc="815" dirty="0">
                <a:solidFill>
                  <a:srgbClr val="EBF0F1"/>
                </a:solidFill>
                <a:latin typeface="Verdana"/>
                <a:cs typeface="Verdana"/>
              </a:rPr>
              <a:t>України</a:t>
            </a:r>
            <a:r>
              <a:rPr sz="12000" spc="-5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12000" spc="-459" dirty="0">
                <a:solidFill>
                  <a:srgbClr val="EBF0F1"/>
                </a:solidFill>
                <a:latin typeface="Verdana"/>
                <a:cs typeface="Verdana"/>
              </a:rPr>
              <a:t>ч.2</a:t>
            </a:r>
            <a:endParaRPr sz="1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39756" y="6489087"/>
            <a:ext cx="6265545" cy="170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0" spc="-1320" dirty="0">
                <a:solidFill>
                  <a:srgbClr val="EBF0F1"/>
                </a:solidFill>
                <a:latin typeface="Verdana"/>
                <a:cs typeface="Verdana"/>
              </a:rPr>
              <a:t>1991-1995</a:t>
            </a:r>
            <a:endParaRPr sz="1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4105457"/>
            <a:ext cx="15542260" cy="2101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75"/>
              </a:lnSpc>
              <a:spcBef>
                <a:spcPts val="100"/>
              </a:spcBef>
            </a:pPr>
            <a:r>
              <a:rPr sz="7000" spc="665" dirty="0">
                <a:solidFill>
                  <a:srgbClr val="EBF0F1"/>
                </a:solidFill>
                <a:latin typeface="Verdana"/>
                <a:cs typeface="Verdana"/>
              </a:rPr>
              <a:t>ПРОЦЕСИ</a:t>
            </a:r>
            <a:r>
              <a:rPr sz="7000" spc="-3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515" dirty="0">
                <a:solidFill>
                  <a:srgbClr val="EBF0F1"/>
                </a:solidFill>
                <a:latin typeface="Verdana"/>
                <a:cs typeface="Verdana"/>
              </a:rPr>
              <a:t>НАЦІОНАЛЬНО-</a:t>
            </a:r>
            <a:endParaRPr sz="7000">
              <a:latin typeface="Verdana"/>
              <a:cs typeface="Verdana"/>
            </a:endParaRPr>
          </a:p>
          <a:p>
            <a:pPr marL="12700">
              <a:lnSpc>
                <a:spcPts val="8175"/>
              </a:lnSpc>
            </a:pPr>
            <a:r>
              <a:rPr sz="7000" spc="600" dirty="0">
                <a:solidFill>
                  <a:srgbClr val="EBF0F1"/>
                </a:solidFill>
                <a:latin typeface="Verdana"/>
                <a:cs typeface="Verdana"/>
              </a:rPr>
              <a:t>КУЛЬТУРНОГО</a:t>
            </a:r>
            <a:r>
              <a:rPr sz="7000" spc="-5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565" dirty="0">
                <a:solidFill>
                  <a:srgbClr val="EBF0F1"/>
                </a:solidFill>
                <a:latin typeface="Verdana"/>
                <a:cs typeface="Verdana"/>
              </a:rPr>
              <a:t>ВІДРОДЖЕННЯ</a:t>
            </a:r>
            <a:endParaRPr sz="7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3181" y="145476"/>
            <a:ext cx="18021300" cy="9991725"/>
            <a:chOff x="173181" y="145476"/>
            <a:chExt cx="18021300" cy="9991725"/>
          </a:xfrm>
        </p:grpSpPr>
        <p:sp>
          <p:nvSpPr>
            <p:cNvPr id="4" name="object 4"/>
            <p:cNvSpPr/>
            <p:nvPr/>
          </p:nvSpPr>
          <p:spPr>
            <a:xfrm>
              <a:off x="173181" y="145476"/>
              <a:ext cx="18021300" cy="9991725"/>
            </a:xfrm>
            <a:custGeom>
              <a:avLst/>
              <a:gdLst/>
              <a:ahLst/>
              <a:cxnLst/>
              <a:rect l="l" t="t" r="r" b="b"/>
              <a:pathLst>
                <a:path w="18021300" h="9991725">
                  <a:moveTo>
                    <a:pt x="18021298" y="9991724"/>
                  </a:moveTo>
                  <a:lnTo>
                    <a:pt x="0" y="9991724"/>
                  </a:lnTo>
                  <a:lnTo>
                    <a:pt x="0" y="0"/>
                  </a:lnTo>
                  <a:lnTo>
                    <a:pt x="18021298" y="0"/>
                  </a:lnTo>
                  <a:lnTo>
                    <a:pt x="18021298" y="9991724"/>
                  </a:lnTo>
                  <a:close/>
                </a:path>
              </a:pathLst>
            </a:custGeom>
            <a:solidFill>
              <a:srgbClr val="EB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699" y="3445570"/>
              <a:ext cx="4676774" cy="51053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5974" y="3445570"/>
              <a:ext cx="4676774" cy="51053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594479"/>
            <a:ext cx="7828280" cy="282575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marR="5080">
              <a:lnSpc>
                <a:spcPts val="7130"/>
              </a:lnSpc>
              <a:spcBef>
                <a:spcPts val="894"/>
              </a:spcBef>
            </a:pPr>
            <a:r>
              <a:rPr sz="6500" spc="540" dirty="0">
                <a:solidFill>
                  <a:srgbClr val="251D20"/>
                </a:solidFill>
                <a:latin typeface="Verdana"/>
                <a:cs typeface="Verdana"/>
              </a:rPr>
              <a:t>НАЦІОНАЛЬНО</a:t>
            </a:r>
            <a:r>
              <a:rPr sz="6500" spc="-7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6500" spc="-465" dirty="0">
                <a:solidFill>
                  <a:srgbClr val="251D20"/>
                </a:solidFill>
                <a:latin typeface="Verdana"/>
                <a:cs typeface="Verdana"/>
              </a:rPr>
              <a:t>- </a:t>
            </a:r>
            <a:r>
              <a:rPr sz="6500" spc="-227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6500" spc="555" dirty="0">
                <a:solidFill>
                  <a:srgbClr val="251D20"/>
                </a:solidFill>
                <a:latin typeface="Verdana"/>
                <a:cs typeface="Verdana"/>
              </a:rPr>
              <a:t>КУЛЬТУРНЕ</a:t>
            </a:r>
            <a:endParaRPr sz="6500">
              <a:latin typeface="Verdana"/>
              <a:cs typeface="Verdana"/>
            </a:endParaRPr>
          </a:p>
          <a:p>
            <a:pPr marL="12700">
              <a:lnSpc>
                <a:spcPts val="6995"/>
              </a:lnSpc>
            </a:pPr>
            <a:r>
              <a:rPr sz="6500" spc="525" dirty="0">
                <a:solidFill>
                  <a:srgbClr val="251D20"/>
                </a:solidFill>
                <a:latin typeface="Verdana"/>
                <a:cs typeface="Verdana"/>
              </a:rPr>
              <a:t>ВІДРОДЖЕННЯ</a:t>
            </a:r>
            <a:endParaRPr sz="65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43283" y="949948"/>
            <a:ext cx="5817870" cy="802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sz="2300" spc="100" dirty="0">
                <a:solidFill>
                  <a:srgbClr val="251D20"/>
                </a:solidFill>
                <a:latin typeface="Verdana"/>
                <a:cs typeface="Verdana"/>
              </a:rPr>
              <a:t>Держава </a:t>
            </a:r>
            <a:r>
              <a:rPr sz="2300" spc="80" dirty="0">
                <a:solidFill>
                  <a:srgbClr val="251D20"/>
                </a:solidFill>
                <a:latin typeface="Verdana"/>
                <a:cs typeface="Verdana"/>
              </a:rPr>
              <a:t>активно </a:t>
            </a:r>
            <a:r>
              <a:rPr sz="2300" spc="100" dirty="0">
                <a:solidFill>
                  <a:srgbClr val="251D20"/>
                </a:solidFill>
                <a:latin typeface="Verdana"/>
                <a:cs typeface="Verdana"/>
              </a:rPr>
              <a:t>формує </a:t>
            </a:r>
            <a:r>
              <a:rPr sz="2300" spc="10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70" dirty="0">
                <a:solidFill>
                  <a:srgbClr val="251D20"/>
                </a:solidFill>
                <a:latin typeface="Verdana"/>
                <a:cs typeface="Verdana"/>
              </a:rPr>
              <a:t>законодавчу </a:t>
            </a:r>
            <a:r>
              <a:rPr sz="2300" spc="-20" dirty="0">
                <a:solidFill>
                  <a:srgbClr val="251D20"/>
                </a:solidFill>
                <a:latin typeface="Verdana"/>
                <a:cs typeface="Verdana"/>
              </a:rPr>
              <a:t>базу, </a:t>
            </a:r>
            <a:r>
              <a:rPr sz="2300" spc="25" dirty="0">
                <a:solidFill>
                  <a:srgbClr val="251D20"/>
                </a:solidFill>
                <a:latin typeface="Verdana"/>
                <a:cs typeface="Verdana"/>
              </a:rPr>
              <a:t>яка </a:t>
            </a:r>
            <a:r>
              <a:rPr sz="2300" spc="105" dirty="0">
                <a:solidFill>
                  <a:srgbClr val="251D20"/>
                </a:solidFill>
                <a:latin typeface="Verdana"/>
                <a:cs typeface="Verdana"/>
              </a:rPr>
              <a:t>могла </a:t>
            </a:r>
            <a:r>
              <a:rPr sz="2300" spc="100" dirty="0">
                <a:solidFill>
                  <a:srgbClr val="251D20"/>
                </a:solidFill>
                <a:latin typeface="Verdana"/>
                <a:cs typeface="Verdana"/>
              </a:rPr>
              <a:t>б </a:t>
            </a:r>
            <a:r>
              <a:rPr sz="2300" spc="10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95" dirty="0">
                <a:solidFill>
                  <a:srgbClr val="251D20"/>
                </a:solidFill>
                <a:latin typeface="Verdana"/>
                <a:cs typeface="Verdana"/>
              </a:rPr>
              <a:t>забезпечити </a:t>
            </a:r>
            <a:r>
              <a:rPr sz="2300" spc="100" dirty="0">
                <a:solidFill>
                  <a:srgbClr val="251D20"/>
                </a:solidFill>
                <a:latin typeface="Verdana"/>
                <a:cs typeface="Verdana"/>
              </a:rPr>
              <a:t>розвиток </a:t>
            </a:r>
            <a:r>
              <a:rPr sz="2300" spc="60" dirty="0">
                <a:solidFill>
                  <a:srgbClr val="251D20"/>
                </a:solidFill>
                <a:latin typeface="Verdana"/>
                <a:cs typeface="Verdana"/>
              </a:rPr>
              <a:t>культури </a:t>
            </a:r>
            <a:r>
              <a:rPr sz="2300" spc="-15" dirty="0">
                <a:solidFill>
                  <a:srgbClr val="251D20"/>
                </a:solidFill>
                <a:latin typeface="Verdana"/>
                <a:cs typeface="Verdana"/>
              </a:rPr>
              <a:t>та </a:t>
            </a:r>
            <a:r>
              <a:rPr sz="2300" spc="-1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100" dirty="0">
                <a:solidFill>
                  <a:srgbClr val="251D20"/>
                </a:solidFill>
                <a:latin typeface="Verdana"/>
                <a:cs typeface="Verdana"/>
              </a:rPr>
              <a:t>вільний </a:t>
            </a:r>
            <a:r>
              <a:rPr sz="2300" spc="75" dirty="0">
                <a:solidFill>
                  <a:srgbClr val="251D20"/>
                </a:solidFill>
                <a:latin typeface="Verdana"/>
                <a:cs typeface="Verdana"/>
              </a:rPr>
              <a:t>доступ </a:t>
            </a:r>
            <a:r>
              <a:rPr sz="2300" spc="5" dirty="0">
                <a:solidFill>
                  <a:srgbClr val="251D20"/>
                </a:solidFill>
                <a:latin typeface="Verdana"/>
                <a:cs typeface="Verdana"/>
              </a:rPr>
              <a:t>усіх </a:t>
            </a:r>
            <a:r>
              <a:rPr sz="2300" spc="125" dirty="0">
                <a:solidFill>
                  <a:srgbClr val="251D20"/>
                </a:solidFill>
                <a:latin typeface="Verdana"/>
                <a:cs typeface="Verdana"/>
              </a:rPr>
              <a:t>громадян </a:t>
            </a:r>
            <a:r>
              <a:rPr sz="2300" spc="95" dirty="0">
                <a:solidFill>
                  <a:srgbClr val="251D20"/>
                </a:solidFill>
                <a:latin typeface="Verdana"/>
                <a:cs typeface="Verdana"/>
              </a:rPr>
              <a:t>до </a:t>
            </a:r>
            <a:r>
              <a:rPr sz="2300" spc="20" dirty="0">
                <a:solidFill>
                  <a:srgbClr val="251D20"/>
                </a:solidFill>
                <a:latin typeface="Verdana"/>
                <a:cs typeface="Verdana"/>
              </a:rPr>
              <a:t>її </a:t>
            </a:r>
            <a:r>
              <a:rPr sz="2300" spc="2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85" dirty="0">
                <a:solidFill>
                  <a:srgbClr val="251D20"/>
                </a:solidFill>
                <a:latin typeface="Verdana"/>
                <a:cs typeface="Verdana"/>
              </a:rPr>
              <a:t>з</a:t>
            </a:r>
            <a:r>
              <a:rPr sz="2300" spc="130" dirty="0">
                <a:solidFill>
                  <a:srgbClr val="251D20"/>
                </a:solidFill>
                <a:latin typeface="Verdana"/>
                <a:cs typeface="Verdana"/>
              </a:rPr>
              <a:t>до</a:t>
            </a:r>
            <a:r>
              <a:rPr sz="2300" spc="165" dirty="0">
                <a:solidFill>
                  <a:srgbClr val="251D20"/>
                </a:solidFill>
                <a:latin typeface="Verdana"/>
                <a:cs typeface="Verdana"/>
              </a:rPr>
              <a:t>б</a:t>
            </a:r>
            <a:r>
              <a:rPr sz="2300" spc="-15" dirty="0">
                <a:solidFill>
                  <a:srgbClr val="251D20"/>
                </a:solidFill>
                <a:latin typeface="Verdana"/>
                <a:cs typeface="Verdana"/>
              </a:rPr>
              <a:t>у</a:t>
            </a:r>
            <a:r>
              <a:rPr sz="2300" spc="10" dirty="0">
                <a:solidFill>
                  <a:srgbClr val="251D20"/>
                </a:solidFill>
                <a:latin typeface="Verdana"/>
                <a:cs typeface="Verdana"/>
              </a:rPr>
              <a:t>т</a:t>
            </a:r>
            <a:r>
              <a:rPr sz="2300" spc="40" dirty="0">
                <a:solidFill>
                  <a:srgbClr val="251D20"/>
                </a:solidFill>
                <a:latin typeface="Verdana"/>
                <a:cs typeface="Verdana"/>
              </a:rPr>
              <a:t>к</a:t>
            </a:r>
            <a:r>
              <a:rPr sz="2300" spc="60" dirty="0">
                <a:solidFill>
                  <a:srgbClr val="251D20"/>
                </a:solidFill>
                <a:latin typeface="Verdana"/>
                <a:cs typeface="Verdana"/>
              </a:rPr>
              <a:t>і</a:t>
            </a:r>
            <a:r>
              <a:rPr sz="2300" spc="95" dirty="0">
                <a:solidFill>
                  <a:srgbClr val="251D20"/>
                </a:solidFill>
                <a:latin typeface="Verdana"/>
                <a:cs typeface="Verdana"/>
              </a:rPr>
              <a:t>в</a:t>
            </a:r>
            <a:r>
              <a:rPr sz="2300" spc="-350" dirty="0">
                <a:solidFill>
                  <a:srgbClr val="251D20"/>
                </a:solidFill>
                <a:latin typeface="Verdana"/>
                <a:cs typeface="Verdana"/>
              </a:rPr>
              <a:t>.</a:t>
            </a:r>
            <a:r>
              <a:rPr sz="2300" spc="-7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51D20"/>
                </a:solidFill>
                <a:latin typeface="Verdana"/>
                <a:cs typeface="Verdana"/>
              </a:rPr>
              <a:t>Т</a:t>
            </a:r>
            <a:r>
              <a:rPr sz="2300" spc="20" dirty="0">
                <a:solidFill>
                  <a:srgbClr val="251D20"/>
                </a:solidFill>
                <a:latin typeface="Verdana"/>
                <a:cs typeface="Verdana"/>
              </a:rPr>
              <a:t>а</a:t>
            </a:r>
            <a:r>
              <a:rPr sz="2300" spc="40" dirty="0">
                <a:solidFill>
                  <a:srgbClr val="251D20"/>
                </a:solidFill>
                <a:latin typeface="Verdana"/>
                <a:cs typeface="Verdana"/>
              </a:rPr>
              <a:t>к</a:t>
            </a:r>
            <a:r>
              <a:rPr sz="2300" spc="-350" dirty="0">
                <a:solidFill>
                  <a:srgbClr val="251D20"/>
                </a:solidFill>
                <a:latin typeface="Verdana"/>
                <a:cs typeface="Verdana"/>
              </a:rPr>
              <a:t>,</a:t>
            </a:r>
            <a:r>
              <a:rPr sz="2300" spc="-7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-80" dirty="0">
                <a:solidFill>
                  <a:srgbClr val="251D20"/>
                </a:solidFill>
                <a:latin typeface="Verdana"/>
                <a:cs typeface="Verdana"/>
              </a:rPr>
              <a:t>у</a:t>
            </a:r>
            <a:r>
              <a:rPr sz="2300" spc="-7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-570" dirty="0">
                <a:solidFill>
                  <a:srgbClr val="251D20"/>
                </a:solidFill>
                <a:latin typeface="Verdana"/>
                <a:cs typeface="Verdana"/>
              </a:rPr>
              <a:t>1</a:t>
            </a:r>
            <a:r>
              <a:rPr sz="2300" dirty="0">
                <a:solidFill>
                  <a:srgbClr val="251D20"/>
                </a:solidFill>
                <a:latin typeface="Verdana"/>
                <a:cs typeface="Verdana"/>
              </a:rPr>
              <a:t>99</a:t>
            </a:r>
            <a:r>
              <a:rPr sz="2300" spc="-160" dirty="0">
                <a:solidFill>
                  <a:srgbClr val="251D20"/>
                </a:solidFill>
                <a:latin typeface="Verdana"/>
                <a:cs typeface="Verdana"/>
              </a:rPr>
              <a:t>2</a:t>
            </a:r>
            <a:r>
              <a:rPr sz="2300" spc="-7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204" dirty="0">
                <a:solidFill>
                  <a:srgbClr val="251D20"/>
                </a:solidFill>
                <a:latin typeface="Verdana"/>
                <a:cs typeface="Verdana"/>
              </a:rPr>
              <a:t>р</a:t>
            </a:r>
            <a:r>
              <a:rPr sz="2300" spc="-350" dirty="0">
                <a:solidFill>
                  <a:srgbClr val="251D20"/>
                </a:solidFill>
                <a:latin typeface="Verdana"/>
                <a:cs typeface="Verdana"/>
              </a:rPr>
              <a:t>.</a:t>
            </a:r>
            <a:r>
              <a:rPr sz="2300" spc="-7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210" dirty="0">
                <a:solidFill>
                  <a:srgbClr val="251D20"/>
                </a:solidFill>
                <a:latin typeface="Verdana"/>
                <a:cs typeface="Verdana"/>
              </a:rPr>
              <a:t>В</a:t>
            </a:r>
            <a:r>
              <a:rPr sz="2300" spc="114" dirty="0">
                <a:solidFill>
                  <a:srgbClr val="251D20"/>
                </a:solidFill>
                <a:latin typeface="Verdana"/>
                <a:cs typeface="Verdana"/>
              </a:rPr>
              <a:t>е</a:t>
            </a:r>
            <a:r>
              <a:rPr sz="2300" spc="204" dirty="0">
                <a:solidFill>
                  <a:srgbClr val="251D20"/>
                </a:solidFill>
                <a:latin typeface="Verdana"/>
                <a:cs typeface="Verdana"/>
              </a:rPr>
              <a:t>р</a:t>
            </a:r>
            <a:r>
              <a:rPr sz="2300" spc="-90" dirty="0">
                <a:solidFill>
                  <a:srgbClr val="251D20"/>
                </a:solidFill>
                <a:latin typeface="Verdana"/>
                <a:cs typeface="Verdana"/>
              </a:rPr>
              <a:t>х</a:t>
            </a:r>
            <a:r>
              <a:rPr sz="2300" spc="130" dirty="0">
                <a:solidFill>
                  <a:srgbClr val="251D20"/>
                </a:solidFill>
                <a:latin typeface="Verdana"/>
                <a:cs typeface="Verdana"/>
              </a:rPr>
              <a:t>о</a:t>
            </a:r>
            <a:r>
              <a:rPr sz="2300" spc="95" dirty="0">
                <a:solidFill>
                  <a:srgbClr val="251D20"/>
                </a:solidFill>
                <a:latin typeface="Verdana"/>
                <a:cs typeface="Verdana"/>
              </a:rPr>
              <a:t>в</a:t>
            </a:r>
            <a:r>
              <a:rPr sz="2300" spc="150" dirty="0">
                <a:solidFill>
                  <a:srgbClr val="251D20"/>
                </a:solidFill>
                <a:latin typeface="Verdana"/>
                <a:cs typeface="Verdana"/>
              </a:rPr>
              <a:t>н</a:t>
            </a:r>
            <a:r>
              <a:rPr sz="2300" spc="-30" dirty="0">
                <a:solidFill>
                  <a:srgbClr val="251D20"/>
                </a:solidFill>
                <a:latin typeface="Verdana"/>
                <a:cs typeface="Verdana"/>
              </a:rPr>
              <a:t>а  </a:t>
            </a:r>
            <a:r>
              <a:rPr sz="2300" spc="105" dirty="0">
                <a:solidFill>
                  <a:srgbClr val="251D20"/>
                </a:solidFill>
                <a:latin typeface="Verdana"/>
                <a:cs typeface="Verdana"/>
              </a:rPr>
              <a:t>Рада </a:t>
            </a:r>
            <a:r>
              <a:rPr sz="2300" spc="120" dirty="0">
                <a:solidFill>
                  <a:srgbClr val="251D20"/>
                </a:solidFill>
                <a:latin typeface="Verdana"/>
                <a:cs typeface="Verdana"/>
              </a:rPr>
              <a:t>прийняла </a:t>
            </a:r>
            <a:r>
              <a:rPr sz="2300" spc="100" dirty="0">
                <a:solidFill>
                  <a:srgbClr val="251D20"/>
                </a:solidFill>
                <a:latin typeface="Verdana"/>
                <a:cs typeface="Verdana"/>
              </a:rPr>
              <a:t>"Основи </a:t>
            </a:r>
            <a:r>
              <a:rPr sz="2300" spc="10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75" dirty="0">
                <a:solidFill>
                  <a:srgbClr val="251D20"/>
                </a:solidFill>
                <a:latin typeface="Verdana"/>
                <a:cs typeface="Verdana"/>
              </a:rPr>
              <a:t>законодавства </a:t>
            </a:r>
            <a:r>
              <a:rPr sz="2300" spc="110" dirty="0">
                <a:solidFill>
                  <a:srgbClr val="251D20"/>
                </a:solidFill>
                <a:latin typeface="Verdana"/>
                <a:cs typeface="Verdana"/>
              </a:rPr>
              <a:t>України </a:t>
            </a:r>
            <a:r>
              <a:rPr sz="2300" spc="140" dirty="0">
                <a:solidFill>
                  <a:srgbClr val="251D20"/>
                </a:solidFill>
                <a:latin typeface="Verdana"/>
                <a:cs typeface="Verdana"/>
              </a:rPr>
              <a:t>про </a:t>
            </a:r>
            <a:r>
              <a:rPr sz="2300" spc="14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-15" dirty="0">
                <a:solidFill>
                  <a:srgbClr val="251D20"/>
                </a:solidFill>
                <a:latin typeface="Verdana"/>
                <a:cs typeface="Verdana"/>
              </a:rPr>
              <a:t>культуру", </a:t>
            </a:r>
            <a:r>
              <a:rPr sz="2300" spc="90" dirty="0">
                <a:solidFill>
                  <a:srgbClr val="251D20"/>
                </a:solidFill>
                <a:latin typeface="Verdana"/>
                <a:cs typeface="Verdana"/>
              </a:rPr>
              <a:t>де </a:t>
            </a:r>
            <a:r>
              <a:rPr sz="2300" spc="85" dirty="0">
                <a:solidFill>
                  <a:srgbClr val="251D20"/>
                </a:solidFill>
                <a:latin typeface="Verdana"/>
                <a:cs typeface="Verdana"/>
              </a:rPr>
              <a:t>були задекларовані </a:t>
            </a:r>
            <a:r>
              <a:rPr sz="2300" spc="9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110" dirty="0">
                <a:solidFill>
                  <a:srgbClr val="251D20"/>
                </a:solidFill>
                <a:latin typeface="Verdana"/>
                <a:cs typeface="Verdana"/>
              </a:rPr>
              <a:t>основні </a:t>
            </a:r>
            <a:r>
              <a:rPr sz="2300" spc="155" dirty="0">
                <a:solidFill>
                  <a:srgbClr val="251D20"/>
                </a:solidFill>
                <a:latin typeface="Verdana"/>
                <a:cs typeface="Verdana"/>
              </a:rPr>
              <a:t>принципи </a:t>
            </a:r>
            <a:r>
              <a:rPr sz="2300" spc="105" dirty="0">
                <a:solidFill>
                  <a:srgbClr val="251D20"/>
                </a:solidFill>
                <a:latin typeface="Verdana"/>
                <a:cs typeface="Verdana"/>
              </a:rPr>
              <a:t>державної </a:t>
            </a:r>
            <a:r>
              <a:rPr sz="2300" spc="11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95" dirty="0">
                <a:solidFill>
                  <a:srgbClr val="251D20"/>
                </a:solidFill>
                <a:latin typeface="Verdana"/>
                <a:cs typeface="Verdana"/>
              </a:rPr>
              <a:t>політики </a:t>
            </a:r>
            <a:r>
              <a:rPr sz="2300" spc="30" dirty="0">
                <a:solidFill>
                  <a:srgbClr val="251D20"/>
                </a:solidFill>
                <a:latin typeface="Verdana"/>
                <a:cs typeface="Verdana"/>
              </a:rPr>
              <a:t>в </a:t>
            </a:r>
            <a:r>
              <a:rPr sz="2300" spc="40" dirty="0">
                <a:solidFill>
                  <a:srgbClr val="251D20"/>
                </a:solidFill>
                <a:latin typeface="Verdana"/>
                <a:cs typeface="Verdana"/>
              </a:rPr>
              <a:t>галузі </a:t>
            </a:r>
            <a:r>
              <a:rPr sz="2300" spc="20" dirty="0">
                <a:solidFill>
                  <a:srgbClr val="251D20"/>
                </a:solidFill>
                <a:latin typeface="Verdana"/>
                <a:cs typeface="Verdana"/>
              </a:rPr>
              <a:t>культури, </a:t>
            </a:r>
            <a:r>
              <a:rPr sz="2300" spc="2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125" dirty="0">
                <a:solidFill>
                  <a:srgbClr val="251D20"/>
                </a:solidFill>
                <a:latin typeface="Verdana"/>
                <a:cs typeface="Verdana"/>
              </a:rPr>
              <a:t>спрямовані </a:t>
            </a:r>
            <a:r>
              <a:rPr sz="2300" spc="55" dirty="0">
                <a:solidFill>
                  <a:srgbClr val="251D20"/>
                </a:solidFill>
                <a:latin typeface="Verdana"/>
                <a:cs typeface="Verdana"/>
              </a:rPr>
              <a:t>на </a:t>
            </a:r>
            <a:r>
              <a:rPr sz="2300" spc="120" dirty="0">
                <a:solidFill>
                  <a:srgbClr val="251D20"/>
                </a:solidFill>
                <a:latin typeface="Verdana"/>
                <a:cs typeface="Verdana"/>
              </a:rPr>
              <a:t>відродження </a:t>
            </a:r>
            <a:r>
              <a:rPr sz="2300" spc="-5" dirty="0">
                <a:solidFill>
                  <a:srgbClr val="251D20"/>
                </a:solidFill>
                <a:latin typeface="Verdana"/>
                <a:cs typeface="Verdana"/>
              </a:rPr>
              <a:t>і </a:t>
            </a:r>
            <a:r>
              <a:rPr sz="230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100" dirty="0">
                <a:solidFill>
                  <a:srgbClr val="251D20"/>
                </a:solidFill>
                <a:latin typeface="Verdana"/>
                <a:cs typeface="Verdana"/>
              </a:rPr>
              <a:t>розвиток</a:t>
            </a:r>
            <a:r>
              <a:rPr sz="2300" spc="-8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60" dirty="0">
                <a:solidFill>
                  <a:srgbClr val="251D20"/>
                </a:solidFill>
                <a:latin typeface="Verdana"/>
                <a:cs typeface="Verdana"/>
              </a:rPr>
              <a:t>культури</a:t>
            </a:r>
            <a:r>
              <a:rPr sz="2300" spc="-8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70" dirty="0">
                <a:solidFill>
                  <a:srgbClr val="251D20"/>
                </a:solidFill>
                <a:latin typeface="Verdana"/>
                <a:cs typeface="Verdana"/>
              </a:rPr>
              <a:t>української</a:t>
            </a:r>
            <a:r>
              <a:rPr sz="2300" spc="-8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75" dirty="0">
                <a:solidFill>
                  <a:srgbClr val="251D20"/>
                </a:solidFill>
                <a:latin typeface="Verdana"/>
                <a:cs typeface="Verdana"/>
              </a:rPr>
              <a:t>нації </a:t>
            </a:r>
            <a:r>
              <a:rPr sz="2300" spc="-79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-15" dirty="0">
                <a:solidFill>
                  <a:srgbClr val="251D20"/>
                </a:solidFill>
                <a:latin typeface="Verdana"/>
                <a:cs typeface="Verdana"/>
              </a:rPr>
              <a:t>та </a:t>
            </a:r>
            <a:r>
              <a:rPr sz="2300" spc="60" dirty="0">
                <a:solidFill>
                  <a:srgbClr val="251D20"/>
                </a:solidFill>
                <a:latin typeface="Verdana"/>
                <a:cs typeface="Verdana"/>
              </a:rPr>
              <a:t>культури </a:t>
            </a:r>
            <a:r>
              <a:rPr sz="2300" spc="80" dirty="0">
                <a:solidFill>
                  <a:srgbClr val="251D20"/>
                </a:solidFill>
                <a:latin typeface="Verdana"/>
                <a:cs typeface="Verdana"/>
              </a:rPr>
              <a:t>національних </a:t>
            </a:r>
            <a:r>
              <a:rPr sz="2300" spc="100" dirty="0">
                <a:solidFill>
                  <a:srgbClr val="251D20"/>
                </a:solidFill>
                <a:latin typeface="Verdana"/>
                <a:cs typeface="Verdana"/>
              </a:rPr>
              <a:t>меншин, </a:t>
            </a:r>
            <a:r>
              <a:rPr sz="2300" spc="10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100" dirty="0">
                <a:solidFill>
                  <a:srgbClr val="251D20"/>
                </a:solidFill>
                <a:latin typeface="Verdana"/>
                <a:cs typeface="Verdana"/>
              </a:rPr>
              <a:t>забезпечення </a:t>
            </a:r>
            <a:r>
              <a:rPr sz="2300" spc="125" dirty="0">
                <a:solidFill>
                  <a:srgbClr val="251D20"/>
                </a:solidFill>
                <a:latin typeface="Verdana"/>
                <a:cs typeface="Verdana"/>
              </a:rPr>
              <a:t>свободи </a:t>
            </a:r>
            <a:r>
              <a:rPr sz="2300" spc="45" dirty="0">
                <a:solidFill>
                  <a:srgbClr val="251D20"/>
                </a:solidFill>
                <a:latin typeface="Verdana"/>
                <a:cs typeface="Verdana"/>
              </a:rPr>
              <a:t>творчості, </a:t>
            </a:r>
            <a:r>
              <a:rPr sz="2300" spc="5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90" dirty="0">
                <a:solidFill>
                  <a:srgbClr val="251D20"/>
                </a:solidFill>
                <a:latin typeface="Verdana"/>
                <a:cs typeface="Verdana"/>
              </a:rPr>
              <a:t>вільного </a:t>
            </a:r>
            <a:r>
              <a:rPr sz="2300" spc="80" dirty="0">
                <a:solidFill>
                  <a:srgbClr val="251D20"/>
                </a:solidFill>
                <a:latin typeface="Verdana"/>
                <a:cs typeface="Verdana"/>
              </a:rPr>
              <a:t>розвитку </a:t>
            </a:r>
            <a:r>
              <a:rPr sz="2300" spc="45" dirty="0">
                <a:solidFill>
                  <a:srgbClr val="251D20"/>
                </a:solidFill>
                <a:latin typeface="Verdana"/>
                <a:cs typeface="Verdana"/>
              </a:rPr>
              <a:t>культурно- </a:t>
            </a:r>
            <a:r>
              <a:rPr sz="2300" spc="5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95" dirty="0">
                <a:solidFill>
                  <a:srgbClr val="251D20"/>
                </a:solidFill>
                <a:latin typeface="Verdana"/>
                <a:cs typeface="Verdana"/>
              </a:rPr>
              <a:t>мистецьких </a:t>
            </a:r>
            <a:r>
              <a:rPr sz="2300" spc="75" dirty="0">
                <a:solidFill>
                  <a:srgbClr val="251D20"/>
                </a:solidFill>
                <a:latin typeface="Verdana"/>
                <a:cs typeface="Verdana"/>
              </a:rPr>
              <a:t>процесів, </a:t>
            </a:r>
            <a:r>
              <a:rPr sz="2300" spc="85" dirty="0">
                <a:solidFill>
                  <a:srgbClr val="251D20"/>
                </a:solidFill>
                <a:latin typeface="Verdana"/>
                <a:cs typeface="Verdana"/>
              </a:rPr>
              <a:t>реалізацію </a:t>
            </a:r>
            <a:r>
              <a:rPr sz="2300" spc="9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100" dirty="0">
                <a:solidFill>
                  <a:srgbClr val="251D20"/>
                </a:solidFill>
                <a:latin typeface="Verdana"/>
                <a:cs typeface="Verdana"/>
              </a:rPr>
              <a:t>прав </a:t>
            </a:r>
            <a:r>
              <a:rPr sz="2300" spc="125" dirty="0">
                <a:solidFill>
                  <a:srgbClr val="251D20"/>
                </a:solidFill>
                <a:latin typeface="Verdana"/>
                <a:cs typeface="Verdana"/>
              </a:rPr>
              <a:t>громадян </a:t>
            </a:r>
            <a:r>
              <a:rPr sz="2300" spc="55" dirty="0">
                <a:solidFill>
                  <a:srgbClr val="251D20"/>
                </a:solidFill>
                <a:latin typeface="Verdana"/>
                <a:cs typeface="Verdana"/>
              </a:rPr>
              <a:t>на </a:t>
            </a:r>
            <a:r>
              <a:rPr sz="2300" spc="75" dirty="0">
                <a:solidFill>
                  <a:srgbClr val="251D20"/>
                </a:solidFill>
                <a:latin typeface="Verdana"/>
                <a:cs typeface="Verdana"/>
              </a:rPr>
              <a:t>доступ </a:t>
            </a:r>
            <a:r>
              <a:rPr sz="2300" spc="95" dirty="0">
                <a:solidFill>
                  <a:srgbClr val="251D20"/>
                </a:solidFill>
                <a:latin typeface="Verdana"/>
                <a:cs typeface="Verdana"/>
              </a:rPr>
              <a:t>до </a:t>
            </a:r>
            <a:r>
              <a:rPr sz="2300" spc="10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55" dirty="0">
                <a:solidFill>
                  <a:srgbClr val="251D20"/>
                </a:solidFill>
                <a:latin typeface="Verdana"/>
                <a:cs typeface="Verdana"/>
              </a:rPr>
              <a:t>культурних </a:t>
            </a:r>
            <a:r>
              <a:rPr sz="2300" spc="70" dirty="0">
                <a:solidFill>
                  <a:srgbClr val="251D20"/>
                </a:solidFill>
                <a:latin typeface="Verdana"/>
                <a:cs typeface="Verdana"/>
              </a:rPr>
              <a:t>цінностей, </a:t>
            </a:r>
            <a:r>
              <a:rPr sz="2300" spc="110" dirty="0">
                <a:solidFill>
                  <a:srgbClr val="251D20"/>
                </a:solidFill>
                <a:latin typeface="Verdana"/>
                <a:cs typeface="Verdana"/>
              </a:rPr>
              <a:t>створення </a:t>
            </a:r>
            <a:r>
              <a:rPr sz="2300" spc="114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85" dirty="0">
                <a:solidFill>
                  <a:srgbClr val="251D20"/>
                </a:solidFill>
                <a:latin typeface="Verdana"/>
                <a:cs typeface="Verdana"/>
              </a:rPr>
              <a:t>матеріальних </a:t>
            </a:r>
            <a:r>
              <a:rPr sz="2300" spc="-15" dirty="0">
                <a:solidFill>
                  <a:srgbClr val="251D20"/>
                </a:solidFill>
                <a:latin typeface="Verdana"/>
                <a:cs typeface="Verdana"/>
              </a:rPr>
              <a:t>та </a:t>
            </a:r>
            <a:r>
              <a:rPr sz="2300" spc="70" dirty="0">
                <a:solidFill>
                  <a:srgbClr val="251D20"/>
                </a:solidFill>
                <a:latin typeface="Verdana"/>
                <a:cs typeface="Verdana"/>
              </a:rPr>
              <a:t>фінансових </a:t>
            </a:r>
            <a:r>
              <a:rPr sz="2300" spc="105" dirty="0">
                <a:solidFill>
                  <a:srgbClr val="251D20"/>
                </a:solidFill>
                <a:latin typeface="Verdana"/>
                <a:cs typeface="Verdana"/>
              </a:rPr>
              <a:t>умов </a:t>
            </a:r>
            <a:r>
              <a:rPr sz="2300" spc="11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80" dirty="0">
                <a:solidFill>
                  <a:srgbClr val="251D20"/>
                </a:solidFill>
                <a:latin typeface="Verdana"/>
                <a:cs typeface="Verdana"/>
              </a:rPr>
              <a:t>розвитку</a:t>
            </a:r>
            <a:r>
              <a:rPr sz="2300" spc="-7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300" spc="20" dirty="0">
                <a:solidFill>
                  <a:srgbClr val="251D20"/>
                </a:solidFill>
                <a:latin typeface="Verdana"/>
                <a:cs typeface="Verdana"/>
              </a:rPr>
              <a:t>культури.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4762" y="8761732"/>
            <a:ext cx="54184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spc="50" dirty="0">
                <a:solidFill>
                  <a:srgbClr val="251D20"/>
                </a:solidFill>
                <a:latin typeface="Verdana"/>
                <a:cs typeface="Verdana"/>
              </a:rPr>
              <a:t>Ніна</a:t>
            </a:r>
            <a:r>
              <a:rPr sz="2600" spc="20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600" spc="45" dirty="0">
                <a:solidFill>
                  <a:srgbClr val="251D20"/>
                </a:solidFill>
                <a:latin typeface="Verdana"/>
                <a:cs typeface="Verdana"/>
              </a:rPr>
              <a:t>Матвієнко</a:t>
            </a:r>
            <a:r>
              <a:rPr sz="2600" spc="204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600" spc="-60" dirty="0">
                <a:solidFill>
                  <a:srgbClr val="251D20"/>
                </a:solidFill>
                <a:latin typeface="Verdana"/>
                <a:cs typeface="Verdana"/>
              </a:rPr>
              <a:t>та</a:t>
            </a:r>
            <a:r>
              <a:rPr sz="2600" spc="20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600" spc="30" dirty="0">
                <a:solidFill>
                  <a:srgbClr val="251D20"/>
                </a:solidFill>
                <a:latin typeface="Verdana"/>
                <a:cs typeface="Verdana"/>
              </a:rPr>
              <a:t>Кубанський </a:t>
            </a:r>
            <a:r>
              <a:rPr sz="2600" spc="-894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600" spc="-35" dirty="0">
                <a:solidFill>
                  <a:srgbClr val="251D20"/>
                </a:solidFill>
                <a:latin typeface="Verdana"/>
                <a:cs typeface="Verdana"/>
              </a:rPr>
              <a:t>к</a:t>
            </a:r>
            <a:r>
              <a:rPr sz="2600" spc="70" dirty="0">
                <a:solidFill>
                  <a:srgbClr val="251D20"/>
                </a:solidFill>
                <a:latin typeface="Verdana"/>
                <a:cs typeface="Verdana"/>
              </a:rPr>
              <a:t>о</a:t>
            </a:r>
            <a:r>
              <a:rPr sz="2600" spc="15" dirty="0">
                <a:solidFill>
                  <a:srgbClr val="251D20"/>
                </a:solidFill>
                <a:latin typeface="Verdana"/>
                <a:cs typeface="Verdana"/>
              </a:rPr>
              <a:t>з</a:t>
            </a:r>
            <a:r>
              <a:rPr sz="2600" spc="-55" dirty="0">
                <a:solidFill>
                  <a:srgbClr val="251D20"/>
                </a:solidFill>
                <a:latin typeface="Verdana"/>
                <a:cs typeface="Verdana"/>
              </a:rPr>
              <a:t>а</a:t>
            </a:r>
            <a:r>
              <a:rPr sz="2600" spc="-25" dirty="0">
                <a:solidFill>
                  <a:srgbClr val="251D20"/>
                </a:solidFill>
                <a:latin typeface="Verdana"/>
                <a:cs typeface="Verdana"/>
              </a:rPr>
              <a:t>ч</a:t>
            </a:r>
            <a:r>
              <a:rPr sz="2600" spc="114" dirty="0">
                <a:solidFill>
                  <a:srgbClr val="251D20"/>
                </a:solidFill>
                <a:latin typeface="Verdana"/>
                <a:cs typeface="Verdana"/>
              </a:rPr>
              <a:t>и</a:t>
            </a:r>
            <a:r>
              <a:rPr sz="2600" spc="120" dirty="0">
                <a:solidFill>
                  <a:srgbClr val="251D20"/>
                </a:solidFill>
                <a:latin typeface="Verdana"/>
                <a:cs typeface="Verdana"/>
              </a:rPr>
              <a:t>й</a:t>
            </a:r>
            <a:r>
              <a:rPr sz="2600" spc="-23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600" spc="-180" dirty="0">
                <a:solidFill>
                  <a:srgbClr val="251D20"/>
                </a:solidFill>
                <a:latin typeface="Verdana"/>
                <a:cs typeface="Verdana"/>
              </a:rPr>
              <a:t>х</a:t>
            </a:r>
            <a:r>
              <a:rPr sz="2600" spc="70" dirty="0">
                <a:solidFill>
                  <a:srgbClr val="251D20"/>
                </a:solidFill>
                <a:latin typeface="Verdana"/>
                <a:cs typeface="Verdana"/>
              </a:rPr>
              <a:t>о</a:t>
            </a:r>
            <a:r>
              <a:rPr sz="2600" spc="160" dirty="0">
                <a:solidFill>
                  <a:srgbClr val="251D20"/>
                </a:solidFill>
                <a:latin typeface="Verdana"/>
                <a:cs typeface="Verdana"/>
              </a:rPr>
              <a:t>р</a:t>
            </a:r>
            <a:r>
              <a:rPr sz="2600" spc="44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600" spc="-335" dirty="0">
                <a:solidFill>
                  <a:srgbClr val="251D20"/>
                </a:solidFill>
                <a:latin typeface="Verdana"/>
                <a:cs typeface="Verdana"/>
              </a:rPr>
              <a:t>(</a:t>
            </a:r>
            <a:r>
              <a:rPr sz="2600" spc="-720" dirty="0">
                <a:solidFill>
                  <a:srgbClr val="251D20"/>
                </a:solidFill>
                <a:latin typeface="Verdana"/>
                <a:cs typeface="Verdana"/>
              </a:rPr>
              <a:t>1</a:t>
            </a:r>
            <a:r>
              <a:rPr sz="2600" spc="-75" dirty="0">
                <a:solidFill>
                  <a:srgbClr val="251D20"/>
                </a:solidFill>
                <a:latin typeface="Verdana"/>
                <a:cs typeface="Verdana"/>
              </a:rPr>
              <a:t>99</a:t>
            </a:r>
            <a:r>
              <a:rPr sz="2600" spc="-185" dirty="0">
                <a:solidFill>
                  <a:srgbClr val="251D20"/>
                </a:solidFill>
                <a:latin typeface="Verdana"/>
                <a:cs typeface="Verdana"/>
              </a:rPr>
              <a:t>2</a:t>
            </a:r>
            <a:r>
              <a:rPr sz="2600" spc="-330" dirty="0">
                <a:solidFill>
                  <a:srgbClr val="251D20"/>
                </a:solidFill>
                <a:latin typeface="Verdana"/>
                <a:cs typeface="Verdana"/>
              </a:rPr>
              <a:t>)</a:t>
            </a:r>
            <a:endParaRPr sz="26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04555" y="8723632"/>
            <a:ext cx="3365500" cy="97790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2700" spc="-80" dirty="0">
                <a:solidFill>
                  <a:srgbClr val="251D20"/>
                </a:solidFill>
                <a:latin typeface="Verdana"/>
                <a:cs typeface="Verdana"/>
              </a:rPr>
              <a:t>Т</a:t>
            </a:r>
            <a:r>
              <a:rPr sz="2700" spc="-50" dirty="0">
                <a:solidFill>
                  <a:srgbClr val="251D20"/>
                </a:solidFill>
                <a:latin typeface="Verdana"/>
                <a:cs typeface="Verdana"/>
              </a:rPr>
              <a:t>а</a:t>
            </a:r>
            <a:r>
              <a:rPr sz="2700" spc="170" dirty="0">
                <a:solidFill>
                  <a:srgbClr val="251D20"/>
                </a:solidFill>
                <a:latin typeface="Verdana"/>
                <a:cs typeface="Verdana"/>
              </a:rPr>
              <a:t>р</a:t>
            </a:r>
            <a:r>
              <a:rPr sz="2700" spc="-50" dirty="0">
                <a:solidFill>
                  <a:srgbClr val="251D20"/>
                </a:solidFill>
                <a:latin typeface="Verdana"/>
                <a:cs typeface="Verdana"/>
              </a:rPr>
              <a:t>а</a:t>
            </a:r>
            <a:r>
              <a:rPr sz="2700" spc="75" dirty="0">
                <a:solidFill>
                  <a:srgbClr val="251D20"/>
                </a:solidFill>
                <a:latin typeface="Verdana"/>
                <a:cs typeface="Verdana"/>
              </a:rPr>
              <a:t>с</a:t>
            </a:r>
            <a:r>
              <a:rPr sz="2700" spc="-24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700" spc="195" dirty="0">
                <a:solidFill>
                  <a:srgbClr val="251D20"/>
                </a:solidFill>
                <a:latin typeface="Verdana"/>
                <a:cs typeface="Verdana"/>
              </a:rPr>
              <a:t>П</a:t>
            </a:r>
            <a:r>
              <a:rPr sz="2700" spc="60" dirty="0">
                <a:solidFill>
                  <a:srgbClr val="251D20"/>
                </a:solidFill>
                <a:latin typeface="Verdana"/>
                <a:cs typeface="Verdana"/>
              </a:rPr>
              <a:t>е</a:t>
            </a:r>
            <a:r>
              <a:rPr sz="2700" spc="50" dirty="0">
                <a:solidFill>
                  <a:srgbClr val="251D20"/>
                </a:solidFill>
                <a:latin typeface="Verdana"/>
                <a:cs typeface="Verdana"/>
              </a:rPr>
              <a:t>тр</a:t>
            </a:r>
            <a:r>
              <a:rPr sz="2700" spc="125" dirty="0">
                <a:solidFill>
                  <a:srgbClr val="251D20"/>
                </a:solidFill>
                <a:latin typeface="Verdana"/>
                <a:cs typeface="Verdana"/>
              </a:rPr>
              <a:t>и</a:t>
            </a:r>
            <a:r>
              <a:rPr sz="2700" spc="100" dirty="0">
                <a:solidFill>
                  <a:srgbClr val="251D20"/>
                </a:solidFill>
                <a:latin typeface="Verdana"/>
                <a:cs typeface="Verdana"/>
              </a:rPr>
              <a:t>н</a:t>
            </a:r>
            <a:r>
              <a:rPr sz="2700" spc="60" dirty="0">
                <a:solidFill>
                  <a:srgbClr val="251D20"/>
                </a:solidFill>
                <a:latin typeface="Verdana"/>
                <a:cs typeface="Verdana"/>
              </a:rPr>
              <a:t>е</a:t>
            </a:r>
            <a:r>
              <a:rPr sz="2700" spc="100" dirty="0">
                <a:solidFill>
                  <a:srgbClr val="251D20"/>
                </a:solidFill>
                <a:latin typeface="Verdana"/>
                <a:cs typeface="Verdana"/>
              </a:rPr>
              <a:t>н</a:t>
            </a:r>
            <a:r>
              <a:rPr sz="2700" spc="-30" dirty="0">
                <a:solidFill>
                  <a:srgbClr val="251D20"/>
                </a:solidFill>
                <a:latin typeface="Verdana"/>
                <a:cs typeface="Verdana"/>
              </a:rPr>
              <a:t>к</a:t>
            </a:r>
            <a:r>
              <a:rPr sz="2700" spc="75" dirty="0">
                <a:solidFill>
                  <a:srgbClr val="251D20"/>
                </a:solidFill>
                <a:latin typeface="Verdana"/>
                <a:cs typeface="Verdana"/>
              </a:rPr>
              <a:t>о</a:t>
            </a:r>
            <a:endParaRPr sz="2700" dirty="0">
              <a:latin typeface="Verdana"/>
              <a:cs typeface="Verdana"/>
            </a:endParaRPr>
          </a:p>
          <a:p>
            <a:pPr marL="179070" algn="ctr">
              <a:lnSpc>
                <a:spcPct val="100000"/>
              </a:lnSpc>
              <a:spcBef>
                <a:spcPts val="509"/>
              </a:spcBef>
            </a:pPr>
            <a:r>
              <a:rPr sz="2700" spc="-170" dirty="0">
                <a:solidFill>
                  <a:srgbClr val="251D20"/>
                </a:solidFill>
                <a:latin typeface="Verdana"/>
                <a:cs typeface="Verdana"/>
              </a:rPr>
              <a:t>1990-і</a:t>
            </a:r>
            <a:endParaRPr sz="27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22842" y="0"/>
              <a:ext cx="5514974" cy="68428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40190" y="0"/>
              <a:ext cx="4347808" cy="34194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00" cy="2162175"/>
            </a:xfrm>
            <a:custGeom>
              <a:avLst/>
              <a:gdLst/>
              <a:ahLst/>
              <a:cxnLst/>
              <a:rect l="l" t="t" r="r" b="b"/>
              <a:pathLst>
                <a:path w="18288000" h="2162175">
                  <a:moveTo>
                    <a:pt x="18287998" y="2162174"/>
                  </a:moveTo>
                  <a:lnTo>
                    <a:pt x="0" y="2162174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2162174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40190" y="3431828"/>
              <a:ext cx="4347808" cy="68537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2842" y="6846686"/>
              <a:ext cx="5514974" cy="34194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54026" y="2699580"/>
              <a:ext cx="9533972" cy="585787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786241" y="8753106"/>
              <a:ext cx="9502140" cy="1534160"/>
            </a:xfrm>
            <a:custGeom>
              <a:avLst/>
              <a:gdLst/>
              <a:ahLst/>
              <a:cxnLst/>
              <a:rect l="l" t="t" r="r" b="b"/>
              <a:pathLst>
                <a:path w="9502140" h="1534159">
                  <a:moveTo>
                    <a:pt x="9501746" y="0"/>
                  </a:moveTo>
                  <a:lnTo>
                    <a:pt x="0" y="0"/>
                  </a:lnTo>
                  <a:lnTo>
                    <a:pt x="0" y="771525"/>
                  </a:lnTo>
                  <a:lnTo>
                    <a:pt x="758571" y="771525"/>
                  </a:lnTo>
                  <a:lnTo>
                    <a:pt x="401142" y="1533906"/>
                  </a:lnTo>
                  <a:lnTo>
                    <a:pt x="800900" y="1533906"/>
                  </a:lnTo>
                  <a:lnTo>
                    <a:pt x="1158328" y="771525"/>
                  </a:lnTo>
                  <a:lnTo>
                    <a:pt x="1230655" y="771525"/>
                  </a:lnTo>
                  <a:lnTo>
                    <a:pt x="1024216" y="1533893"/>
                  </a:lnTo>
                  <a:lnTo>
                    <a:pt x="1399197" y="1533893"/>
                  </a:lnTo>
                  <a:lnTo>
                    <a:pt x="1605635" y="771525"/>
                  </a:lnTo>
                  <a:lnTo>
                    <a:pt x="8482241" y="771525"/>
                  </a:lnTo>
                  <a:lnTo>
                    <a:pt x="8645296" y="1533893"/>
                  </a:lnTo>
                  <a:lnTo>
                    <a:pt x="9015438" y="1533893"/>
                  </a:lnTo>
                  <a:lnTo>
                    <a:pt x="8852370" y="771525"/>
                  </a:lnTo>
                  <a:lnTo>
                    <a:pt x="8967495" y="771525"/>
                  </a:lnTo>
                  <a:lnTo>
                    <a:pt x="9318625" y="1533893"/>
                  </a:lnTo>
                  <a:lnTo>
                    <a:pt x="9501746" y="1533893"/>
                  </a:lnTo>
                  <a:lnTo>
                    <a:pt x="9501746" y="1066279"/>
                  </a:lnTo>
                  <a:lnTo>
                    <a:pt x="9365983" y="771525"/>
                  </a:lnTo>
                  <a:lnTo>
                    <a:pt x="9501746" y="771525"/>
                  </a:lnTo>
                  <a:lnTo>
                    <a:pt x="9501746" y="0"/>
                  </a:lnTo>
                  <a:close/>
                </a:path>
              </a:pathLst>
            </a:custGeom>
            <a:solidFill>
              <a:srgbClr val="5D3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61418" y="3679911"/>
              <a:ext cx="6638074" cy="44253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6909" y="3067140"/>
              <a:ext cx="8724899" cy="601027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3722" y="80102"/>
            <a:ext cx="13661390" cy="19208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ts val="7130"/>
              </a:lnSpc>
              <a:spcBef>
                <a:spcPts val="865"/>
              </a:spcBef>
            </a:pPr>
            <a:r>
              <a:rPr sz="6500" spc="540" dirty="0">
                <a:solidFill>
                  <a:srgbClr val="000000"/>
                </a:solidFill>
                <a:latin typeface="Verdana"/>
                <a:cs typeface="Verdana"/>
              </a:rPr>
              <a:t>НАЦІОНАЛЬНО</a:t>
            </a:r>
            <a:r>
              <a:rPr sz="6500" spc="-4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6500" spc="-465" dirty="0">
                <a:solidFill>
                  <a:srgbClr val="000000"/>
                </a:solidFill>
                <a:latin typeface="Verdana"/>
                <a:cs typeface="Verdana"/>
              </a:rPr>
              <a:t>-</a:t>
            </a:r>
            <a:r>
              <a:rPr sz="6500" spc="-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6500" spc="555" dirty="0">
                <a:solidFill>
                  <a:srgbClr val="000000"/>
                </a:solidFill>
                <a:latin typeface="Verdana"/>
                <a:cs typeface="Verdana"/>
              </a:rPr>
              <a:t>КУЛЬТУРНЕ </a:t>
            </a:r>
            <a:r>
              <a:rPr sz="6500" spc="-227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6500" spc="525" dirty="0">
                <a:solidFill>
                  <a:srgbClr val="000000"/>
                </a:solidFill>
                <a:latin typeface="Verdana"/>
                <a:cs typeface="Verdana"/>
              </a:rPr>
              <a:t>ВІДРОДЖЕННЯ</a:t>
            </a:r>
            <a:endParaRPr sz="65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91273" y="9019949"/>
            <a:ext cx="59378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21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3400" spc="80" dirty="0">
                <a:solidFill>
                  <a:srgbClr val="FFFFFF"/>
                </a:solidFill>
                <a:latin typeface="Verdana"/>
                <a:cs typeface="Verdana"/>
              </a:rPr>
              <a:t>є</a:t>
            </a:r>
            <a:r>
              <a:rPr sz="3400" spc="204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3400" spc="-4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400" spc="-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5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3400" spc="7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3400" spc="204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3400" spc="9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3400" spc="80" dirty="0">
                <a:solidFill>
                  <a:srgbClr val="FFFFFF"/>
                </a:solidFill>
                <a:latin typeface="Verdana"/>
                <a:cs typeface="Verdana"/>
              </a:rPr>
              <a:t>ю</a:t>
            </a:r>
            <a:r>
              <a:rPr sz="3400" spc="-30" dirty="0">
                <a:solidFill>
                  <a:srgbClr val="FFFFFF"/>
                </a:solidFill>
                <a:latin typeface="Verdana"/>
                <a:cs typeface="Verdana"/>
              </a:rPr>
              <a:t>ч</a:t>
            </a:r>
            <a:r>
              <a:rPr sz="3400" spc="-4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400" spc="-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43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3400" spc="-93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3400" spc="-100" dirty="0">
                <a:solidFill>
                  <a:srgbClr val="FFFFFF"/>
                </a:solidFill>
                <a:latin typeface="Verdana"/>
                <a:cs typeface="Verdana"/>
              </a:rPr>
              <a:t>99</a:t>
            </a:r>
            <a:r>
              <a:rPr sz="3400" spc="85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3400" spc="-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204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3400" spc="-5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3400" spc="-4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400" spc="-43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3722" y="2749587"/>
            <a:ext cx="8084820" cy="455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7800" algn="just">
              <a:lnSpc>
                <a:spcPct val="114999"/>
              </a:lnSpc>
              <a:spcBef>
                <a:spcPts val="100"/>
              </a:spcBef>
            </a:pPr>
            <a:r>
              <a:rPr sz="2500" spc="50" dirty="0">
                <a:latin typeface="Verdana"/>
                <a:cs typeface="Verdana"/>
              </a:rPr>
              <a:t>З </a:t>
            </a:r>
            <a:r>
              <a:rPr sz="2500" spc="35" dirty="0">
                <a:latin typeface="Verdana"/>
                <a:cs typeface="Verdana"/>
              </a:rPr>
              <a:t>початком </a:t>
            </a:r>
            <a:r>
              <a:rPr sz="2500" spc="40" dirty="0">
                <a:latin typeface="Verdana"/>
                <a:cs typeface="Verdana"/>
              </a:rPr>
              <a:t>Незалежності </a:t>
            </a:r>
            <a:r>
              <a:rPr sz="2500" spc="-85" dirty="0">
                <a:latin typeface="Verdana"/>
                <a:cs typeface="Verdana"/>
              </a:rPr>
              <a:t>у </a:t>
            </a:r>
            <a:r>
              <a:rPr sz="2500" spc="30" dirty="0">
                <a:latin typeface="Verdana"/>
                <a:cs typeface="Verdana"/>
              </a:rPr>
              <a:t>кіно </a:t>
            </a:r>
            <a:r>
              <a:rPr sz="2500" spc="-55" dirty="0">
                <a:latin typeface="Verdana"/>
                <a:cs typeface="Verdana"/>
              </a:rPr>
              <a:t>та </a:t>
            </a:r>
            <a:r>
              <a:rPr sz="2500" spc="10" dirty="0">
                <a:latin typeface="Verdana"/>
                <a:cs typeface="Verdana"/>
              </a:rPr>
              <a:t>ТБ </a:t>
            </a:r>
            <a:r>
              <a:rPr sz="2500" spc="25" dirty="0">
                <a:latin typeface="Verdana"/>
                <a:cs typeface="Verdana"/>
              </a:rPr>
              <a:t>зникла </a:t>
            </a:r>
            <a:r>
              <a:rPr sz="2500" spc="30" dirty="0">
                <a:latin typeface="Verdana"/>
                <a:cs typeface="Verdana"/>
              </a:rPr>
              <a:t> </a:t>
            </a:r>
            <a:r>
              <a:rPr sz="2500" spc="-15" dirty="0">
                <a:latin typeface="Verdana"/>
                <a:cs typeface="Verdana"/>
              </a:rPr>
              <a:t>цензура,</a:t>
            </a:r>
            <a:r>
              <a:rPr sz="2500" spc="-10" dirty="0">
                <a:latin typeface="Verdana"/>
                <a:cs typeface="Verdana"/>
              </a:rPr>
              <a:t> </a:t>
            </a:r>
            <a:r>
              <a:rPr sz="2500" spc="20" dirty="0">
                <a:latin typeface="Verdana"/>
                <a:cs typeface="Verdana"/>
              </a:rPr>
              <a:t>завдяки</a:t>
            </a:r>
            <a:r>
              <a:rPr sz="2500" spc="25" dirty="0">
                <a:latin typeface="Verdana"/>
                <a:cs typeface="Verdana"/>
              </a:rPr>
              <a:t> </a:t>
            </a:r>
            <a:r>
              <a:rPr sz="2500" spc="45" dirty="0">
                <a:latin typeface="Verdana"/>
                <a:cs typeface="Verdana"/>
              </a:rPr>
              <a:t>чому</a:t>
            </a:r>
            <a:r>
              <a:rPr sz="2500" spc="50" dirty="0">
                <a:latin typeface="Verdana"/>
                <a:cs typeface="Verdana"/>
              </a:rPr>
              <a:t> </a:t>
            </a:r>
            <a:r>
              <a:rPr sz="2500" spc="30" dirty="0">
                <a:latin typeface="Verdana"/>
                <a:cs typeface="Verdana"/>
              </a:rPr>
              <a:t>почало</a:t>
            </a:r>
            <a:r>
              <a:rPr sz="2500" spc="35" dirty="0">
                <a:latin typeface="Verdana"/>
                <a:cs typeface="Verdana"/>
              </a:rPr>
              <a:t> </a:t>
            </a:r>
            <a:r>
              <a:rPr sz="2500" spc="5" dirty="0">
                <a:latin typeface="Verdana"/>
                <a:cs typeface="Verdana"/>
              </a:rPr>
              <a:t>з’являтися </a:t>
            </a:r>
            <a:r>
              <a:rPr sz="2500" spc="10" dirty="0">
                <a:latin typeface="Verdana"/>
                <a:cs typeface="Verdana"/>
              </a:rPr>
              <a:t> </a:t>
            </a:r>
            <a:r>
              <a:rPr sz="2500" spc="60" dirty="0">
                <a:latin typeface="Verdana"/>
                <a:cs typeface="Verdana"/>
              </a:rPr>
              <a:t>чимало </a:t>
            </a:r>
            <a:r>
              <a:rPr sz="2500" spc="15" dirty="0">
                <a:latin typeface="Verdana"/>
                <a:cs typeface="Verdana"/>
              </a:rPr>
              <a:t>самобутніх </a:t>
            </a:r>
            <a:r>
              <a:rPr sz="2500" spc="-70" dirty="0">
                <a:latin typeface="Verdana"/>
                <a:cs typeface="Verdana"/>
              </a:rPr>
              <a:t>шоу, </a:t>
            </a:r>
            <a:r>
              <a:rPr sz="2500" spc="80" dirty="0">
                <a:latin typeface="Verdana"/>
                <a:cs typeface="Verdana"/>
              </a:rPr>
              <a:t>найвідомішим </a:t>
            </a:r>
            <a:r>
              <a:rPr sz="2500" spc="20" dirty="0">
                <a:latin typeface="Verdana"/>
                <a:cs typeface="Verdana"/>
              </a:rPr>
              <a:t>з </a:t>
            </a:r>
            <a:r>
              <a:rPr sz="2500" spc="-20" dirty="0">
                <a:latin typeface="Verdana"/>
                <a:cs typeface="Verdana"/>
              </a:rPr>
              <a:t>яких </a:t>
            </a:r>
            <a:r>
              <a:rPr sz="2500" spc="-15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була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55" dirty="0">
                <a:latin typeface="Verdana"/>
                <a:cs typeface="Verdana"/>
              </a:rPr>
              <a:t>Вєрка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30" dirty="0">
                <a:latin typeface="Verdana"/>
                <a:cs typeface="Verdana"/>
              </a:rPr>
              <a:t>Сердючка</a:t>
            </a:r>
            <a:r>
              <a:rPr sz="2500" spc="-220" dirty="0">
                <a:latin typeface="Verdana"/>
                <a:cs typeface="Verdana"/>
              </a:rPr>
              <a:t> </a:t>
            </a:r>
            <a:r>
              <a:rPr sz="2500" spc="30" dirty="0">
                <a:latin typeface="Verdana"/>
                <a:cs typeface="Verdana"/>
              </a:rPr>
              <a:t>в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45" dirty="0">
                <a:latin typeface="Verdana"/>
                <a:cs typeface="Verdana"/>
              </a:rPr>
              <a:t>образі</a:t>
            </a:r>
            <a:r>
              <a:rPr sz="2500" spc="-220" dirty="0">
                <a:latin typeface="Verdana"/>
                <a:cs typeface="Verdana"/>
              </a:rPr>
              <a:t> </a:t>
            </a:r>
            <a:r>
              <a:rPr sz="2500" spc="25" dirty="0">
                <a:latin typeface="Verdana"/>
                <a:cs typeface="Verdana"/>
              </a:rPr>
              <a:t>провідниці.</a:t>
            </a:r>
            <a:endParaRPr sz="2500" dirty="0">
              <a:latin typeface="Verdana"/>
              <a:cs typeface="Verdana"/>
            </a:endParaRPr>
          </a:p>
          <a:p>
            <a:pPr marL="187960" marR="5080" algn="just">
              <a:lnSpc>
                <a:spcPct val="114999"/>
              </a:lnSpc>
              <a:spcBef>
                <a:spcPts val="1255"/>
              </a:spcBef>
            </a:pPr>
            <a:r>
              <a:rPr sz="2500" spc="90" dirty="0">
                <a:latin typeface="Verdana"/>
                <a:cs typeface="Verdana"/>
              </a:rPr>
              <a:t>Простий </a:t>
            </a:r>
            <a:r>
              <a:rPr sz="2500" spc="-5" dirty="0">
                <a:latin typeface="Verdana"/>
                <a:cs typeface="Verdana"/>
              </a:rPr>
              <a:t>і </a:t>
            </a:r>
            <a:r>
              <a:rPr sz="2500" spc="20" dirty="0">
                <a:latin typeface="Verdana"/>
                <a:cs typeface="Verdana"/>
              </a:rPr>
              <a:t>грубуватий </a:t>
            </a:r>
            <a:r>
              <a:rPr sz="2500" spc="70" dirty="0">
                <a:latin typeface="Verdana"/>
                <a:cs typeface="Verdana"/>
              </a:rPr>
              <a:t>гумор </a:t>
            </a:r>
            <a:r>
              <a:rPr sz="2500" spc="40" dirty="0">
                <a:latin typeface="Verdana"/>
                <a:cs typeface="Verdana"/>
              </a:rPr>
              <a:t>штибу </a:t>
            </a:r>
            <a:r>
              <a:rPr sz="2500" spc="15" dirty="0">
                <a:latin typeface="Verdana"/>
                <a:cs typeface="Verdana"/>
              </a:rPr>
              <a:t>"мужчина </a:t>
            </a:r>
            <a:r>
              <a:rPr sz="2500" spc="20" dirty="0">
                <a:latin typeface="Verdana"/>
                <a:cs typeface="Verdana"/>
              </a:rPr>
              <a:t> на</a:t>
            </a:r>
            <a:r>
              <a:rPr sz="2500" spc="-50" dirty="0">
                <a:latin typeface="Verdana"/>
                <a:cs typeface="Verdana"/>
              </a:rPr>
              <a:t> </a:t>
            </a:r>
            <a:r>
              <a:rPr sz="2500" spc="30" dirty="0">
                <a:latin typeface="Verdana"/>
                <a:cs typeface="Verdana"/>
              </a:rPr>
              <a:t>третій</a:t>
            </a:r>
            <a:r>
              <a:rPr sz="2500" spc="-50" dirty="0">
                <a:latin typeface="Verdana"/>
                <a:cs typeface="Verdana"/>
              </a:rPr>
              <a:t> </a:t>
            </a:r>
            <a:r>
              <a:rPr sz="2500" spc="-20" dirty="0">
                <a:latin typeface="Verdana"/>
                <a:cs typeface="Verdana"/>
              </a:rPr>
              <a:t>полці,</a:t>
            </a:r>
            <a:r>
              <a:rPr sz="2500" spc="-50" dirty="0">
                <a:latin typeface="Verdana"/>
                <a:cs typeface="Verdana"/>
              </a:rPr>
              <a:t> </a:t>
            </a:r>
            <a:r>
              <a:rPr sz="2500" spc="40" dirty="0">
                <a:latin typeface="Verdana"/>
                <a:cs typeface="Verdana"/>
              </a:rPr>
              <a:t>або</a:t>
            </a:r>
            <a:r>
              <a:rPr sz="2500" spc="-50" dirty="0">
                <a:latin typeface="Verdana"/>
                <a:cs typeface="Verdana"/>
              </a:rPr>
              <a:t> </a:t>
            </a:r>
            <a:r>
              <a:rPr sz="2500" spc="35" dirty="0">
                <a:latin typeface="Verdana"/>
                <a:cs typeface="Verdana"/>
              </a:rPr>
              <a:t>зніміть</a:t>
            </a:r>
            <a:r>
              <a:rPr sz="2500" spc="-45" dirty="0">
                <a:latin typeface="Verdana"/>
                <a:cs typeface="Verdana"/>
              </a:rPr>
              <a:t> </a:t>
            </a:r>
            <a:r>
              <a:rPr sz="2500" spc="-15" dirty="0">
                <a:latin typeface="Verdana"/>
                <a:cs typeface="Verdana"/>
              </a:rPr>
              <a:t>носки,</a:t>
            </a:r>
            <a:r>
              <a:rPr sz="2500" spc="-50" dirty="0">
                <a:latin typeface="Verdana"/>
                <a:cs typeface="Verdana"/>
              </a:rPr>
              <a:t> </a:t>
            </a:r>
            <a:r>
              <a:rPr sz="2500" spc="40" dirty="0">
                <a:latin typeface="Verdana"/>
                <a:cs typeface="Verdana"/>
              </a:rPr>
              <a:t>або</a:t>
            </a:r>
            <a:r>
              <a:rPr sz="2500" spc="-50" dirty="0">
                <a:latin typeface="Verdana"/>
                <a:cs typeface="Verdana"/>
              </a:rPr>
              <a:t> </a:t>
            </a:r>
            <a:r>
              <a:rPr sz="2500" spc="15" dirty="0">
                <a:latin typeface="Verdana"/>
                <a:cs typeface="Verdana"/>
              </a:rPr>
              <a:t>давайте </a:t>
            </a:r>
            <a:r>
              <a:rPr sz="2500" spc="-865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шо-то</a:t>
            </a:r>
            <a:r>
              <a:rPr sz="2500" spc="5" dirty="0">
                <a:latin typeface="Verdana"/>
                <a:cs typeface="Verdana"/>
              </a:rPr>
              <a:t> </a:t>
            </a:r>
            <a:r>
              <a:rPr sz="2500" spc="-15" dirty="0">
                <a:latin typeface="Verdana"/>
                <a:cs typeface="Verdana"/>
              </a:rPr>
              <a:t>рішать"</a:t>
            </a:r>
            <a:r>
              <a:rPr sz="2500" spc="-10" dirty="0">
                <a:latin typeface="Verdana"/>
                <a:cs typeface="Verdana"/>
              </a:rPr>
              <a:t> </a:t>
            </a:r>
            <a:r>
              <a:rPr sz="2500" spc="30" dirty="0">
                <a:latin typeface="Verdana"/>
                <a:cs typeface="Verdana"/>
              </a:rPr>
              <a:t>викликали</a:t>
            </a:r>
            <a:r>
              <a:rPr sz="2500" spc="35" dirty="0">
                <a:latin typeface="Verdana"/>
                <a:cs typeface="Verdana"/>
              </a:rPr>
              <a:t> </a:t>
            </a:r>
            <a:r>
              <a:rPr sz="2500" spc="5" dirty="0">
                <a:latin typeface="Verdana"/>
                <a:cs typeface="Verdana"/>
              </a:rPr>
              <a:t>посмішку,</a:t>
            </a:r>
            <a:r>
              <a:rPr sz="2500" spc="10" dirty="0">
                <a:latin typeface="Verdana"/>
                <a:cs typeface="Verdana"/>
              </a:rPr>
              <a:t> </a:t>
            </a:r>
            <a:r>
              <a:rPr sz="2500" spc="85" dirty="0">
                <a:latin typeface="Verdana"/>
                <a:cs typeface="Verdana"/>
              </a:rPr>
              <a:t>бо </a:t>
            </a:r>
            <a:r>
              <a:rPr sz="2500" spc="90" dirty="0">
                <a:latin typeface="Verdana"/>
                <a:cs typeface="Verdana"/>
              </a:rPr>
              <a:t> </a:t>
            </a:r>
            <a:r>
              <a:rPr sz="2500" spc="95" dirty="0">
                <a:latin typeface="Verdana"/>
                <a:cs typeface="Verdana"/>
              </a:rPr>
              <a:t>приземлений</a:t>
            </a:r>
            <a:r>
              <a:rPr sz="2500" spc="100" dirty="0">
                <a:latin typeface="Verdana"/>
                <a:cs typeface="Verdana"/>
              </a:rPr>
              <a:t> </a:t>
            </a:r>
            <a:r>
              <a:rPr sz="2500" spc="60" dirty="0">
                <a:latin typeface="Verdana"/>
                <a:cs typeface="Verdana"/>
              </a:rPr>
              <a:t>образ</a:t>
            </a:r>
            <a:r>
              <a:rPr sz="2500" spc="65" dirty="0">
                <a:latin typeface="Verdana"/>
                <a:cs typeface="Verdana"/>
              </a:rPr>
              <a:t> </a:t>
            </a:r>
            <a:r>
              <a:rPr sz="2500" spc="30" dirty="0">
                <a:latin typeface="Verdana"/>
                <a:cs typeface="Verdana"/>
              </a:rPr>
              <a:t>плацкартного</a:t>
            </a:r>
            <a:r>
              <a:rPr sz="2500" spc="35" dirty="0">
                <a:latin typeface="Verdana"/>
                <a:cs typeface="Verdana"/>
              </a:rPr>
              <a:t> </a:t>
            </a:r>
            <a:r>
              <a:rPr sz="2500" spc="5" dirty="0">
                <a:latin typeface="Verdana"/>
                <a:cs typeface="Verdana"/>
              </a:rPr>
              <a:t>вагону</a:t>
            </a:r>
            <a:r>
              <a:rPr sz="2500" spc="10" dirty="0">
                <a:latin typeface="Verdana"/>
                <a:cs typeface="Verdana"/>
              </a:rPr>
              <a:t> </a:t>
            </a:r>
            <a:r>
              <a:rPr sz="2500" spc="-85" dirty="0">
                <a:latin typeface="Verdana"/>
                <a:cs typeface="Verdana"/>
              </a:rPr>
              <a:t>у </a:t>
            </a:r>
            <a:r>
              <a:rPr sz="2500" spc="-865" dirty="0">
                <a:latin typeface="Verdana"/>
                <a:cs typeface="Verdana"/>
              </a:rPr>
              <a:t> </a:t>
            </a:r>
            <a:r>
              <a:rPr sz="2500" spc="-195" dirty="0">
                <a:latin typeface="Verdana"/>
                <a:cs typeface="Verdana"/>
              </a:rPr>
              <a:t>1994</a:t>
            </a:r>
            <a:r>
              <a:rPr sz="2500" spc="-190" dirty="0">
                <a:latin typeface="Verdana"/>
                <a:cs typeface="Verdana"/>
              </a:rPr>
              <a:t> </a:t>
            </a:r>
            <a:r>
              <a:rPr sz="2500" spc="75" dirty="0">
                <a:latin typeface="Verdana"/>
                <a:cs typeface="Verdana"/>
              </a:rPr>
              <a:t>році</a:t>
            </a:r>
            <a:r>
              <a:rPr sz="2500" spc="80" dirty="0">
                <a:latin typeface="Verdana"/>
                <a:cs typeface="Verdana"/>
              </a:rPr>
              <a:t> </a:t>
            </a:r>
            <a:r>
              <a:rPr sz="2500" spc="45" dirty="0">
                <a:latin typeface="Verdana"/>
                <a:cs typeface="Verdana"/>
              </a:rPr>
              <a:t>чи</a:t>
            </a:r>
            <a:r>
              <a:rPr sz="2500" spc="50" dirty="0">
                <a:latin typeface="Verdana"/>
                <a:cs typeface="Verdana"/>
              </a:rPr>
              <a:t> </a:t>
            </a:r>
            <a:r>
              <a:rPr sz="2500" spc="70" dirty="0">
                <a:latin typeface="Verdana"/>
                <a:cs typeface="Verdana"/>
              </a:rPr>
              <a:t>не</a:t>
            </a:r>
            <a:r>
              <a:rPr sz="2500" spc="75" dirty="0">
                <a:latin typeface="Verdana"/>
                <a:cs typeface="Verdana"/>
              </a:rPr>
              <a:t> </a:t>
            </a:r>
            <a:r>
              <a:rPr sz="2500" spc="80" dirty="0">
                <a:latin typeface="Verdana"/>
                <a:cs typeface="Verdana"/>
              </a:rPr>
              <a:t>вперше</a:t>
            </a:r>
            <a:r>
              <a:rPr sz="2500" spc="85" dirty="0">
                <a:latin typeface="Verdana"/>
                <a:cs typeface="Verdana"/>
              </a:rPr>
              <a:t> </a:t>
            </a:r>
            <a:r>
              <a:rPr sz="2500" spc="10" dirty="0">
                <a:latin typeface="Verdana"/>
                <a:cs typeface="Verdana"/>
              </a:rPr>
              <a:t>з'явився</a:t>
            </a:r>
            <a:r>
              <a:rPr sz="2500" spc="15" dirty="0">
                <a:latin typeface="Verdana"/>
                <a:cs typeface="Verdana"/>
              </a:rPr>
              <a:t> </a:t>
            </a:r>
            <a:r>
              <a:rPr sz="2500" spc="20" dirty="0">
                <a:latin typeface="Verdana"/>
                <a:cs typeface="Verdana"/>
              </a:rPr>
              <a:t>на</a:t>
            </a:r>
            <a:r>
              <a:rPr sz="2500" spc="25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фоні </a:t>
            </a:r>
            <a:r>
              <a:rPr sz="2500" spc="5" dirty="0">
                <a:latin typeface="Verdana"/>
                <a:cs typeface="Verdana"/>
              </a:rPr>
              <a:t> </a:t>
            </a:r>
            <a:r>
              <a:rPr sz="2500" spc="25" dirty="0">
                <a:latin typeface="Verdana"/>
                <a:cs typeface="Verdana"/>
              </a:rPr>
              <a:t>геополітичних </a:t>
            </a:r>
            <a:r>
              <a:rPr sz="2500" spc="20" dirty="0" err="1">
                <a:latin typeface="Verdana"/>
                <a:cs typeface="Verdana"/>
              </a:rPr>
              <a:t>жартів</a:t>
            </a:r>
            <a:r>
              <a:rPr sz="2500" spc="20" dirty="0">
                <a:latin typeface="Verdana"/>
                <a:cs typeface="Verdana"/>
              </a:rPr>
              <a:t> </a:t>
            </a:r>
            <a:r>
              <a:rPr sz="2500" dirty="0" err="1">
                <a:latin typeface="Verdana"/>
                <a:cs typeface="Verdana"/>
              </a:rPr>
              <a:t>задорнових</a:t>
            </a:r>
            <a:r>
              <a:rPr lang="uk-UA" sz="2500" dirty="0">
                <a:latin typeface="Verdana"/>
                <a:cs typeface="Verdana"/>
              </a:rPr>
              <a:t>.</a:t>
            </a:r>
            <a:r>
              <a:rPr sz="2500" dirty="0">
                <a:latin typeface="Verdana"/>
                <a:cs typeface="Verdana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22842" y="0"/>
              <a:ext cx="5514974" cy="68428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40190" y="0"/>
              <a:ext cx="4347808" cy="34194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00" cy="2162175"/>
            </a:xfrm>
            <a:custGeom>
              <a:avLst/>
              <a:gdLst/>
              <a:ahLst/>
              <a:cxnLst/>
              <a:rect l="l" t="t" r="r" b="b"/>
              <a:pathLst>
                <a:path w="18288000" h="2162175">
                  <a:moveTo>
                    <a:pt x="18287998" y="2162174"/>
                  </a:moveTo>
                  <a:lnTo>
                    <a:pt x="0" y="2162174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2162174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40190" y="3431828"/>
              <a:ext cx="4347808" cy="68537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2842" y="6846686"/>
              <a:ext cx="5514974" cy="34194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54026" y="2699581"/>
              <a:ext cx="9533972" cy="585787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786241" y="8753106"/>
              <a:ext cx="9502140" cy="1534160"/>
            </a:xfrm>
            <a:custGeom>
              <a:avLst/>
              <a:gdLst/>
              <a:ahLst/>
              <a:cxnLst/>
              <a:rect l="l" t="t" r="r" b="b"/>
              <a:pathLst>
                <a:path w="9502140" h="1534159">
                  <a:moveTo>
                    <a:pt x="9501746" y="0"/>
                  </a:moveTo>
                  <a:lnTo>
                    <a:pt x="0" y="0"/>
                  </a:lnTo>
                  <a:lnTo>
                    <a:pt x="0" y="771525"/>
                  </a:lnTo>
                  <a:lnTo>
                    <a:pt x="758571" y="771525"/>
                  </a:lnTo>
                  <a:lnTo>
                    <a:pt x="401142" y="1533893"/>
                  </a:lnTo>
                  <a:lnTo>
                    <a:pt x="800900" y="1533893"/>
                  </a:lnTo>
                  <a:lnTo>
                    <a:pt x="1158328" y="771525"/>
                  </a:lnTo>
                  <a:lnTo>
                    <a:pt x="1230655" y="771525"/>
                  </a:lnTo>
                  <a:lnTo>
                    <a:pt x="1024216" y="1533893"/>
                  </a:lnTo>
                  <a:lnTo>
                    <a:pt x="1399197" y="1533893"/>
                  </a:lnTo>
                  <a:lnTo>
                    <a:pt x="1605635" y="771525"/>
                  </a:lnTo>
                  <a:lnTo>
                    <a:pt x="8482241" y="771525"/>
                  </a:lnTo>
                  <a:lnTo>
                    <a:pt x="8645296" y="1533893"/>
                  </a:lnTo>
                  <a:lnTo>
                    <a:pt x="9015438" y="1533893"/>
                  </a:lnTo>
                  <a:lnTo>
                    <a:pt x="8852370" y="771525"/>
                  </a:lnTo>
                  <a:lnTo>
                    <a:pt x="8967495" y="771525"/>
                  </a:lnTo>
                  <a:lnTo>
                    <a:pt x="9318625" y="1533893"/>
                  </a:lnTo>
                  <a:lnTo>
                    <a:pt x="9501746" y="1533893"/>
                  </a:lnTo>
                  <a:lnTo>
                    <a:pt x="9501746" y="1066279"/>
                  </a:lnTo>
                  <a:lnTo>
                    <a:pt x="9365983" y="771525"/>
                  </a:lnTo>
                  <a:lnTo>
                    <a:pt x="9501746" y="771525"/>
                  </a:lnTo>
                  <a:lnTo>
                    <a:pt x="9501746" y="0"/>
                  </a:lnTo>
                  <a:close/>
                </a:path>
              </a:pathLst>
            </a:custGeom>
            <a:solidFill>
              <a:srgbClr val="5D3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61461" y="3679784"/>
              <a:ext cx="6638073" cy="44253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6909" y="3038001"/>
              <a:ext cx="8724899" cy="601027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3722" y="80105"/>
            <a:ext cx="13661390" cy="192087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>
              <a:lnSpc>
                <a:spcPts val="7120"/>
              </a:lnSpc>
              <a:spcBef>
                <a:spcPts val="885"/>
              </a:spcBef>
            </a:pPr>
            <a:r>
              <a:rPr sz="6500" spc="540" dirty="0">
                <a:solidFill>
                  <a:srgbClr val="000000"/>
                </a:solidFill>
                <a:latin typeface="Verdana"/>
                <a:cs typeface="Verdana"/>
              </a:rPr>
              <a:t>НАЦІОНАЛЬНО</a:t>
            </a:r>
            <a:r>
              <a:rPr sz="6500" spc="-4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6500" spc="-465" dirty="0">
                <a:solidFill>
                  <a:srgbClr val="000000"/>
                </a:solidFill>
                <a:latin typeface="Verdana"/>
                <a:cs typeface="Verdana"/>
              </a:rPr>
              <a:t>-</a:t>
            </a:r>
            <a:r>
              <a:rPr sz="6500" spc="-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6500" spc="555" dirty="0">
                <a:solidFill>
                  <a:srgbClr val="000000"/>
                </a:solidFill>
                <a:latin typeface="Verdana"/>
                <a:cs typeface="Verdana"/>
              </a:rPr>
              <a:t>КУЛЬТУРНЕ </a:t>
            </a:r>
            <a:r>
              <a:rPr sz="6500" spc="-227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6500" spc="525" dirty="0">
                <a:solidFill>
                  <a:srgbClr val="000000"/>
                </a:solidFill>
                <a:latin typeface="Verdana"/>
                <a:cs typeface="Verdana"/>
              </a:rPr>
              <a:t>ВІДРОДЖЕННЯ</a:t>
            </a:r>
            <a:endParaRPr sz="65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60862" y="6399266"/>
            <a:ext cx="194754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590">
              <a:lnSpc>
                <a:spcPct val="114999"/>
              </a:lnSpc>
              <a:spcBef>
                <a:spcPts val="100"/>
              </a:spcBef>
            </a:pPr>
            <a:r>
              <a:rPr sz="2500" spc="25" dirty="0">
                <a:latin typeface="Verdana"/>
                <a:cs typeface="Verdana"/>
              </a:rPr>
              <a:t>вв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65" dirty="0">
                <a:latin typeface="Verdana"/>
                <a:cs typeface="Verdana"/>
              </a:rPr>
              <a:t>ж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55" dirty="0">
                <a:latin typeface="Verdana"/>
                <a:cs typeface="Verdana"/>
              </a:rPr>
              <a:t>є</a:t>
            </a:r>
            <a:r>
              <a:rPr sz="2500" spc="-65" dirty="0">
                <a:latin typeface="Verdana"/>
                <a:cs typeface="Verdana"/>
              </a:rPr>
              <a:t>т</a:t>
            </a:r>
            <a:r>
              <a:rPr sz="2500" spc="-25" dirty="0">
                <a:latin typeface="Verdana"/>
                <a:cs typeface="Verdana"/>
              </a:rPr>
              <a:t>ь</a:t>
            </a:r>
            <a:r>
              <a:rPr sz="2500" spc="65" dirty="0">
                <a:latin typeface="Verdana"/>
                <a:cs typeface="Verdana"/>
              </a:rPr>
              <a:t>с</a:t>
            </a:r>
            <a:r>
              <a:rPr sz="2500" spc="10" dirty="0">
                <a:latin typeface="Verdana"/>
                <a:cs typeface="Verdana"/>
              </a:rPr>
              <a:t>я  </a:t>
            </a:r>
            <a:r>
              <a:rPr sz="2500" spc="85" dirty="0">
                <a:latin typeface="Verdana"/>
                <a:cs typeface="Verdana"/>
              </a:rPr>
              <a:t>п</a:t>
            </a:r>
            <a:r>
              <a:rPr sz="2500" spc="65" dirty="0">
                <a:latin typeface="Verdana"/>
                <a:cs typeface="Verdana"/>
              </a:rPr>
              <a:t>о</a:t>
            </a:r>
            <a:r>
              <a:rPr sz="2500" spc="85" dirty="0">
                <a:latin typeface="Verdana"/>
                <a:cs typeface="Verdana"/>
              </a:rPr>
              <a:t>п</a:t>
            </a:r>
            <a:r>
              <a:rPr sz="2500" spc="-90" dirty="0">
                <a:latin typeface="Verdana"/>
                <a:cs typeface="Verdana"/>
              </a:rPr>
              <a:t>у</a:t>
            </a:r>
            <a:r>
              <a:rPr sz="2500" spc="20" dirty="0">
                <a:latin typeface="Verdana"/>
                <a:cs typeface="Verdana"/>
              </a:rPr>
              <a:t>л</a:t>
            </a:r>
            <a:r>
              <a:rPr sz="2500" spc="10" dirty="0">
                <a:latin typeface="Verdana"/>
                <a:cs typeface="Verdana"/>
              </a:rPr>
              <a:t>я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65" dirty="0">
                <a:latin typeface="Verdana"/>
                <a:cs typeface="Verdana"/>
              </a:rPr>
              <a:t>о</a:t>
            </a:r>
            <a:r>
              <a:rPr sz="2500" spc="-15" dirty="0">
                <a:latin typeface="Verdana"/>
                <a:cs typeface="Verdana"/>
              </a:rPr>
              <a:t>ї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9611" y="6399266"/>
            <a:ext cx="5725795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1773555" algn="l"/>
                <a:tab pos="2334895" algn="l"/>
                <a:tab pos="2642870" algn="l"/>
                <a:tab pos="3470910" algn="l"/>
                <a:tab pos="3711575" algn="l"/>
                <a:tab pos="4899025" algn="l"/>
              </a:tabLst>
            </a:pPr>
            <a:r>
              <a:rPr sz="2500" spc="-65" dirty="0">
                <a:latin typeface="Verdana"/>
                <a:cs typeface="Verdana"/>
              </a:rPr>
              <a:t>т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-5" dirty="0">
                <a:latin typeface="Verdana"/>
                <a:cs typeface="Verdana"/>
              </a:rPr>
              <a:t>і</a:t>
            </a:r>
            <a:r>
              <a:rPr sz="2500" spc="-90" dirty="0">
                <a:latin typeface="Verdana"/>
                <a:cs typeface="Verdana"/>
              </a:rPr>
              <a:t>у</a:t>
            </a:r>
            <a:r>
              <a:rPr sz="2500" spc="225" dirty="0">
                <a:latin typeface="Verdana"/>
                <a:cs typeface="Verdana"/>
              </a:rPr>
              <a:t>м</a:t>
            </a:r>
            <a:r>
              <a:rPr sz="2500" spc="-145" dirty="0">
                <a:latin typeface="Verdana"/>
                <a:cs typeface="Verdana"/>
              </a:rPr>
              <a:t>ф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20" dirty="0">
                <a:latin typeface="Verdana"/>
                <a:cs typeface="Verdana"/>
              </a:rPr>
              <a:t>л</a:t>
            </a:r>
            <a:r>
              <a:rPr sz="2500" spc="-25" dirty="0">
                <a:latin typeface="Verdana"/>
                <a:cs typeface="Verdana"/>
              </a:rPr>
              <a:t>ь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110" dirty="0">
                <a:latin typeface="Verdana"/>
                <a:cs typeface="Verdana"/>
              </a:rPr>
              <a:t>и</a:t>
            </a:r>
            <a:r>
              <a:rPr sz="2500" spc="114" dirty="0">
                <a:latin typeface="Verdana"/>
                <a:cs typeface="Verdana"/>
              </a:rPr>
              <a:t>й</a:t>
            </a:r>
            <a:r>
              <a:rPr sz="2500" dirty="0">
                <a:latin typeface="Verdana"/>
                <a:cs typeface="Verdana"/>
              </a:rPr>
              <a:t>	</a:t>
            </a:r>
            <a:r>
              <a:rPr sz="2500" spc="-65" dirty="0">
                <a:latin typeface="Verdana"/>
                <a:cs typeface="Verdana"/>
              </a:rPr>
              <a:t>т</a:t>
            </a:r>
            <a:r>
              <a:rPr sz="2500" spc="-90" dirty="0">
                <a:latin typeface="Verdana"/>
                <a:cs typeface="Verdana"/>
              </a:rPr>
              <a:t>у</a:t>
            </a:r>
            <a:r>
              <a:rPr sz="2500" spc="155" dirty="0">
                <a:latin typeface="Verdana"/>
                <a:cs typeface="Verdana"/>
              </a:rPr>
              <a:t>р</a:t>
            </a:r>
            <a:r>
              <a:rPr sz="2500" dirty="0">
                <a:latin typeface="Verdana"/>
                <a:cs typeface="Verdana"/>
              </a:rPr>
              <a:t>	</a:t>
            </a:r>
            <a:r>
              <a:rPr sz="2500" spc="-220" dirty="0">
                <a:latin typeface="Verdana"/>
                <a:cs typeface="Verdana"/>
              </a:rPr>
              <a:t>"</a:t>
            </a:r>
            <a:r>
              <a:rPr sz="2500" spc="165" dirty="0">
                <a:latin typeface="Verdana"/>
                <a:cs typeface="Verdana"/>
              </a:rPr>
              <a:t>Н</a:t>
            </a:r>
            <a:r>
              <a:rPr sz="2500" spc="65" dirty="0">
                <a:latin typeface="Verdana"/>
                <a:cs typeface="Verdana"/>
              </a:rPr>
              <a:t>о</a:t>
            </a:r>
            <a:r>
              <a:rPr sz="2500" spc="25" dirty="0">
                <a:latin typeface="Verdana"/>
                <a:cs typeface="Verdana"/>
              </a:rPr>
              <a:t>в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-220" dirty="0">
                <a:latin typeface="Verdana"/>
                <a:cs typeface="Verdana"/>
              </a:rPr>
              <a:t>"</a:t>
            </a:r>
            <a:r>
              <a:rPr sz="2500" spc="-380" dirty="0">
                <a:latin typeface="Verdana"/>
                <a:cs typeface="Verdana"/>
              </a:rPr>
              <a:t>,</a:t>
            </a:r>
            <a:r>
              <a:rPr sz="2500" dirty="0">
                <a:latin typeface="Verdana"/>
                <a:cs typeface="Verdana"/>
              </a:rPr>
              <a:t>	</a:t>
            </a:r>
            <a:r>
              <a:rPr sz="2500" spc="10" dirty="0">
                <a:latin typeface="Verdana"/>
                <a:cs typeface="Verdana"/>
              </a:rPr>
              <a:t>я</a:t>
            </a:r>
            <a:r>
              <a:rPr sz="2500" spc="-35" dirty="0">
                <a:latin typeface="Verdana"/>
                <a:cs typeface="Verdana"/>
              </a:rPr>
              <a:t>к</a:t>
            </a:r>
            <a:r>
              <a:rPr sz="2500" spc="110" dirty="0">
                <a:latin typeface="Verdana"/>
                <a:cs typeface="Verdana"/>
              </a:rPr>
              <a:t>и</a:t>
            </a:r>
            <a:r>
              <a:rPr sz="2500" spc="80" dirty="0">
                <a:latin typeface="Verdana"/>
                <a:cs typeface="Verdana"/>
              </a:rPr>
              <a:t>й  </a:t>
            </a:r>
            <a:r>
              <a:rPr sz="2500" spc="125" dirty="0">
                <a:latin typeface="Verdana"/>
                <a:cs typeface="Verdana"/>
              </a:rPr>
              <a:t>першим	</a:t>
            </a:r>
            <a:r>
              <a:rPr sz="2500" spc="30" dirty="0">
                <a:latin typeface="Verdana"/>
                <a:cs typeface="Verdana"/>
              </a:rPr>
              <a:t>в	</a:t>
            </a:r>
            <a:r>
              <a:rPr sz="2500" spc="25" dirty="0">
                <a:latin typeface="Verdana"/>
                <a:cs typeface="Verdana"/>
              </a:rPr>
              <a:t>історії		</a:t>
            </a:r>
            <a:r>
              <a:rPr sz="2500" spc="10" dirty="0">
                <a:latin typeface="Verdana"/>
                <a:cs typeface="Verdana"/>
              </a:rPr>
              <a:t>української </a:t>
            </a:r>
            <a:r>
              <a:rPr sz="2500" spc="-865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музики.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3722" y="2749588"/>
            <a:ext cx="8087995" cy="3675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7325" algn="just">
              <a:lnSpc>
                <a:spcPct val="114999"/>
              </a:lnSpc>
              <a:spcBef>
                <a:spcPts val="100"/>
              </a:spcBef>
            </a:pPr>
            <a:r>
              <a:rPr sz="2500" spc="50" dirty="0">
                <a:latin typeface="Verdana"/>
                <a:cs typeface="Verdana"/>
              </a:rPr>
              <a:t>З </a:t>
            </a:r>
            <a:r>
              <a:rPr sz="2500" spc="35" dirty="0">
                <a:latin typeface="Verdana"/>
                <a:cs typeface="Verdana"/>
              </a:rPr>
              <a:t>початком </a:t>
            </a:r>
            <a:r>
              <a:rPr sz="2500" spc="40" dirty="0">
                <a:latin typeface="Verdana"/>
                <a:cs typeface="Verdana"/>
              </a:rPr>
              <a:t>Незалежності </a:t>
            </a:r>
            <a:r>
              <a:rPr sz="2500" spc="30" dirty="0">
                <a:latin typeface="Verdana"/>
                <a:cs typeface="Verdana"/>
              </a:rPr>
              <a:t>почало </a:t>
            </a:r>
            <a:r>
              <a:rPr sz="2500" spc="5" dirty="0">
                <a:latin typeface="Verdana"/>
                <a:cs typeface="Verdana"/>
              </a:rPr>
              <a:t>з'являтисься </a:t>
            </a:r>
            <a:r>
              <a:rPr sz="2500" spc="-865" dirty="0">
                <a:latin typeface="Verdana"/>
                <a:cs typeface="Verdana"/>
              </a:rPr>
              <a:t> </a:t>
            </a:r>
            <a:r>
              <a:rPr sz="2500" spc="105" dirty="0">
                <a:latin typeface="Verdana"/>
                <a:cs typeface="Verdana"/>
              </a:rPr>
              <a:t>б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dirty="0">
                <a:latin typeface="Verdana"/>
                <a:cs typeface="Verdana"/>
              </a:rPr>
              <a:t>г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-65" dirty="0">
                <a:latin typeface="Verdana"/>
                <a:cs typeface="Verdana"/>
              </a:rPr>
              <a:t>т</a:t>
            </a:r>
            <a:r>
              <a:rPr sz="2500" spc="70" dirty="0">
                <a:latin typeface="Verdana"/>
                <a:cs typeface="Verdana"/>
              </a:rPr>
              <a:t>о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65" dirty="0">
                <a:latin typeface="Verdana"/>
                <a:cs typeface="Verdana"/>
              </a:rPr>
              <a:t>о</a:t>
            </a:r>
            <a:r>
              <a:rPr sz="2500" spc="25" dirty="0">
                <a:latin typeface="Verdana"/>
                <a:cs typeface="Verdana"/>
              </a:rPr>
              <a:t>в</a:t>
            </a:r>
            <a:r>
              <a:rPr sz="2500" spc="110" dirty="0">
                <a:latin typeface="Verdana"/>
                <a:cs typeface="Verdana"/>
              </a:rPr>
              <a:t>и</a:t>
            </a:r>
            <a:r>
              <a:rPr sz="2500" spc="-165" dirty="0">
                <a:latin typeface="Verdana"/>
                <a:cs typeface="Verdana"/>
              </a:rPr>
              <a:t>х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225" dirty="0">
                <a:latin typeface="Verdana"/>
                <a:cs typeface="Verdana"/>
              </a:rPr>
              <a:t>м</a:t>
            </a:r>
            <a:r>
              <a:rPr sz="2500" spc="-90" dirty="0">
                <a:latin typeface="Verdana"/>
                <a:cs typeface="Verdana"/>
              </a:rPr>
              <a:t>у</a:t>
            </a:r>
            <a:r>
              <a:rPr sz="2500" spc="15" dirty="0">
                <a:latin typeface="Verdana"/>
                <a:cs typeface="Verdana"/>
              </a:rPr>
              <a:t>з</a:t>
            </a:r>
            <a:r>
              <a:rPr sz="2500" spc="110" dirty="0">
                <a:latin typeface="Verdana"/>
                <a:cs typeface="Verdana"/>
              </a:rPr>
              <a:t>и</a:t>
            </a:r>
            <a:r>
              <a:rPr sz="2500" spc="-25" dirty="0">
                <a:latin typeface="Verdana"/>
                <a:cs typeface="Verdana"/>
              </a:rPr>
              <a:t>ч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110" dirty="0">
                <a:latin typeface="Verdana"/>
                <a:cs typeface="Verdana"/>
              </a:rPr>
              <a:t>и</a:t>
            </a:r>
            <a:r>
              <a:rPr sz="2500" spc="-165" dirty="0">
                <a:latin typeface="Verdana"/>
                <a:cs typeface="Verdana"/>
              </a:rPr>
              <a:t>х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г</a:t>
            </a:r>
            <a:r>
              <a:rPr sz="2500" spc="-90" dirty="0">
                <a:latin typeface="Verdana"/>
                <a:cs typeface="Verdana"/>
              </a:rPr>
              <a:t>у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-65" dirty="0">
                <a:latin typeface="Verdana"/>
                <a:cs typeface="Verdana"/>
              </a:rPr>
              <a:t>т</a:t>
            </a:r>
            <a:r>
              <a:rPr sz="2500" spc="-5" dirty="0">
                <a:latin typeface="Verdana"/>
                <a:cs typeface="Verdana"/>
              </a:rPr>
              <a:t>і</a:t>
            </a:r>
            <a:r>
              <a:rPr sz="2500" spc="30" dirty="0">
                <a:latin typeface="Verdana"/>
                <a:cs typeface="Verdana"/>
              </a:rPr>
              <a:t>в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65" dirty="0">
                <a:latin typeface="Verdana"/>
                <a:cs typeface="Verdana"/>
              </a:rPr>
              <a:t>т</a:t>
            </a:r>
            <a:r>
              <a:rPr sz="2500" spc="-45" dirty="0">
                <a:latin typeface="Verdana"/>
                <a:cs typeface="Verdana"/>
              </a:rPr>
              <a:t>а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25" dirty="0">
                <a:latin typeface="Verdana"/>
                <a:cs typeface="Verdana"/>
              </a:rPr>
              <a:t>в</a:t>
            </a:r>
            <a:r>
              <a:rPr sz="2500" spc="110" dirty="0">
                <a:latin typeface="Verdana"/>
                <a:cs typeface="Verdana"/>
              </a:rPr>
              <a:t>и</a:t>
            </a:r>
            <a:r>
              <a:rPr sz="2500" spc="-35" dirty="0">
                <a:latin typeface="Verdana"/>
                <a:cs typeface="Verdana"/>
              </a:rPr>
              <a:t>к</a:t>
            </a:r>
            <a:r>
              <a:rPr sz="2500" spc="65" dirty="0">
                <a:latin typeface="Verdana"/>
                <a:cs typeface="Verdana"/>
              </a:rPr>
              <a:t>о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25" dirty="0">
                <a:latin typeface="Verdana"/>
                <a:cs typeface="Verdana"/>
              </a:rPr>
              <a:t>в</a:t>
            </a:r>
            <a:r>
              <a:rPr sz="2500" spc="90" dirty="0">
                <a:latin typeface="Verdana"/>
                <a:cs typeface="Verdana"/>
              </a:rPr>
              <a:t>ц</a:t>
            </a:r>
            <a:r>
              <a:rPr sz="2500" spc="-5" dirty="0">
                <a:latin typeface="Verdana"/>
                <a:cs typeface="Verdana"/>
              </a:rPr>
              <a:t>і</a:t>
            </a:r>
            <a:r>
              <a:rPr sz="2500" spc="25" dirty="0">
                <a:latin typeface="Verdana"/>
                <a:cs typeface="Verdana"/>
              </a:rPr>
              <a:t>в</a:t>
            </a:r>
            <a:r>
              <a:rPr sz="2500" spc="-380" dirty="0">
                <a:latin typeface="Verdana"/>
                <a:cs typeface="Verdana"/>
              </a:rPr>
              <a:t>.</a:t>
            </a:r>
            <a:endParaRPr sz="25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450"/>
              </a:spcBef>
            </a:pPr>
            <a:r>
              <a:rPr sz="2500" spc="165" dirty="0">
                <a:latin typeface="Verdana"/>
                <a:cs typeface="Verdana"/>
              </a:rPr>
              <a:t>Н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110" dirty="0">
                <a:latin typeface="Verdana"/>
                <a:cs typeface="Verdana"/>
              </a:rPr>
              <a:t>й</a:t>
            </a:r>
            <a:r>
              <a:rPr sz="2500" spc="85" dirty="0">
                <a:latin typeface="Verdana"/>
                <a:cs typeface="Verdana"/>
              </a:rPr>
              <a:t>п</a:t>
            </a:r>
            <a:r>
              <a:rPr sz="2500" spc="65" dirty="0">
                <a:latin typeface="Verdana"/>
                <a:cs typeface="Verdana"/>
              </a:rPr>
              <a:t>о</a:t>
            </a:r>
            <a:r>
              <a:rPr sz="2500" spc="85" dirty="0">
                <a:latin typeface="Verdana"/>
                <a:cs typeface="Verdana"/>
              </a:rPr>
              <a:t>п</a:t>
            </a:r>
            <a:r>
              <a:rPr sz="2500" spc="-90" dirty="0">
                <a:latin typeface="Verdana"/>
                <a:cs typeface="Verdana"/>
              </a:rPr>
              <a:t>у</a:t>
            </a:r>
            <a:r>
              <a:rPr sz="2500" spc="20" dirty="0">
                <a:latin typeface="Verdana"/>
                <a:cs typeface="Verdana"/>
              </a:rPr>
              <a:t>л</a:t>
            </a:r>
            <a:r>
              <a:rPr sz="2500" spc="10" dirty="0">
                <a:latin typeface="Verdana"/>
                <a:cs typeface="Verdana"/>
              </a:rPr>
              <a:t>я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-5" dirty="0">
                <a:latin typeface="Verdana"/>
                <a:cs typeface="Verdana"/>
              </a:rPr>
              <a:t>і</a:t>
            </a:r>
            <a:r>
              <a:rPr sz="2500" spc="125" dirty="0">
                <a:latin typeface="Verdana"/>
                <a:cs typeface="Verdana"/>
              </a:rPr>
              <a:t>ш</a:t>
            </a:r>
            <a:r>
              <a:rPr sz="2500" spc="50" dirty="0">
                <a:latin typeface="Verdana"/>
                <a:cs typeface="Verdana"/>
              </a:rPr>
              <a:t>е</a:t>
            </a:r>
            <a:r>
              <a:rPr sz="2500" spc="65" dirty="0">
                <a:latin typeface="Verdana"/>
                <a:cs typeface="Verdana"/>
              </a:rPr>
              <a:t>ю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30" dirty="0">
                <a:latin typeface="Verdana"/>
                <a:cs typeface="Verdana"/>
              </a:rPr>
              <a:t>в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65" dirty="0">
                <a:latin typeface="Verdana"/>
                <a:cs typeface="Verdana"/>
              </a:rPr>
              <a:t>т</a:t>
            </a:r>
            <a:r>
              <a:rPr sz="2500" spc="-5" dirty="0">
                <a:latin typeface="Verdana"/>
                <a:cs typeface="Verdana"/>
              </a:rPr>
              <a:t>і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25" dirty="0">
                <a:latin typeface="Verdana"/>
                <a:cs typeface="Verdana"/>
              </a:rPr>
              <a:t>ч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65" dirty="0">
                <a:latin typeface="Verdana"/>
                <a:cs typeface="Verdana"/>
              </a:rPr>
              <a:t>с</a:t>
            </a:r>
            <a:r>
              <a:rPr sz="2500" spc="114" dirty="0">
                <a:latin typeface="Verdana"/>
                <a:cs typeface="Verdana"/>
              </a:rPr>
              <a:t>и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05" dirty="0">
                <a:latin typeface="Verdana"/>
                <a:cs typeface="Verdana"/>
              </a:rPr>
              <a:t>б</a:t>
            </a:r>
            <a:r>
              <a:rPr sz="2500" spc="-90" dirty="0">
                <a:latin typeface="Verdana"/>
                <a:cs typeface="Verdana"/>
              </a:rPr>
              <a:t>у</a:t>
            </a:r>
            <a:r>
              <a:rPr sz="2500" spc="20" dirty="0">
                <a:latin typeface="Verdana"/>
                <a:cs typeface="Verdana"/>
              </a:rPr>
              <a:t>л</a:t>
            </a:r>
            <a:r>
              <a:rPr sz="2500" spc="-45" dirty="0">
                <a:latin typeface="Verdana"/>
                <a:cs typeface="Verdana"/>
              </a:rPr>
              <a:t>а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280" dirty="0">
                <a:latin typeface="Verdana"/>
                <a:cs typeface="Verdana"/>
              </a:rPr>
              <a:t>І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110" dirty="0">
                <a:latin typeface="Verdana"/>
                <a:cs typeface="Verdana"/>
              </a:rPr>
              <a:t>и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-45" dirty="0">
                <a:latin typeface="Verdana"/>
                <a:cs typeface="Verdana"/>
              </a:rPr>
              <a:t>а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95" dirty="0">
                <a:latin typeface="Verdana"/>
                <a:cs typeface="Verdana"/>
              </a:rPr>
              <a:t>Б</a:t>
            </a:r>
            <a:r>
              <a:rPr sz="2500" spc="-5" dirty="0">
                <a:latin typeface="Verdana"/>
                <a:cs typeface="Verdana"/>
              </a:rPr>
              <a:t>і</a:t>
            </a:r>
            <a:r>
              <a:rPr sz="2500" spc="20" dirty="0">
                <a:latin typeface="Verdana"/>
                <a:cs typeface="Verdana"/>
              </a:rPr>
              <a:t>л</a:t>
            </a:r>
            <a:r>
              <a:rPr sz="2500" spc="110" dirty="0">
                <a:latin typeface="Verdana"/>
                <a:cs typeface="Verdana"/>
              </a:rPr>
              <a:t>и</a:t>
            </a:r>
            <a:r>
              <a:rPr sz="2500" spc="-35" dirty="0">
                <a:latin typeface="Verdana"/>
                <a:cs typeface="Verdana"/>
              </a:rPr>
              <a:t>к</a:t>
            </a:r>
            <a:r>
              <a:rPr sz="2500" spc="-380" dirty="0">
                <a:latin typeface="Verdana"/>
                <a:cs typeface="Verdana"/>
              </a:rPr>
              <a:t>.</a:t>
            </a:r>
            <a:endParaRPr sz="2500">
              <a:latin typeface="Verdana"/>
              <a:cs typeface="Verdana"/>
            </a:endParaRPr>
          </a:p>
          <a:p>
            <a:pPr marL="187960" marR="5080" algn="just">
              <a:lnSpc>
                <a:spcPct val="114999"/>
              </a:lnSpc>
              <a:spcBef>
                <a:spcPts val="1135"/>
              </a:spcBef>
            </a:pPr>
            <a:r>
              <a:rPr sz="2500" spc="60" dirty="0">
                <a:latin typeface="Verdana"/>
                <a:cs typeface="Verdana"/>
              </a:rPr>
              <a:t>Наприкінці </a:t>
            </a:r>
            <a:r>
              <a:rPr sz="2500" spc="-75" dirty="0">
                <a:latin typeface="Verdana"/>
                <a:cs typeface="Verdana"/>
              </a:rPr>
              <a:t>80-х </a:t>
            </a:r>
            <a:r>
              <a:rPr sz="2500" spc="35" dirty="0">
                <a:latin typeface="Verdana"/>
                <a:cs typeface="Verdana"/>
              </a:rPr>
              <a:t>вона </a:t>
            </a:r>
            <a:r>
              <a:rPr sz="2500" spc="15" dirty="0">
                <a:latin typeface="Verdana"/>
                <a:cs typeface="Verdana"/>
              </a:rPr>
              <a:t>виступає </a:t>
            </a:r>
            <a:r>
              <a:rPr sz="2500" spc="20" dirty="0">
                <a:latin typeface="Verdana"/>
                <a:cs typeface="Verdana"/>
              </a:rPr>
              <a:t>на </a:t>
            </a:r>
            <a:r>
              <a:rPr sz="2500" spc="35" dirty="0">
                <a:latin typeface="Verdana"/>
                <a:cs typeface="Verdana"/>
              </a:rPr>
              <a:t>"Червоній </a:t>
            </a:r>
            <a:r>
              <a:rPr sz="2500" spc="40" dirty="0">
                <a:latin typeface="Verdana"/>
                <a:cs typeface="Verdana"/>
              </a:rPr>
              <a:t> </a:t>
            </a:r>
            <a:r>
              <a:rPr sz="2500" spc="-45" dirty="0">
                <a:latin typeface="Verdana"/>
                <a:cs typeface="Verdana"/>
              </a:rPr>
              <a:t>руті" </a:t>
            </a:r>
            <a:r>
              <a:rPr sz="2500" spc="10" dirty="0">
                <a:latin typeface="Verdana"/>
                <a:cs typeface="Verdana"/>
              </a:rPr>
              <a:t>із </a:t>
            </a:r>
            <a:r>
              <a:rPr sz="2500" spc="50" dirty="0">
                <a:latin typeface="Verdana"/>
                <a:cs typeface="Verdana"/>
              </a:rPr>
              <a:t>гуртом </a:t>
            </a:r>
            <a:r>
              <a:rPr sz="2500" spc="25" dirty="0">
                <a:latin typeface="Verdana"/>
                <a:cs typeface="Verdana"/>
              </a:rPr>
              <a:t>"Цей </a:t>
            </a:r>
            <a:r>
              <a:rPr sz="2500" spc="75" dirty="0">
                <a:latin typeface="Verdana"/>
                <a:cs typeface="Verdana"/>
              </a:rPr>
              <a:t>дощ </a:t>
            </a:r>
            <a:r>
              <a:rPr sz="2500" spc="-40" dirty="0">
                <a:latin typeface="Verdana"/>
                <a:cs typeface="Verdana"/>
              </a:rPr>
              <a:t>надовго".</a:t>
            </a:r>
            <a:r>
              <a:rPr sz="2500" spc="-35" dirty="0">
                <a:latin typeface="Verdana"/>
                <a:cs typeface="Verdana"/>
              </a:rPr>
              <a:t> </a:t>
            </a:r>
            <a:r>
              <a:rPr sz="2500" spc="45" dirty="0">
                <a:latin typeface="Verdana"/>
                <a:cs typeface="Verdana"/>
              </a:rPr>
              <a:t>Музиканти </a:t>
            </a:r>
            <a:r>
              <a:rPr sz="2500" spc="-865" dirty="0">
                <a:latin typeface="Verdana"/>
                <a:cs typeface="Verdana"/>
              </a:rPr>
              <a:t> </a:t>
            </a:r>
            <a:r>
              <a:rPr sz="2500" spc="20" dirty="0">
                <a:latin typeface="Verdana"/>
                <a:cs typeface="Verdana"/>
              </a:rPr>
              <a:t>формують</a:t>
            </a:r>
            <a:r>
              <a:rPr sz="2500" spc="25" dirty="0">
                <a:latin typeface="Verdana"/>
                <a:cs typeface="Verdana"/>
              </a:rPr>
              <a:t> навколо</a:t>
            </a:r>
            <a:r>
              <a:rPr sz="2500" spc="30" dirty="0">
                <a:latin typeface="Verdana"/>
                <a:cs typeface="Verdana"/>
              </a:rPr>
              <a:t> </a:t>
            </a:r>
            <a:r>
              <a:rPr sz="2500" spc="20" dirty="0">
                <a:latin typeface="Verdana"/>
                <a:cs typeface="Verdana"/>
              </a:rPr>
              <a:t>співачки</a:t>
            </a:r>
            <a:r>
              <a:rPr sz="2500" spc="25" dirty="0">
                <a:latin typeface="Verdana"/>
                <a:cs typeface="Verdana"/>
              </a:rPr>
              <a:t> </a:t>
            </a:r>
            <a:r>
              <a:rPr sz="2500" spc="50" dirty="0">
                <a:latin typeface="Verdana"/>
                <a:cs typeface="Verdana"/>
              </a:rPr>
              <a:t>продюсерську </a:t>
            </a:r>
            <a:r>
              <a:rPr sz="2500" spc="55" dirty="0">
                <a:latin typeface="Verdana"/>
                <a:cs typeface="Verdana"/>
              </a:rPr>
              <a:t> компанію </a:t>
            </a:r>
            <a:r>
              <a:rPr sz="2500" spc="-70" dirty="0">
                <a:latin typeface="Verdana"/>
                <a:cs typeface="Verdana"/>
              </a:rPr>
              <a:t>Nova,</a:t>
            </a:r>
            <a:r>
              <a:rPr sz="2500" spc="-65" dirty="0">
                <a:latin typeface="Verdana"/>
                <a:cs typeface="Verdana"/>
              </a:rPr>
              <a:t> </a:t>
            </a:r>
            <a:r>
              <a:rPr sz="2500" spc="20" dirty="0">
                <a:latin typeface="Verdana"/>
                <a:cs typeface="Verdana"/>
              </a:rPr>
              <a:t>беруть на </a:t>
            </a:r>
            <a:r>
              <a:rPr sz="2500" spc="70" dirty="0">
                <a:latin typeface="Verdana"/>
                <a:cs typeface="Verdana"/>
              </a:rPr>
              <a:t>себе </a:t>
            </a:r>
            <a:r>
              <a:rPr sz="2500" spc="35" dirty="0">
                <a:latin typeface="Verdana"/>
                <a:cs typeface="Verdana"/>
              </a:rPr>
              <a:t>організацію </a:t>
            </a:r>
            <a:r>
              <a:rPr sz="2500" spc="40" dirty="0">
                <a:latin typeface="Verdana"/>
                <a:cs typeface="Verdana"/>
              </a:rPr>
              <a:t> концертів</a:t>
            </a:r>
            <a:r>
              <a:rPr sz="2500" spc="220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—</a:t>
            </a:r>
            <a:r>
              <a:rPr sz="2500" spc="225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і</a:t>
            </a:r>
            <a:r>
              <a:rPr sz="2500" spc="225" dirty="0">
                <a:latin typeface="Verdana"/>
                <a:cs typeface="Verdana"/>
              </a:rPr>
              <a:t> </a:t>
            </a:r>
            <a:r>
              <a:rPr sz="2500" spc="45" dirty="0">
                <a:latin typeface="Verdana"/>
                <a:cs typeface="Verdana"/>
              </a:rPr>
              <a:t>вже</a:t>
            </a:r>
            <a:r>
              <a:rPr sz="2500" spc="225" dirty="0">
                <a:latin typeface="Verdana"/>
                <a:cs typeface="Verdana"/>
              </a:rPr>
              <a:t> </a:t>
            </a:r>
            <a:r>
              <a:rPr sz="2500" spc="-254" dirty="0">
                <a:latin typeface="Verdana"/>
                <a:cs typeface="Verdana"/>
              </a:rPr>
              <a:t>1995</a:t>
            </a:r>
            <a:r>
              <a:rPr sz="2500" spc="225" dirty="0">
                <a:latin typeface="Verdana"/>
                <a:cs typeface="Verdana"/>
              </a:rPr>
              <a:t> </a:t>
            </a:r>
            <a:r>
              <a:rPr sz="2500" spc="25" dirty="0">
                <a:latin typeface="Verdana"/>
                <a:cs typeface="Verdana"/>
              </a:rPr>
              <a:t>року</a:t>
            </a:r>
            <a:r>
              <a:rPr sz="2500" spc="225" dirty="0">
                <a:latin typeface="Verdana"/>
                <a:cs typeface="Verdana"/>
              </a:rPr>
              <a:t> </a:t>
            </a:r>
            <a:r>
              <a:rPr sz="2500" spc="5" dirty="0">
                <a:latin typeface="Verdana"/>
                <a:cs typeface="Verdana"/>
              </a:rPr>
              <a:t>Ірина</a:t>
            </a:r>
            <a:r>
              <a:rPr sz="2500" spc="225" dirty="0">
                <a:latin typeface="Verdana"/>
                <a:cs typeface="Verdana"/>
              </a:rPr>
              <a:t> </a:t>
            </a:r>
            <a:r>
              <a:rPr sz="2500" spc="45" dirty="0">
                <a:latin typeface="Verdana"/>
                <a:cs typeface="Verdana"/>
              </a:rPr>
              <a:t>вирушає</a:t>
            </a:r>
            <a:r>
              <a:rPr sz="2500" spc="225" dirty="0">
                <a:latin typeface="Verdana"/>
                <a:cs typeface="Verdana"/>
              </a:rPr>
              <a:t> </a:t>
            </a:r>
            <a:r>
              <a:rPr sz="2500" spc="-85" dirty="0">
                <a:latin typeface="Verdana"/>
                <a:cs typeface="Verdana"/>
              </a:rPr>
              <a:t>у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69262" y="9015537"/>
            <a:ext cx="420687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400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3500" spc="21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3500" spc="16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500" spc="12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500" spc="-6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5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14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3500" spc="-10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3500" spc="3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3500" spc="16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500" spc="-4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5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-969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3500" spc="-100" dirty="0">
                <a:solidFill>
                  <a:srgbClr val="FFFFFF"/>
                </a:solidFill>
                <a:latin typeface="Verdana"/>
                <a:cs typeface="Verdana"/>
              </a:rPr>
              <a:t>99</a:t>
            </a:r>
            <a:r>
              <a:rPr sz="3500" spc="-25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3500" spc="21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3500" spc="-53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3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4105460"/>
            <a:ext cx="15789275" cy="2101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75"/>
              </a:lnSpc>
              <a:spcBef>
                <a:spcPts val="100"/>
              </a:spcBef>
            </a:pPr>
            <a:r>
              <a:rPr sz="7000" spc="475" dirty="0">
                <a:solidFill>
                  <a:srgbClr val="EBF0F1"/>
                </a:solidFill>
                <a:latin typeface="Verdana"/>
                <a:cs typeface="Verdana"/>
              </a:rPr>
              <a:t>УЧАСТЬ</a:t>
            </a:r>
            <a:r>
              <a:rPr sz="7000" spc="-5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545" dirty="0">
                <a:solidFill>
                  <a:srgbClr val="EBF0F1"/>
                </a:solidFill>
                <a:latin typeface="Verdana"/>
                <a:cs typeface="Verdana"/>
              </a:rPr>
              <a:t>УКРАЇНИ</a:t>
            </a:r>
            <a:r>
              <a:rPr sz="7000" spc="-4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530" dirty="0">
                <a:solidFill>
                  <a:srgbClr val="EBF0F1"/>
                </a:solidFill>
                <a:latin typeface="Verdana"/>
                <a:cs typeface="Verdana"/>
              </a:rPr>
              <a:t>У</a:t>
            </a:r>
            <a:endParaRPr sz="7000">
              <a:latin typeface="Verdana"/>
              <a:cs typeface="Verdana"/>
            </a:endParaRPr>
          </a:p>
          <a:p>
            <a:pPr marL="12700">
              <a:lnSpc>
                <a:spcPts val="8175"/>
              </a:lnSpc>
            </a:pPr>
            <a:r>
              <a:rPr sz="7000" spc="610" dirty="0">
                <a:solidFill>
                  <a:srgbClr val="EBF0F1"/>
                </a:solidFill>
                <a:latin typeface="Verdana"/>
                <a:cs typeface="Verdana"/>
              </a:rPr>
              <a:t>МІЖНАРОДНИХ</a:t>
            </a:r>
            <a:r>
              <a:rPr sz="7000" spc="-8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425" dirty="0">
                <a:solidFill>
                  <a:srgbClr val="EBF0F1"/>
                </a:solidFill>
                <a:latin typeface="Verdana"/>
                <a:cs typeface="Verdana"/>
              </a:rPr>
              <a:t>ОРГАНІЗАЦІЯХ</a:t>
            </a:r>
            <a:endParaRPr sz="7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7994" y="2095023"/>
            <a:ext cx="1257299" cy="1066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2993" rIns="0" bIns="0" rtlCol="0">
            <a:spAutoFit/>
          </a:bodyPr>
          <a:lstStyle/>
          <a:p>
            <a:pPr marL="5841365" marR="5080" indent="-4069079">
              <a:lnSpc>
                <a:spcPts val="6830"/>
              </a:lnSpc>
            </a:pPr>
            <a:r>
              <a:rPr sz="5500" spc="325" dirty="0">
                <a:solidFill>
                  <a:srgbClr val="000000"/>
                </a:solidFill>
                <a:latin typeface="Verdana"/>
                <a:cs typeface="Verdana"/>
              </a:rPr>
              <a:t>УЧАСТЬ</a:t>
            </a:r>
            <a:r>
              <a:rPr sz="5500" spc="-6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500" spc="390" dirty="0">
                <a:solidFill>
                  <a:srgbClr val="000000"/>
                </a:solidFill>
                <a:latin typeface="Verdana"/>
                <a:cs typeface="Verdana"/>
              </a:rPr>
              <a:t>УКРАЇНИ</a:t>
            </a:r>
            <a:r>
              <a:rPr sz="5500" spc="-6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500" spc="355" dirty="0">
                <a:solidFill>
                  <a:srgbClr val="000000"/>
                </a:solidFill>
                <a:latin typeface="Verdana"/>
                <a:cs typeface="Verdana"/>
              </a:rPr>
              <a:t>У</a:t>
            </a:r>
            <a:r>
              <a:rPr sz="5500" spc="-6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500" spc="445" dirty="0">
                <a:solidFill>
                  <a:srgbClr val="000000"/>
                </a:solidFill>
                <a:latin typeface="Verdana"/>
                <a:cs typeface="Verdana"/>
              </a:rPr>
              <a:t>МІЖНАРОДНИХ </a:t>
            </a:r>
            <a:r>
              <a:rPr sz="5500" spc="-19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500" spc="295" dirty="0">
                <a:solidFill>
                  <a:srgbClr val="000000"/>
                </a:solidFill>
                <a:latin typeface="Verdana"/>
                <a:cs typeface="Verdana"/>
              </a:rPr>
              <a:t>ОРГАНІЗАЦІЯХ</a:t>
            </a:r>
            <a:endParaRPr sz="5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38047" y="1930219"/>
            <a:ext cx="9371965" cy="906017"/>
          </a:xfrm>
          <a:prstGeom prst="rect">
            <a:avLst/>
          </a:prstGeom>
          <a:ln w="67697">
            <a:solidFill>
              <a:srgbClr val="1760A7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2273935">
              <a:lnSpc>
                <a:spcPct val="100000"/>
              </a:lnSpc>
            </a:pPr>
            <a:r>
              <a:rPr sz="2500" spc="5" dirty="0">
                <a:solidFill>
                  <a:srgbClr val="251D20"/>
                </a:solidFill>
                <a:latin typeface="Verdana"/>
                <a:cs typeface="Verdana"/>
              </a:rPr>
              <a:t>8</a:t>
            </a:r>
            <a:r>
              <a:rPr sz="2500" spc="-7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500" spc="75" dirty="0" err="1">
                <a:solidFill>
                  <a:srgbClr val="251D20"/>
                </a:solidFill>
                <a:latin typeface="Verdana"/>
                <a:cs typeface="Verdana"/>
              </a:rPr>
              <a:t>г</a:t>
            </a:r>
            <a:r>
              <a:rPr sz="2500" spc="225" dirty="0" err="1">
                <a:solidFill>
                  <a:srgbClr val="251D20"/>
                </a:solidFill>
                <a:latin typeface="Verdana"/>
                <a:cs typeface="Verdana"/>
              </a:rPr>
              <a:t>р</a:t>
            </a:r>
            <a:r>
              <a:rPr sz="2500" spc="-15" dirty="0" err="1">
                <a:solidFill>
                  <a:srgbClr val="251D20"/>
                </a:solidFill>
                <a:latin typeface="Verdana"/>
                <a:cs typeface="Verdana"/>
              </a:rPr>
              <a:t>у</a:t>
            </a:r>
            <a:r>
              <a:rPr sz="2500" spc="140" dirty="0" err="1">
                <a:solidFill>
                  <a:srgbClr val="251D20"/>
                </a:solidFill>
                <a:latin typeface="Verdana"/>
                <a:cs typeface="Verdana"/>
              </a:rPr>
              <a:t>д</a:t>
            </a:r>
            <a:r>
              <a:rPr sz="2500" spc="160" dirty="0" err="1">
                <a:solidFill>
                  <a:srgbClr val="251D20"/>
                </a:solidFill>
                <a:latin typeface="Verdana"/>
                <a:cs typeface="Verdana"/>
              </a:rPr>
              <a:t>н</a:t>
            </a:r>
            <a:r>
              <a:rPr sz="2500" spc="15" dirty="0" err="1">
                <a:solidFill>
                  <a:srgbClr val="251D20"/>
                </a:solidFill>
                <a:latin typeface="Verdana"/>
                <a:cs typeface="Verdana"/>
              </a:rPr>
              <a:t>я</a:t>
            </a:r>
            <a:r>
              <a:rPr sz="2500" spc="-8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500" spc="-620" dirty="0">
                <a:solidFill>
                  <a:srgbClr val="251D20"/>
                </a:solidFill>
                <a:latin typeface="Verdana"/>
                <a:cs typeface="Verdana"/>
              </a:rPr>
              <a:t>1</a:t>
            </a:r>
            <a:r>
              <a:rPr sz="2500" dirty="0">
                <a:solidFill>
                  <a:srgbClr val="251D20"/>
                </a:solidFill>
                <a:latin typeface="Verdana"/>
                <a:cs typeface="Verdana"/>
              </a:rPr>
              <a:t>99</a:t>
            </a:r>
            <a:r>
              <a:rPr sz="2500" spc="-690" dirty="0">
                <a:solidFill>
                  <a:srgbClr val="251D20"/>
                </a:solidFill>
                <a:latin typeface="Verdana"/>
                <a:cs typeface="Verdana"/>
              </a:rPr>
              <a:t>1</a:t>
            </a:r>
            <a:r>
              <a:rPr lang="uk-UA" sz="2500" spc="-69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500" spc="-7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500" spc="229" dirty="0">
                <a:solidFill>
                  <a:srgbClr val="251D20"/>
                </a:solidFill>
                <a:latin typeface="Verdana"/>
                <a:cs typeface="Verdana"/>
              </a:rPr>
              <a:t>У</a:t>
            </a:r>
            <a:r>
              <a:rPr sz="2500" spc="40" dirty="0">
                <a:solidFill>
                  <a:srgbClr val="251D20"/>
                </a:solidFill>
                <a:latin typeface="Verdana"/>
                <a:cs typeface="Verdana"/>
              </a:rPr>
              <a:t>к</a:t>
            </a:r>
            <a:r>
              <a:rPr sz="2500" spc="225" dirty="0">
                <a:solidFill>
                  <a:srgbClr val="251D20"/>
                </a:solidFill>
                <a:latin typeface="Verdana"/>
                <a:cs typeface="Verdana"/>
              </a:rPr>
              <a:t>р</a:t>
            </a:r>
            <a:r>
              <a:rPr sz="2500" spc="25" dirty="0">
                <a:solidFill>
                  <a:srgbClr val="251D20"/>
                </a:solidFill>
                <a:latin typeface="Verdana"/>
                <a:cs typeface="Verdana"/>
              </a:rPr>
              <a:t>а</a:t>
            </a:r>
            <a:r>
              <a:rPr sz="2500" spc="60" dirty="0">
                <a:solidFill>
                  <a:srgbClr val="251D20"/>
                </a:solidFill>
                <a:latin typeface="Verdana"/>
                <a:cs typeface="Verdana"/>
              </a:rPr>
              <a:t>ї</a:t>
            </a:r>
            <a:r>
              <a:rPr sz="2500" spc="160" dirty="0">
                <a:solidFill>
                  <a:srgbClr val="251D20"/>
                </a:solidFill>
                <a:latin typeface="Verdana"/>
                <a:cs typeface="Verdana"/>
              </a:rPr>
              <a:t>н</a:t>
            </a:r>
            <a:r>
              <a:rPr sz="2500" spc="-45" dirty="0">
                <a:solidFill>
                  <a:srgbClr val="251D20"/>
                </a:solidFill>
                <a:latin typeface="Verdana"/>
                <a:cs typeface="Verdana"/>
              </a:rPr>
              <a:t>а</a:t>
            </a:r>
            <a:r>
              <a:rPr sz="2500" spc="-7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500" spc="100" dirty="0">
                <a:solidFill>
                  <a:srgbClr val="251D20"/>
                </a:solidFill>
                <a:latin typeface="Verdana"/>
                <a:cs typeface="Verdana"/>
              </a:rPr>
              <a:t>в</a:t>
            </a:r>
            <a:r>
              <a:rPr sz="2500" spc="140" dirty="0">
                <a:solidFill>
                  <a:srgbClr val="251D20"/>
                </a:solidFill>
                <a:latin typeface="Verdana"/>
                <a:cs typeface="Verdana"/>
              </a:rPr>
              <a:t>с</a:t>
            </a:r>
            <a:r>
              <a:rPr sz="2500" spc="10" dirty="0">
                <a:solidFill>
                  <a:srgbClr val="251D20"/>
                </a:solidFill>
                <a:latin typeface="Verdana"/>
                <a:cs typeface="Verdana"/>
              </a:rPr>
              <a:t>т</a:t>
            </a:r>
            <a:r>
              <a:rPr sz="2500" spc="-15" dirty="0">
                <a:solidFill>
                  <a:srgbClr val="251D20"/>
                </a:solidFill>
                <a:latin typeface="Verdana"/>
                <a:cs typeface="Verdana"/>
              </a:rPr>
              <a:t>у</a:t>
            </a:r>
            <a:r>
              <a:rPr sz="2500" spc="160" dirty="0">
                <a:solidFill>
                  <a:srgbClr val="251D20"/>
                </a:solidFill>
                <a:latin typeface="Verdana"/>
                <a:cs typeface="Verdana"/>
              </a:rPr>
              <a:t>п</a:t>
            </a:r>
            <a:r>
              <a:rPr sz="2500" spc="185" dirty="0">
                <a:solidFill>
                  <a:srgbClr val="251D20"/>
                </a:solidFill>
                <a:latin typeface="Verdana"/>
                <a:cs typeface="Verdana"/>
              </a:rPr>
              <a:t>и</a:t>
            </a:r>
            <a:r>
              <a:rPr sz="2500" spc="95" dirty="0">
                <a:solidFill>
                  <a:srgbClr val="251D20"/>
                </a:solidFill>
                <a:latin typeface="Verdana"/>
                <a:cs typeface="Verdana"/>
              </a:rPr>
              <a:t>л</a:t>
            </a:r>
            <a:r>
              <a:rPr sz="2500" spc="-45" dirty="0">
                <a:solidFill>
                  <a:srgbClr val="251D20"/>
                </a:solidFill>
                <a:latin typeface="Verdana"/>
                <a:cs typeface="Verdana"/>
              </a:rPr>
              <a:t>а</a:t>
            </a:r>
            <a:r>
              <a:rPr sz="2500" spc="-7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500" spc="30" dirty="0">
                <a:solidFill>
                  <a:srgbClr val="251D20"/>
                </a:solidFill>
                <a:latin typeface="Verdana"/>
                <a:cs typeface="Verdana"/>
              </a:rPr>
              <a:t>в</a:t>
            </a:r>
            <a:r>
              <a:rPr sz="2500" spc="-7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2500" spc="225" dirty="0">
                <a:solidFill>
                  <a:srgbClr val="251D20"/>
                </a:solidFill>
                <a:latin typeface="Verdana"/>
                <a:cs typeface="Verdana"/>
              </a:rPr>
              <a:t>ОО</a:t>
            </a:r>
            <a:r>
              <a:rPr sz="2500" spc="170" dirty="0">
                <a:solidFill>
                  <a:srgbClr val="251D20"/>
                </a:solidFill>
                <a:latin typeface="Verdana"/>
                <a:cs typeface="Verdana"/>
              </a:rPr>
              <a:t>Н</a:t>
            </a:r>
            <a:endParaRPr sz="25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769" y="5378336"/>
            <a:ext cx="7567930" cy="1282065"/>
          </a:xfrm>
          <a:prstGeom prst="rect">
            <a:avLst/>
          </a:prstGeom>
          <a:solidFill>
            <a:srgbClr val="EBF0F1"/>
          </a:solidFill>
          <a:ln w="42884">
            <a:solidFill>
              <a:srgbClr val="FFD600"/>
            </a:solidFill>
          </a:ln>
        </p:spPr>
        <p:txBody>
          <a:bodyPr vert="horz" wrap="square" lIns="0" tIns="258445" rIns="0" bIns="0" rtlCol="0">
            <a:spAutoFit/>
          </a:bodyPr>
          <a:lstStyle/>
          <a:p>
            <a:pPr marL="2753360" marR="95885" indent="-2645410">
              <a:lnSpc>
                <a:spcPct val="114100"/>
              </a:lnSpc>
              <a:spcBef>
                <a:spcPts val="2035"/>
              </a:spcBef>
            </a:pPr>
            <a:r>
              <a:rPr sz="2300" spc="100" dirty="0">
                <a:latin typeface="Verdana"/>
                <a:cs typeface="Verdana"/>
              </a:rPr>
              <a:t>Європейський</a:t>
            </a:r>
            <a:r>
              <a:rPr sz="2300" spc="-120" dirty="0">
                <a:latin typeface="Verdana"/>
                <a:cs typeface="Verdana"/>
              </a:rPr>
              <a:t> </a:t>
            </a:r>
            <a:r>
              <a:rPr sz="2300" spc="60" dirty="0">
                <a:latin typeface="Verdana"/>
                <a:cs typeface="Verdana"/>
              </a:rPr>
              <a:t>банк</a:t>
            </a:r>
            <a:r>
              <a:rPr sz="2300" spc="-114" dirty="0">
                <a:latin typeface="Verdana"/>
                <a:cs typeface="Verdana"/>
              </a:rPr>
              <a:t> </a:t>
            </a:r>
            <a:r>
              <a:rPr sz="2300" spc="75" dirty="0">
                <a:latin typeface="Verdana"/>
                <a:cs typeface="Verdana"/>
              </a:rPr>
              <a:t>реконструкції</a:t>
            </a:r>
            <a:r>
              <a:rPr sz="2300" spc="-114" dirty="0">
                <a:latin typeface="Verdana"/>
                <a:cs typeface="Verdana"/>
              </a:rPr>
              <a:t> </a:t>
            </a:r>
            <a:r>
              <a:rPr sz="2300" spc="-25" dirty="0">
                <a:latin typeface="Verdana"/>
                <a:cs typeface="Verdana"/>
              </a:rPr>
              <a:t>та</a:t>
            </a:r>
            <a:r>
              <a:rPr sz="2300" spc="-114" dirty="0">
                <a:latin typeface="Verdana"/>
                <a:cs typeface="Verdana"/>
              </a:rPr>
              <a:t> </a:t>
            </a:r>
            <a:r>
              <a:rPr sz="2300" spc="65" dirty="0">
                <a:latin typeface="Verdana"/>
                <a:cs typeface="Verdana"/>
              </a:rPr>
              <a:t>розвитку </a:t>
            </a:r>
            <a:r>
              <a:rPr sz="2300" spc="-795" dirty="0">
                <a:latin typeface="Verdana"/>
                <a:cs typeface="Verdana"/>
              </a:rPr>
              <a:t> </a:t>
            </a:r>
            <a:r>
              <a:rPr sz="2300" spc="-590" dirty="0">
                <a:latin typeface="Verdana"/>
                <a:cs typeface="Verdana"/>
              </a:rPr>
              <a:t>1</a:t>
            </a:r>
            <a:r>
              <a:rPr sz="2300" spc="-165" dirty="0">
                <a:latin typeface="Verdana"/>
                <a:cs typeface="Verdana"/>
              </a:rPr>
              <a:t>3</a:t>
            </a:r>
            <a:r>
              <a:rPr sz="2300" spc="-114" dirty="0">
                <a:latin typeface="Verdana"/>
                <a:cs typeface="Verdana"/>
              </a:rPr>
              <a:t> </a:t>
            </a:r>
            <a:r>
              <a:rPr sz="2300" spc="20" dirty="0">
                <a:latin typeface="Verdana"/>
                <a:cs typeface="Verdana"/>
              </a:rPr>
              <a:t>к</a:t>
            </a:r>
            <a:r>
              <a:rPr sz="2300" spc="75" dirty="0">
                <a:latin typeface="Verdana"/>
                <a:cs typeface="Verdana"/>
              </a:rPr>
              <a:t>в</a:t>
            </a:r>
            <a:r>
              <a:rPr sz="2300" spc="40" dirty="0">
                <a:latin typeface="Verdana"/>
                <a:cs typeface="Verdana"/>
              </a:rPr>
              <a:t>і</a:t>
            </a:r>
            <a:r>
              <a:rPr sz="2300" spc="-10" dirty="0">
                <a:latin typeface="Verdana"/>
                <a:cs typeface="Verdana"/>
              </a:rPr>
              <a:t>т</a:t>
            </a:r>
            <a:r>
              <a:rPr sz="2300" spc="130" dirty="0">
                <a:latin typeface="Verdana"/>
                <a:cs typeface="Verdana"/>
              </a:rPr>
              <a:t>н</a:t>
            </a:r>
            <a:r>
              <a:rPr sz="2300" spc="10" dirty="0">
                <a:latin typeface="Verdana"/>
                <a:cs typeface="Verdana"/>
              </a:rPr>
              <a:t>я</a:t>
            </a:r>
            <a:r>
              <a:rPr sz="2300" spc="-120" dirty="0">
                <a:latin typeface="Verdana"/>
                <a:cs typeface="Verdana"/>
              </a:rPr>
              <a:t> </a:t>
            </a:r>
            <a:r>
              <a:rPr sz="2300" spc="-590" dirty="0">
                <a:latin typeface="Verdana"/>
                <a:cs typeface="Verdana"/>
              </a:rPr>
              <a:t>1</a:t>
            </a:r>
            <a:r>
              <a:rPr sz="2300" spc="-20" dirty="0">
                <a:latin typeface="Verdana"/>
                <a:cs typeface="Verdana"/>
              </a:rPr>
              <a:t>99</a:t>
            </a:r>
            <a:r>
              <a:rPr sz="2300" spc="-160" dirty="0">
                <a:latin typeface="Verdana"/>
                <a:cs typeface="Verdana"/>
              </a:rPr>
              <a:t>2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57870" y="5379632"/>
            <a:ext cx="7573645" cy="1283970"/>
          </a:xfrm>
          <a:prstGeom prst="rect">
            <a:avLst/>
          </a:prstGeom>
          <a:solidFill>
            <a:srgbClr val="EBF0F1"/>
          </a:solidFill>
          <a:ln w="45361">
            <a:solidFill>
              <a:srgbClr val="FFD600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2526665" marR="1264920" indent="-1258570">
              <a:lnSpc>
                <a:spcPct val="115599"/>
              </a:lnSpc>
              <a:spcBef>
                <a:spcPts val="1405"/>
              </a:spcBef>
            </a:pPr>
            <a:r>
              <a:rPr sz="2400" spc="150" dirty="0">
                <a:latin typeface="Verdana"/>
                <a:cs typeface="Verdana"/>
              </a:rPr>
              <a:t>Міжнародний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100" dirty="0">
                <a:latin typeface="Verdana"/>
                <a:cs typeface="Verdana"/>
              </a:rPr>
              <a:t>валютний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фонд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160" dirty="0">
                <a:latin typeface="Verdana"/>
                <a:cs typeface="Verdana"/>
              </a:rPr>
              <a:t>3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90" dirty="0">
                <a:latin typeface="Verdana"/>
                <a:cs typeface="Verdana"/>
              </a:rPr>
              <a:t>в</a:t>
            </a:r>
            <a:r>
              <a:rPr sz="2400" spc="114" dirty="0">
                <a:latin typeface="Verdana"/>
                <a:cs typeface="Verdana"/>
              </a:rPr>
              <a:t>е</a:t>
            </a:r>
            <a:r>
              <a:rPr sz="2400" spc="215" dirty="0">
                <a:latin typeface="Verdana"/>
                <a:cs typeface="Verdana"/>
              </a:rPr>
              <a:t>р</a:t>
            </a:r>
            <a:r>
              <a:rPr sz="2400" spc="114" dirty="0">
                <a:latin typeface="Verdana"/>
                <a:cs typeface="Verdana"/>
              </a:rPr>
              <a:t>е</a:t>
            </a:r>
            <a:r>
              <a:rPr sz="2400" spc="130" dirty="0">
                <a:latin typeface="Verdana"/>
                <a:cs typeface="Verdana"/>
              </a:rPr>
              <a:t>с</a:t>
            </a:r>
            <a:r>
              <a:rPr sz="2400" spc="155" dirty="0">
                <a:latin typeface="Verdana"/>
                <a:cs typeface="Verdana"/>
              </a:rPr>
              <a:t>н</a:t>
            </a:r>
            <a:r>
              <a:rPr sz="2400" spc="30" dirty="0">
                <a:latin typeface="Verdana"/>
                <a:cs typeface="Verdana"/>
              </a:rPr>
              <a:t>я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-605" dirty="0">
                <a:latin typeface="Verdana"/>
                <a:cs typeface="Verdana"/>
              </a:rPr>
              <a:t>1</a:t>
            </a:r>
            <a:r>
              <a:rPr sz="2400" spc="-5" dirty="0">
                <a:latin typeface="Verdana"/>
                <a:cs typeface="Verdana"/>
              </a:rPr>
              <a:t>99</a:t>
            </a:r>
            <a:r>
              <a:rPr sz="2400" spc="-150" dirty="0">
                <a:latin typeface="Verdana"/>
                <a:cs typeface="Verdana"/>
              </a:rPr>
              <a:t>2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8003" y="7324428"/>
            <a:ext cx="7568565" cy="1710055"/>
          </a:xfrm>
          <a:prstGeom prst="rect">
            <a:avLst/>
          </a:prstGeom>
          <a:solidFill>
            <a:srgbClr val="EBF0F1"/>
          </a:solidFill>
          <a:ln w="42888">
            <a:solidFill>
              <a:srgbClr val="FFD6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2618105" marR="1515110" indent="-1092200">
              <a:lnSpc>
                <a:spcPct val="114999"/>
              </a:lnSpc>
            </a:pPr>
            <a:r>
              <a:rPr sz="2500" spc="100" dirty="0">
                <a:latin typeface="Verdana"/>
                <a:cs typeface="Verdana"/>
              </a:rPr>
              <a:t>Партнерство</a:t>
            </a:r>
            <a:r>
              <a:rPr sz="2500" spc="-165" dirty="0">
                <a:latin typeface="Verdana"/>
                <a:cs typeface="Verdana"/>
              </a:rPr>
              <a:t> </a:t>
            </a:r>
            <a:r>
              <a:rPr sz="2500" spc="85" dirty="0">
                <a:latin typeface="Verdana"/>
                <a:cs typeface="Verdana"/>
              </a:rPr>
              <a:t>заради</a:t>
            </a:r>
            <a:r>
              <a:rPr sz="2500" spc="-160" dirty="0">
                <a:latin typeface="Verdana"/>
                <a:cs typeface="Verdana"/>
              </a:rPr>
              <a:t> </a:t>
            </a:r>
            <a:r>
              <a:rPr sz="2500" spc="140" dirty="0">
                <a:latin typeface="Verdana"/>
                <a:cs typeface="Verdana"/>
              </a:rPr>
              <a:t>миру </a:t>
            </a:r>
            <a:r>
              <a:rPr sz="2500" spc="-865" dirty="0">
                <a:latin typeface="Verdana"/>
                <a:cs typeface="Verdana"/>
              </a:rPr>
              <a:t> </a:t>
            </a:r>
            <a:r>
              <a:rPr sz="2500" spc="5" dirty="0">
                <a:latin typeface="Verdana"/>
                <a:cs typeface="Verdana"/>
              </a:rPr>
              <a:t>8</a:t>
            </a:r>
            <a:r>
              <a:rPr sz="2500" spc="-130" dirty="0">
                <a:latin typeface="Verdana"/>
                <a:cs typeface="Verdana"/>
              </a:rPr>
              <a:t> </a:t>
            </a:r>
            <a:r>
              <a:rPr sz="2500" spc="65" dirty="0">
                <a:latin typeface="Verdana"/>
                <a:cs typeface="Verdana"/>
              </a:rPr>
              <a:t>лютого</a:t>
            </a:r>
            <a:r>
              <a:rPr sz="2500" spc="-135" dirty="0">
                <a:latin typeface="Verdana"/>
                <a:cs typeface="Verdana"/>
              </a:rPr>
              <a:t> </a:t>
            </a:r>
            <a:r>
              <a:rPr sz="2500" spc="-160" dirty="0">
                <a:latin typeface="Verdana"/>
                <a:cs typeface="Verdana"/>
              </a:rPr>
              <a:t>1994</a:t>
            </a:r>
            <a:endParaRPr sz="25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56983" y="7325699"/>
            <a:ext cx="7566025" cy="1707514"/>
          </a:xfrm>
          <a:prstGeom prst="rect">
            <a:avLst/>
          </a:prstGeom>
          <a:solidFill>
            <a:srgbClr val="EBF0F1"/>
          </a:solidFill>
          <a:ln w="45317">
            <a:solidFill>
              <a:srgbClr val="FFD600"/>
            </a:solidFill>
          </a:ln>
        </p:spPr>
        <p:txBody>
          <a:bodyPr vert="horz" wrap="square" lIns="0" tIns="249554" rIns="0" bIns="0" rtlCol="0">
            <a:spAutoFit/>
          </a:bodyPr>
          <a:lstStyle/>
          <a:p>
            <a:pPr marL="319405" marR="241300" algn="ctr">
              <a:lnSpc>
                <a:spcPct val="115599"/>
              </a:lnSpc>
              <a:spcBef>
                <a:spcPts val="1964"/>
              </a:spcBef>
            </a:pPr>
            <a:r>
              <a:rPr sz="2400" spc="95" dirty="0">
                <a:latin typeface="Verdana"/>
                <a:cs typeface="Verdana"/>
              </a:rPr>
              <a:t>Організація</a:t>
            </a:r>
            <a:r>
              <a:rPr sz="2400" spc="-110" dirty="0">
                <a:latin typeface="Verdana"/>
                <a:cs typeface="Verdana"/>
              </a:rPr>
              <a:t> </a:t>
            </a:r>
            <a:r>
              <a:rPr sz="2400" spc="35" dirty="0">
                <a:latin typeface="Verdana"/>
                <a:cs typeface="Verdana"/>
              </a:rPr>
              <a:t>з</a:t>
            </a:r>
            <a:r>
              <a:rPr sz="2400" spc="-110" dirty="0">
                <a:latin typeface="Verdana"/>
                <a:cs typeface="Verdana"/>
              </a:rPr>
              <a:t> </a:t>
            </a:r>
            <a:r>
              <a:rPr sz="2400" spc="114" dirty="0">
                <a:latin typeface="Verdana"/>
                <a:cs typeface="Verdana"/>
              </a:rPr>
              <a:t>безпеки</a:t>
            </a:r>
            <a:r>
              <a:rPr sz="2400" spc="-1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і</a:t>
            </a:r>
            <a:r>
              <a:rPr sz="2400" spc="-105" dirty="0">
                <a:latin typeface="Verdana"/>
                <a:cs typeface="Verdana"/>
              </a:rPr>
              <a:t> </a:t>
            </a:r>
            <a:r>
              <a:rPr sz="2400" spc="100" dirty="0">
                <a:latin typeface="Verdana"/>
                <a:cs typeface="Verdana"/>
              </a:rPr>
              <a:t>співробітництва</a:t>
            </a:r>
            <a:r>
              <a:rPr sz="2400" spc="-110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в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110" dirty="0">
                <a:latin typeface="Verdana"/>
                <a:cs typeface="Verdana"/>
              </a:rPr>
              <a:t>Європі</a:t>
            </a:r>
            <a:endParaRPr sz="2400">
              <a:latin typeface="Verdana"/>
              <a:cs typeface="Verdana"/>
            </a:endParaRPr>
          </a:p>
          <a:p>
            <a:pPr marL="70485" algn="ctr">
              <a:lnSpc>
                <a:spcPct val="100000"/>
              </a:lnSpc>
              <a:spcBef>
                <a:spcPts val="450"/>
              </a:spcBef>
            </a:pPr>
            <a:r>
              <a:rPr sz="2400" spc="-650" dirty="0">
                <a:latin typeface="Verdana"/>
                <a:cs typeface="Verdana"/>
              </a:rPr>
              <a:t>1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130" dirty="0">
                <a:latin typeface="Verdana"/>
                <a:cs typeface="Verdana"/>
              </a:rPr>
              <a:t>с</a:t>
            </a:r>
            <a:r>
              <a:rPr sz="2400" spc="45" dirty="0">
                <a:latin typeface="Verdana"/>
                <a:cs typeface="Verdana"/>
              </a:rPr>
              <a:t>іч</a:t>
            </a:r>
            <a:r>
              <a:rPr sz="2400" spc="155" dirty="0">
                <a:latin typeface="Verdana"/>
                <a:cs typeface="Verdana"/>
              </a:rPr>
              <a:t>н</a:t>
            </a:r>
            <a:r>
              <a:rPr sz="2400" spc="30" dirty="0">
                <a:latin typeface="Verdana"/>
                <a:cs typeface="Verdana"/>
              </a:rPr>
              <a:t>я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-605" dirty="0">
                <a:latin typeface="Verdana"/>
                <a:cs typeface="Verdana"/>
              </a:rPr>
              <a:t>1</a:t>
            </a:r>
            <a:r>
              <a:rPr sz="2400" spc="-5" dirty="0">
                <a:latin typeface="Verdana"/>
                <a:cs typeface="Verdana"/>
              </a:rPr>
              <a:t>99</a:t>
            </a:r>
            <a:r>
              <a:rPr sz="2400" spc="-155" dirty="0">
                <a:latin typeface="Verdana"/>
                <a:cs typeface="Verdana"/>
              </a:rPr>
              <a:t>5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7606" y="3691671"/>
            <a:ext cx="9371965" cy="1400175"/>
          </a:xfrm>
          <a:prstGeom prst="rect">
            <a:avLst/>
          </a:prstGeom>
          <a:solidFill>
            <a:srgbClr val="EBF0F1"/>
          </a:solidFill>
          <a:ln w="67697">
            <a:solidFill>
              <a:srgbClr val="1760A7"/>
            </a:solidFill>
          </a:ln>
        </p:spPr>
        <p:txBody>
          <a:bodyPr vert="horz" wrap="square" lIns="0" tIns="214629" rIns="0" bIns="0" rtlCol="0">
            <a:spAutoFit/>
          </a:bodyPr>
          <a:lstStyle/>
          <a:p>
            <a:pPr marR="351155" algn="ctr">
              <a:lnSpc>
                <a:spcPct val="100000"/>
              </a:lnSpc>
              <a:spcBef>
                <a:spcPts val="1689"/>
              </a:spcBef>
            </a:pPr>
            <a:r>
              <a:rPr sz="2500" spc="95" dirty="0">
                <a:latin typeface="Verdana"/>
                <a:cs typeface="Verdana"/>
              </a:rPr>
              <a:t>Рада</a:t>
            </a:r>
            <a:r>
              <a:rPr sz="2500" spc="-160" dirty="0">
                <a:latin typeface="Verdana"/>
                <a:cs typeface="Verdana"/>
              </a:rPr>
              <a:t> </a:t>
            </a:r>
            <a:r>
              <a:rPr sz="2500" spc="114" dirty="0">
                <a:latin typeface="Verdana"/>
                <a:cs typeface="Verdana"/>
              </a:rPr>
              <a:t>Європи</a:t>
            </a:r>
            <a:endParaRPr sz="2500">
              <a:latin typeface="Verdana"/>
              <a:cs typeface="Verdana"/>
            </a:endParaRPr>
          </a:p>
          <a:p>
            <a:pPr marR="351155" algn="ctr">
              <a:lnSpc>
                <a:spcPct val="100000"/>
              </a:lnSpc>
              <a:spcBef>
                <a:spcPts val="450"/>
              </a:spcBef>
            </a:pPr>
            <a:r>
              <a:rPr sz="2500" spc="-70" dirty="0">
                <a:latin typeface="Verdana"/>
                <a:cs typeface="Verdana"/>
              </a:rPr>
              <a:t>9</a:t>
            </a:r>
            <a:r>
              <a:rPr sz="2500" spc="-145" dirty="0">
                <a:latin typeface="Verdana"/>
                <a:cs typeface="Verdana"/>
              </a:rPr>
              <a:t> </a:t>
            </a:r>
            <a:r>
              <a:rPr sz="2500" spc="70" dirty="0">
                <a:latin typeface="Verdana"/>
                <a:cs typeface="Verdana"/>
              </a:rPr>
              <a:t>листопада</a:t>
            </a:r>
            <a:r>
              <a:rPr sz="2500" spc="-140" dirty="0">
                <a:latin typeface="Verdana"/>
                <a:cs typeface="Verdana"/>
              </a:rPr>
              <a:t> </a:t>
            </a:r>
            <a:r>
              <a:rPr sz="2500" spc="-215" dirty="0">
                <a:latin typeface="Verdana"/>
                <a:cs typeface="Verdana"/>
              </a:rPr>
              <a:t>1995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" y="3"/>
            <a:ext cx="18288000" cy="10254615"/>
            <a:chOff x="73" y="3"/>
            <a:chExt cx="18288000" cy="10254615"/>
          </a:xfrm>
        </p:grpSpPr>
        <p:sp>
          <p:nvSpPr>
            <p:cNvPr id="3" name="object 3"/>
            <p:cNvSpPr/>
            <p:nvPr/>
          </p:nvSpPr>
          <p:spPr>
            <a:xfrm>
              <a:off x="446" y="8510959"/>
              <a:ext cx="18287365" cy="1743075"/>
            </a:xfrm>
            <a:custGeom>
              <a:avLst/>
              <a:gdLst/>
              <a:ahLst/>
              <a:cxnLst/>
              <a:rect l="l" t="t" r="r" b="b"/>
              <a:pathLst>
                <a:path w="18287365" h="1743075">
                  <a:moveTo>
                    <a:pt x="18287107" y="1743074"/>
                  </a:moveTo>
                  <a:lnTo>
                    <a:pt x="0" y="1743074"/>
                  </a:lnTo>
                  <a:lnTo>
                    <a:pt x="0" y="0"/>
                  </a:lnTo>
                  <a:lnTo>
                    <a:pt x="18287107" y="0"/>
                  </a:lnTo>
                  <a:lnTo>
                    <a:pt x="18287107" y="1743074"/>
                  </a:lnTo>
                  <a:close/>
                </a:path>
              </a:pathLst>
            </a:custGeom>
            <a:solidFill>
              <a:srgbClr val="008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" y="3"/>
              <a:ext cx="18288000" cy="8515350"/>
            </a:xfrm>
            <a:custGeom>
              <a:avLst/>
              <a:gdLst/>
              <a:ahLst/>
              <a:cxnLst/>
              <a:rect l="l" t="t" r="r" b="b"/>
              <a:pathLst>
                <a:path w="18288000" h="8515350">
                  <a:moveTo>
                    <a:pt x="18287854" y="8515349"/>
                  </a:moveTo>
                  <a:lnTo>
                    <a:pt x="0" y="8515349"/>
                  </a:lnTo>
                  <a:lnTo>
                    <a:pt x="0" y="0"/>
                  </a:lnTo>
                  <a:lnTo>
                    <a:pt x="18287854" y="0"/>
                  </a:lnTo>
                  <a:lnTo>
                    <a:pt x="18287854" y="8515349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63916" y="5665260"/>
              <a:ext cx="6683375" cy="3342004"/>
            </a:xfrm>
            <a:custGeom>
              <a:avLst/>
              <a:gdLst/>
              <a:ahLst/>
              <a:cxnLst/>
              <a:rect l="l" t="t" r="r" b="b"/>
              <a:pathLst>
                <a:path w="6683375" h="3342004">
                  <a:moveTo>
                    <a:pt x="0" y="3341687"/>
                  </a:moveTo>
                  <a:lnTo>
                    <a:pt x="6683375" y="3341687"/>
                  </a:lnTo>
                  <a:lnTo>
                    <a:pt x="6683375" y="0"/>
                  </a:lnTo>
                  <a:lnTo>
                    <a:pt x="0" y="0"/>
                  </a:lnTo>
                  <a:lnTo>
                    <a:pt x="0" y="3341687"/>
                  </a:lnTo>
                  <a:close/>
                </a:path>
              </a:pathLst>
            </a:custGeom>
            <a:solidFill>
              <a:srgbClr val="6674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95579" y="9452506"/>
              <a:ext cx="8020050" cy="445770"/>
            </a:xfrm>
            <a:custGeom>
              <a:avLst/>
              <a:gdLst/>
              <a:ahLst/>
              <a:cxnLst/>
              <a:rect l="l" t="t" r="r" b="b"/>
              <a:pathLst>
                <a:path w="8020050" h="445770">
                  <a:moveTo>
                    <a:pt x="8020050" y="445558"/>
                  </a:moveTo>
                  <a:lnTo>
                    <a:pt x="0" y="445558"/>
                  </a:lnTo>
                  <a:lnTo>
                    <a:pt x="2616" y="397031"/>
                  </a:lnTo>
                  <a:lnTo>
                    <a:pt x="10282" y="350013"/>
                  </a:lnTo>
                  <a:lnTo>
                    <a:pt x="22727" y="304776"/>
                  </a:lnTo>
                  <a:lnTo>
                    <a:pt x="39677" y="261591"/>
                  </a:lnTo>
                  <a:lnTo>
                    <a:pt x="60859" y="220732"/>
                  </a:lnTo>
                  <a:lnTo>
                    <a:pt x="86003" y="182472"/>
                  </a:lnTo>
                  <a:lnTo>
                    <a:pt x="114834" y="147082"/>
                  </a:lnTo>
                  <a:lnTo>
                    <a:pt x="147082" y="114834"/>
                  </a:lnTo>
                  <a:lnTo>
                    <a:pt x="182472" y="86003"/>
                  </a:lnTo>
                  <a:lnTo>
                    <a:pt x="220732" y="60859"/>
                  </a:lnTo>
                  <a:lnTo>
                    <a:pt x="261591" y="39677"/>
                  </a:lnTo>
                  <a:lnTo>
                    <a:pt x="304776" y="22727"/>
                  </a:lnTo>
                  <a:lnTo>
                    <a:pt x="350013" y="10282"/>
                  </a:lnTo>
                  <a:lnTo>
                    <a:pt x="397031" y="2616"/>
                  </a:lnTo>
                  <a:lnTo>
                    <a:pt x="445558" y="0"/>
                  </a:lnTo>
                  <a:lnTo>
                    <a:pt x="7574492" y="0"/>
                  </a:lnTo>
                  <a:lnTo>
                    <a:pt x="7623018" y="2616"/>
                  </a:lnTo>
                  <a:lnTo>
                    <a:pt x="7670036" y="10282"/>
                  </a:lnTo>
                  <a:lnTo>
                    <a:pt x="7715274" y="22727"/>
                  </a:lnTo>
                  <a:lnTo>
                    <a:pt x="7758458" y="39677"/>
                  </a:lnTo>
                  <a:lnTo>
                    <a:pt x="7799317" y="60859"/>
                  </a:lnTo>
                  <a:lnTo>
                    <a:pt x="7837578" y="86003"/>
                  </a:lnTo>
                  <a:lnTo>
                    <a:pt x="7872968" y="114834"/>
                  </a:lnTo>
                  <a:lnTo>
                    <a:pt x="7905215" y="147082"/>
                  </a:lnTo>
                  <a:lnTo>
                    <a:pt x="7934047" y="182472"/>
                  </a:lnTo>
                  <a:lnTo>
                    <a:pt x="7959190" y="220732"/>
                  </a:lnTo>
                  <a:lnTo>
                    <a:pt x="7980373" y="261591"/>
                  </a:lnTo>
                  <a:lnTo>
                    <a:pt x="7997323" y="304776"/>
                  </a:lnTo>
                  <a:lnTo>
                    <a:pt x="8009768" y="350013"/>
                  </a:lnTo>
                  <a:lnTo>
                    <a:pt x="8017434" y="397031"/>
                  </a:lnTo>
                  <a:lnTo>
                    <a:pt x="8020050" y="445558"/>
                  </a:lnTo>
                  <a:close/>
                </a:path>
              </a:pathLst>
            </a:custGeom>
            <a:solidFill>
              <a:srgbClr val="CCD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37266" y="7001935"/>
              <a:ext cx="1336675" cy="2005330"/>
            </a:xfrm>
            <a:custGeom>
              <a:avLst/>
              <a:gdLst/>
              <a:ahLst/>
              <a:cxnLst/>
              <a:rect l="l" t="t" r="r" b="b"/>
              <a:pathLst>
                <a:path w="1336675" h="2005329">
                  <a:moveTo>
                    <a:pt x="1336675" y="2005012"/>
                  </a:moveTo>
                  <a:lnTo>
                    <a:pt x="0" y="2005012"/>
                  </a:lnTo>
                  <a:lnTo>
                    <a:pt x="1677" y="620603"/>
                  </a:lnTo>
                  <a:lnTo>
                    <a:pt x="14761" y="527968"/>
                  </a:lnTo>
                  <a:lnTo>
                    <a:pt x="40063" y="439863"/>
                  </a:lnTo>
                  <a:lnTo>
                    <a:pt x="76677" y="357193"/>
                  </a:lnTo>
                  <a:lnTo>
                    <a:pt x="123701" y="280861"/>
                  </a:lnTo>
                  <a:lnTo>
                    <a:pt x="180228" y="211773"/>
                  </a:lnTo>
                  <a:lnTo>
                    <a:pt x="245355" y="150833"/>
                  </a:lnTo>
                  <a:lnTo>
                    <a:pt x="318178" y="98944"/>
                  </a:lnTo>
                  <a:lnTo>
                    <a:pt x="397792" y="57013"/>
                  </a:lnTo>
                  <a:lnTo>
                    <a:pt x="483293" y="25942"/>
                  </a:lnTo>
                  <a:lnTo>
                    <a:pt x="573776" y="6636"/>
                  </a:lnTo>
                  <a:lnTo>
                    <a:pt x="668337" y="0"/>
                  </a:lnTo>
                  <a:lnTo>
                    <a:pt x="762898" y="6636"/>
                  </a:lnTo>
                  <a:lnTo>
                    <a:pt x="853381" y="25942"/>
                  </a:lnTo>
                  <a:lnTo>
                    <a:pt x="938882" y="57013"/>
                  </a:lnTo>
                  <a:lnTo>
                    <a:pt x="1018496" y="98944"/>
                  </a:lnTo>
                  <a:lnTo>
                    <a:pt x="1091319" y="150833"/>
                  </a:lnTo>
                  <a:lnTo>
                    <a:pt x="1156446" y="211773"/>
                  </a:lnTo>
                  <a:lnTo>
                    <a:pt x="1212974" y="280861"/>
                  </a:lnTo>
                  <a:lnTo>
                    <a:pt x="1259997" y="357193"/>
                  </a:lnTo>
                  <a:lnTo>
                    <a:pt x="1296611" y="439863"/>
                  </a:lnTo>
                  <a:lnTo>
                    <a:pt x="1321913" y="527968"/>
                  </a:lnTo>
                  <a:lnTo>
                    <a:pt x="1334997" y="620603"/>
                  </a:lnTo>
                  <a:lnTo>
                    <a:pt x="1336675" y="2005012"/>
                  </a:lnTo>
                  <a:close/>
                </a:path>
              </a:pathLst>
            </a:custGeom>
            <a:solidFill>
              <a:srgbClr val="292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63907" y="6556387"/>
              <a:ext cx="6683375" cy="2451100"/>
            </a:xfrm>
            <a:custGeom>
              <a:avLst/>
              <a:gdLst/>
              <a:ahLst/>
              <a:cxnLst/>
              <a:rect l="l" t="t" r="r" b="b"/>
              <a:pathLst>
                <a:path w="6683375" h="2451100">
                  <a:moveTo>
                    <a:pt x="891120" y="0"/>
                  </a:moveTo>
                  <a:lnTo>
                    <a:pt x="0" y="0"/>
                  </a:lnTo>
                  <a:lnTo>
                    <a:pt x="0" y="2450566"/>
                  </a:lnTo>
                  <a:lnTo>
                    <a:pt x="891120" y="2450566"/>
                  </a:lnTo>
                  <a:lnTo>
                    <a:pt x="891120" y="0"/>
                  </a:lnTo>
                  <a:close/>
                </a:path>
                <a:path w="6683375" h="2451100">
                  <a:moveTo>
                    <a:pt x="2227796" y="0"/>
                  </a:moveTo>
                  <a:lnTo>
                    <a:pt x="1336675" y="0"/>
                  </a:lnTo>
                  <a:lnTo>
                    <a:pt x="1336675" y="2450566"/>
                  </a:lnTo>
                  <a:lnTo>
                    <a:pt x="2227796" y="2450566"/>
                  </a:lnTo>
                  <a:lnTo>
                    <a:pt x="2227796" y="0"/>
                  </a:lnTo>
                  <a:close/>
                </a:path>
                <a:path w="6683375" h="2451100">
                  <a:moveTo>
                    <a:pt x="5346700" y="0"/>
                  </a:moveTo>
                  <a:lnTo>
                    <a:pt x="4455592" y="0"/>
                  </a:lnTo>
                  <a:lnTo>
                    <a:pt x="4455592" y="2450566"/>
                  </a:lnTo>
                  <a:lnTo>
                    <a:pt x="5346700" y="2450566"/>
                  </a:lnTo>
                  <a:lnTo>
                    <a:pt x="5346700" y="0"/>
                  </a:lnTo>
                  <a:close/>
                </a:path>
                <a:path w="6683375" h="2451100">
                  <a:moveTo>
                    <a:pt x="6683375" y="0"/>
                  </a:moveTo>
                  <a:lnTo>
                    <a:pt x="5792267" y="0"/>
                  </a:lnTo>
                  <a:lnTo>
                    <a:pt x="5792267" y="2450566"/>
                  </a:lnTo>
                  <a:lnTo>
                    <a:pt x="6683375" y="2450566"/>
                  </a:lnTo>
                  <a:lnTo>
                    <a:pt x="6683375" y="0"/>
                  </a:lnTo>
                  <a:close/>
                </a:path>
              </a:pathLst>
            </a:custGeom>
            <a:solidFill>
              <a:srgbClr val="CCD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41136" y="9006954"/>
              <a:ext cx="7129145" cy="445770"/>
            </a:xfrm>
            <a:custGeom>
              <a:avLst/>
              <a:gdLst/>
              <a:ahLst/>
              <a:cxnLst/>
              <a:rect l="l" t="t" r="r" b="b"/>
              <a:pathLst>
                <a:path w="7129145" h="445770">
                  <a:moveTo>
                    <a:pt x="2450566" y="0"/>
                  </a:moveTo>
                  <a:lnTo>
                    <a:pt x="0" y="0"/>
                  </a:lnTo>
                  <a:lnTo>
                    <a:pt x="0" y="445554"/>
                  </a:lnTo>
                  <a:lnTo>
                    <a:pt x="2450566" y="445554"/>
                  </a:lnTo>
                  <a:lnTo>
                    <a:pt x="2450566" y="0"/>
                  </a:lnTo>
                  <a:close/>
                </a:path>
                <a:path w="7129145" h="445770">
                  <a:moveTo>
                    <a:pt x="7128929" y="0"/>
                  </a:moveTo>
                  <a:lnTo>
                    <a:pt x="4678362" y="0"/>
                  </a:lnTo>
                  <a:lnTo>
                    <a:pt x="4678362" y="445554"/>
                  </a:lnTo>
                  <a:lnTo>
                    <a:pt x="7128929" y="445554"/>
                  </a:lnTo>
                  <a:lnTo>
                    <a:pt x="7128929" y="0"/>
                  </a:lnTo>
                  <a:close/>
                </a:path>
              </a:pathLst>
            </a:custGeom>
            <a:solidFill>
              <a:srgbClr val="AAB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95579" y="1878014"/>
              <a:ext cx="8020050" cy="2451100"/>
            </a:xfrm>
            <a:custGeom>
              <a:avLst/>
              <a:gdLst/>
              <a:ahLst/>
              <a:cxnLst/>
              <a:rect l="l" t="t" r="r" b="b"/>
              <a:pathLst>
                <a:path w="8020050" h="2451100">
                  <a:moveTo>
                    <a:pt x="8020050" y="2450571"/>
                  </a:moveTo>
                  <a:lnTo>
                    <a:pt x="0" y="2450571"/>
                  </a:lnTo>
                  <a:lnTo>
                    <a:pt x="4010025" y="0"/>
                  </a:lnTo>
                  <a:lnTo>
                    <a:pt x="8020050" y="2450571"/>
                  </a:lnTo>
                  <a:close/>
                </a:path>
              </a:pathLst>
            </a:custGeom>
            <a:solidFill>
              <a:srgbClr val="6674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41137" y="2412684"/>
              <a:ext cx="7129145" cy="3030220"/>
            </a:xfrm>
            <a:custGeom>
              <a:avLst/>
              <a:gdLst/>
              <a:ahLst/>
              <a:cxnLst/>
              <a:rect l="l" t="t" r="r" b="b"/>
              <a:pathLst>
                <a:path w="7129145" h="3030220">
                  <a:moveTo>
                    <a:pt x="7128933" y="3029796"/>
                  </a:moveTo>
                  <a:lnTo>
                    <a:pt x="0" y="3029796"/>
                  </a:lnTo>
                  <a:lnTo>
                    <a:pt x="0" y="2138680"/>
                  </a:lnTo>
                  <a:lnTo>
                    <a:pt x="3564466" y="0"/>
                  </a:lnTo>
                  <a:lnTo>
                    <a:pt x="7128933" y="2138680"/>
                  </a:lnTo>
                  <a:lnTo>
                    <a:pt x="7128933" y="3029796"/>
                  </a:lnTo>
                  <a:close/>
                </a:path>
              </a:pathLst>
            </a:custGeom>
            <a:solidFill>
              <a:srgbClr val="CCD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63907" y="6110820"/>
              <a:ext cx="6683375" cy="445770"/>
            </a:xfrm>
            <a:custGeom>
              <a:avLst/>
              <a:gdLst/>
              <a:ahLst/>
              <a:cxnLst/>
              <a:rect l="l" t="t" r="r" b="b"/>
              <a:pathLst>
                <a:path w="6683375" h="445770">
                  <a:moveTo>
                    <a:pt x="891120" y="0"/>
                  </a:moveTo>
                  <a:lnTo>
                    <a:pt x="0" y="0"/>
                  </a:lnTo>
                  <a:lnTo>
                    <a:pt x="0" y="445566"/>
                  </a:lnTo>
                  <a:lnTo>
                    <a:pt x="891120" y="445566"/>
                  </a:lnTo>
                  <a:lnTo>
                    <a:pt x="891120" y="0"/>
                  </a:lnTo>
                  <a:close/>
                </a:path>
                <a:path w="6683375" h="445770">
                  <a:moveTo>
                    <a:pt x="2227796" y="0"/>
                  </a:moveTo>
                  <a:lnTo>
                    <a:pt x="1336675" y="0"/>
                  </a:lnTo>
                  <a:lnTo>
                    <a:pt x="1336675" y="445566"/>
                  </a:lnTo>
                  <a:lnTo>
                    <a:pt x="2227796" y="445566"/>
                  </a:lnTo>
                  <a:lnTo>
                    <a:pt x="2227796" y="0"/>
                  </a:lnTo>
                  <a:close/>
                </a:path>
                <a:path w="6683375" h="445770">
                  <a:moveTo>
                    <a:pt x="5346700" y="0"/>
                  </a:moveTo>
                  <a:lnTo>
                    <a:pt x="4455592" y="0"/>
                  </a:lnTo>
                  <a:lnTo>
                    <a:pt x="4455592" y="445566"/>
                  </a:lnTo>
                  <a:lnTo>
                    <a:pt x="5346700" y="445566"/>
                  </a:lnTo>
                  <a:lnTo>
                    <a:pt x="5346700" y="0"/>
                  </a:lnTo>
                  <a:close/>
                </a:path>
                <a:path w="6683375" h="445770">
                  <a:moveTo>
                    <a:pt x="6683375" y="0"/>
                  </a:moveTo>
                  <a:lnTo>
                    <a:pt x="5792267" y="0"/>
                  </a:lnTo>
                  <a:lnTo>
                    <a:pt x="5792267" y="445566"/>
                  </a:lnTo>
                  <a:lnTo>
                    <a:pt x="6683375" y="445566"/>
                  </a:lnTo>
                  <a:lnTo>
                    <a:pt x="6683375" y="0"/>
                  </a:lnTo>
                  <a:close/>
                </a:path>
              </a:pathLst>
            </a:custGeom>
            <a:solidFill>
              <a:srgbClr val="879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18358" y="4551364"/>
              <a:ext cx="7574915" cy="1114425"/>
            </a:xfrm>
            <a:custGeom>
              <a:avLst/>
              <a:gdLst/>
              <a:ahLst/>
              <a:cxnLst/>
              <a:rect l="l" t="t" r="r" b="b"/>
              <a:pathLst>
                <a:path w="7574915" h="1114425">
                  <a:moveTo>
                    <a:pt x="7574492" y="1113895"/>
                  </a:moveTo>
                  <a:lnTo>
                    <a:pt x="0" y="1113895"/>
                  </a:lnTo>
                  <a:lnTo>
                    <a:pt x="0" y="0"/>
                  </a:lnTo>
                  <a:lnTo>
                    <a:pt x="7574492" y="0"/>
                  </a:lnTo>
                  <a:lnTo>
                    <a:pt x="7574492" y="1113895"/>
                  </a:lnTo>
                  <a:close/>
                </a:path>
              </a:pathLst>
            </a:custGeom>
            <a:solidFill>
              <a:srgbClr val="CCD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95579" y="4105806"/>
              <a:ext cx="8020050" cy="2005330"/>
            </a:xfrm>
            <a:custGeom>
              <a:avLst/>
              <a:gdLst/>
              <a:ahLst/>
              <a:cxnLst/>
              <a:rect l="l" t="t" r="r" b="b"/>
              <a:pathLst>
                <a:path w="8020050" h="2005329">
                  <a:moveTo>
                    <a:pt x="7797271" y="668337"/>
                  </a:moveTo>
                  <a:lnTo>
                    <a:pt x="222779" y="668337"/>
                  </a:lnTo>
                  <a:lnTo>
                    <a:pt x="177899" y="663808"/>
                  </a:lnTo>
                  <a:lnTo>
                    <a:pt x="136090" y="650821"/>
                  </a:lnTo>
                  <a:lnTo>
                    <a:pt x="98249" y="630273"/>
                  </a:lnTo>
                  <a:lnTo>
                    <a:pt x="65274" y="603063"/>
                  </a:lnTo>
                  <a:lnTo>
                    <a:pt x="38063" y="570088"/>
                  </a:lnTo>
                  <a:lnTo>
                    <a:pt x="17516" y="532247"/>
                  </a:lnTo>
                  <a:lnTo>
                    <a:pt x="4528" y="490437"/>
                  </a:lnTo>
                  <a:lnTo>
                    <a:pt x="0" y="445558"/>
                  </a:lnTo>
                  <a:lnTo>
                    <a:pt x="0" y="222779"/>
                  </a:lnTo>
                  <a:lnTo>
                    <a:pt x="4528" y="177899"/>
                  </a:lnTo>
                  <a:lnTo>
                    <a:pt x="17516" y="136090"/>
                  </a:lnTo>
                  <a:lnTo>
                    <a:pt x="38063" y="98249"/>
                  </a:lnTo>
                  <a:lnTo>
                    <a:pt x="65274" y="65274"/>
                  </a:lnTo>
                  <a:lnTo>
                    <a:pt x="98249" y="38063"/>
                  </a:lnTo>
                  <a:lnTo>
                    <a:pt x="136090" y="17516"/>
                  </a:lnTo>
                  <a:lnTo>
                    <a:pt x="177899" y="4528"/>
                  </a:lnTo>
                  <a:lnTo>
                    <a:pt x="222779" y="0"/>
                  </a:lnTo>
                  <a:lnTo>
                    <a:pt x="7797271" y="0"/>
                  </a:lnTo>
                  <a:lnTo>
                    <a:pt x="7842215" y="4528"/>
                  </a:lnTo>
                  <a:lnTo>
                    <a:pt x="7884054" y="17516"/>
                  </a:lnTo>
                  <a:lnTo>
                    <a:pt x="7921899" y="38063"/>
                  </a:lnTo>
                  <a:lnTo>
                    <a:pt x="7954860" y="65274"/>
                  </a:lnTo>
                  <a:lnTo>
                    <a:pt x="7982045" y="98249"/>
                  </a:lnTo>
                  <a:lnTo>
                    <a:pt x="8002566" y="136090"/>
                  </a:lnTo>
                  <a:lnTo>
                    <a:pt x="8015531" y="177899"/>
                  </a:lnTo>
                  <a:lnTo>
                    <a:pt x="8020050" y="222779"/>
                  </a:lnTo>
                  <a:lnTo>
                    <a:pt x="8020050" y="445558"/>
                  </a:lnTo>
                  <a:lnTo>
                    <a:pt x="8015531" y="490437"/>
                  </a:lnTo>
                  <a:lnTo>
                    <a:pt x="8002566" y="532247"/>
                  </a:lnTo>
                  <a:lnTo>
                    <a:pt x="7982045" y="570088"/>
                  </a:lnTo>
                  <a:lnTo>
                    <a:pt x="7954860" y="603063"/>
                  </a:lnTo>
                  <a:lnTo>
                    <a:pt x="7921899" y="630273"/>
                  </a:lnTo>
                  <a:lnTo>
                    <a:pt x="7884054" y="650821"/>
                  </a:lnTo>
                  <a:lnTo>
                    <a:pt x="7842215" y="663808"/>
                  </a:lnTo>
                  <a:lnTo>
                    <a:pt x="7797271" y="668337"/>
                  </a:lnTo>
                  <a:close/>
                </a:path>
                <a:path w="8020050" h="2005329">
                  <a:moveTo>
                    <a:pt x="7797271" y="2005012"/>
                  </a:moveTo>
                  <a:lnTo>
                    <a:pt x="222779" y="2005012"/>
                  </a:lnTo>
                  <a:lnTo>
                    <a:pt x="177899" y="2000483"/>
                  </a:lnTo>
                  <a:lnTo>
                    <a:pt x="136090" y="1987496"/>
                  </a:lnTo>
                  <a:lnTo>
                    <a:pt x="98249" y="1966948"/>
                  </a:lnTo>
                  <a:lnTo>
                    <a:pt x="65274" y="1939738"/>
                  </a:lnTo>
                  <a:lnTo>
                    <a:pt x="38063" y="1906763"/>
                  </a:lnTo>
                  <a:lnTo>
                    <a:pt x="17516" y="1868922"/>
                  </a:lnTo>
                  <a:lnTo>
                    <a:pt x="4528" y="1827113"/>
                  </a:lnTo>
                  <a:lnTo>
                    <a:pt x="0" y="1782233"/>
                  </a:lnTo>
                  <a:lnTo>
                    <a:pt x="0" y="1559454"/>
                  </a:lnTo>
                  <a:lnTo>
                    <a:pt x="4528" y="1514574"/>
                  </a:lnTo>
                  <a:lnTo>
                    <a:pt x="17516" y="1472765"/>
                  </a:lnTo>
                  <a:lnTo>
                    <a:pt x="38063" y="1434924"/>
                  </a:lnTo>
                  <a:lnTo>
                    <a:pt x="65274" y="1401949"/>
                  </a:lnTo>
                  <a:lnTo>
                    <a:pt x="98249" y="1374739"/>
                  </a:lnTo>
                  <a:lnTo>
                    <a:pt x="136090" y="1354191"/>
                  </a:lnTo>
                  <a:lnTo>
                    <a:pt x="177899" y="1341203"/>
                  </a:lnTo>
                  <a:lnTo>
                    <a:pt x="222779" y="1336675"/>
                  </a:lnTo>
                  <a:lnTo>
                    <a:pt x="7797271" y="1336675"/>
                  </a:lnTo>
                  <a:lnTo>
                    <a:pt x="7842215" y="1341203"/>
                  </a:lnTo>
                  <a:lnTo>
                    <a:pt x="7884054" y="1354191"/>
                  </a:lnTo>
                  <a:lnTo>
                    <a:pt x="7921899" y="1374739"/>
                  </a:lnTo>
                  <a:lnTo>
                    <a:pt x="7954860" y="1401949"/>
                  </a:lnTo>
                  <a:lnTo>
                    <a:pt x="7982045" y="1434924"/>
                  </a:lnTo>
                  <a:lnTo>
                    <a:pt x="8002566" y="1472765"/>
                  </a:lnTo>
                  <a:lnTo>
                    <a:pt x="8015531" y="1514574"/>
                  </a:lnTo>
                  <a:lnTo>
                    <a:pt x="8020050" y="1559454"/>
                  </a:lnTo>
                  <a:lnTo>
                    <a:pt x="8020050" y="1782233"/>
                  </a:lnTo>
                  <a:lnTo>
                    <a:pt x="8015531" y="1827113"/>
                  </a:lnTo>
                  <a:lnTo>
                    <a:pt x="8002566" y="1868922"/>
                  </a:lnTo>
                  <a:lnTo>
                    <a:pt x="7982045" y="1906763"/>
                  </a:lnTo>
                  <a:lnTo>
                    <a:pt x="7954860" y="1939738"/>
                  </a:lnTo>
                  <a:lnTo>
                    <a:pt x="7921899" y="1966948"/>
                  </a:lnTo>
                  <a:lnTo>
                    <a:pt x="7884054" y="1987496"/>
                  </a:lnTo>
                  <a:lnTo>
                    <a:pt x="7842215" y="2000483"/>
                  </a:lnTo>
                  <a:lnTo>
                    <a:pt x="7797271" y="2005012"/>
                  </a:lnTo>
                  <a:close/>
                </a:path>
              </a:pathLst>
            </a:custGeom>
            <a:solidFill>
              <a:srgbClr val="AAB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91708" y="9006948"/>
              <a:ext cx="2228215" cy="445770"/>
            </a:xfrm>
            <a:custGeom>
              <a:avLst/>
              <a:gdLst/>
              <a:ahLst/>
              <a:cxnLst/>
              <a:rect l="l" t="t" r="r" b="b"/>
              <a:pathLst>
                <a:path w="2228215" h="445770">
                  <a:moveTo>
                    <a:pt x="2227791" y="445558"/>
                  </a:moveTo>
                  <a:lnTo>
                    <a:pt x="0" y="445558"/>
                  </a:lnTo>
                  <a:lnTo>
                    <a:pt x="0" y="0"/>
                  </a:lnTo>
                  <a:lnTo>
                    <a:pt x="2227791" y="0"/>
                  </a:lnTo>
                  <a:lnTo>
                    <a:pt x="2227791" y="445558"/>
                  </a:lnTo>
                  <a:close/>
                </a:path>
              </a:pathLst>
            </a:custGeom>
            <a:solidFill>
              <a:srgbClr val="E1E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46149" y="9452506"/>
              <a:ext cx="3119120" cy="445770"/>
            </a:xfrm>
            <a:custGeom>
              <a:avLst/>
              <a:gdLst/>
              <a:ahLst/>
              <a:cxnLst/>
              <a:rect l="l" t="t" r="r" b="b"/>
              <a:pathLst>
                <a:path w="3119120" h="445770">
                  <a:moveTo>
                    <a:pt x="3118908" y="445558"/>
                  </a:moveTo>
                  <a:lnTo>
                    <a:pt x="0" y="445558"/>
                  </a:lnTo>
                  <a:lnTo>
                    <a:pt x="0" y="0"/>
                  </a:lnTo>
                  <a:lnTo>
                    <a:pt x="3118908" y="0"/>
                  </a:lnTo>
                  <a:lnTo>
                    <a:pt x="3118908" y="445558"/>
                  </a:lnTo>
                  <a:close/>
                </a:path>
              </a:pathLst>
            </a:custGeom>
            <a:solidFill>
              <a:srgbClr val="F5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241481" y="3545789"/>
            <a:ext cx="412622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0" dirty="0">
                <a:latin typeface="Trebuchet MS"/>
                <a:cs typeface="Trebuchet MS"/>
              </a:rPr>
              <a:t>Група</a:t>
            </a:r>
            <a:r>
              <a:rPr sz="3000" b="1" spc="-80" dirty="0">
                <a:latin typeface="Trebuchet MS"/>
                <a:cs typeface="Trebuchet MS"/>
              </a:rPr>
              <a:t> </a:t>
            </a:r>
            <a:r>
              <a:rPr sz="3000" b="1" spc="-10" dirty="0">
                <a:latin typeface="Trebuchet MS"/>
                <a:cs typeface="Trebuchet MS"/>
              </a:rPr>
              <a:t>Світового</a:t>
            </a:r>
            <a:r>
              <a:rPr sz="3000" b="1" spc="-75" dirty="0">
                <a:latin typeface="Trebuchet MS"/>
                <a:cs typeface="Trebuchet MS"/>
              </a:rPr>
              <a:t> </a:t>
            </a:r>
            <a:r>
              <a:rPr sz="3000" b="1" spc="-20" dirty="0">
                <a:latin typeface="Trebuchet MS"/>
                <a:cs typeface="Trebuchet MS"/>
              </a:rPr>
              <a:t>банку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48307" y="4947480"/>
            <a:ext cx="6990080" cy="86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3465" marR="5080" indent="-2311400">
              <a:lnSpc>
                <a:spcPct val="114999"/>
              </a:lnSpc>
              <a:spcBef>
                <a:spcPts val="100"/>
              </a:spcBef>
            </a:pPr>
            <a:r>
              <a:rPr sz="2500" b="1" spc="20" dirty="0" err="1">
                <a:latin typeface="Trebuchet MS"/>
                <a:cs typeface="Trebuchet MS"/>
              </a:rPr>
              <a:t>Міжнародн</a:t>
            </a:r>
            <a:r>
              <a:rPr lang="uk-UA" sz="2500" b="1" spc="20" dirty="0">
                <a:latin typeface="Trebuchet MS"/>
                <a:cs typeface="Trebuchet MS"/>
              </a:rPr>
              <a:t>и</a:t>
            </a:r>
            <a:r>
              <a:rPr sz="2500" b="1" spc="20" dirty="0">
                <a:latin typeface="Trebuchet MS"/>
                <a:cs typeface="Trebuchet MS"/>
              </a:rPr>
              <a:t>й </a:t>
            </a:r>
            <a:r>
              <a:rPr sz="2500" b="1" spc="-10" dirty="0">
                <a:latin typeface="Trebuchet MS"/>
                <a:cs typeface="Trebuchet MS"/>
              </a:rPr>
              <a:t>банк </a:t>
            </a:r>
            <a:r>
              <a:rPr sz="2500" b="1" spc="-35" dirty="0">
                <a:latin typeface="Trebuchet MS"/>
                <a:cs typeface="Trebuchet MS"/>
              </a:rPr>
              <a:t>реконструкції </a:t>
            </a:r>
            <a:r>
              <a:rPr sz="2500" b="1" spc="-60" dirty="0" err="1">
                <a:latin typeface="Trebuchet MS"/>
                <a:cs typeface="Trebuchet MS"/>
              </a:rPr>
              <a:t>та</a:t>
            </a:r>
            <a:r>
              <a:rPr sz="2500" b="1" spc="-60" dirty="0">
                <a:latin typeface="Trebuchet MS"/>
                <a:cs typeface="Trebuchet MS"/>
              </a:rPr>
              <a:t> </a:t>
            </a:r>
            <a:r>
              <a:rPr sz="2500" b="1" spc="-25" dirty="0" err="1">
                <a:latin typeface="Trebuchet MS"/>
                <a:cs typeface="Trebuchet MS"/>
              </a:rPr>
              <a:t>ро</a:t>
            </a:r>
            <a:r>
              <a:rPr lang="uk-UA" sz="2500" b="1" spc="-25" dirty="0">
                <a:latin typeface="Trebuchet MS"/>
                <a:cs typeface="Trebuchet MS"/>
              </a:rPr>
              <a:t>зви</a:t>
            </a:r>
            <a:r>
              <a:rPr sz="2500" b="1" spc="-25" dirty="0" err="1">
                <a:latin typeface="Trebuchet MS"/>
                <a:cs typeface="Trebuchet MS"/>
              </a:rPr>
              <a:t>тку</a:t>
            </a:r>
            <a:r>
              <a:rPr sz="2500" b="1" spc="-25" dirty="0">
                <a:latin typeface="Trebuchet MS"/>
                <a:cs typeface="Trebuchet MS"/>
              </a:rPr>
              <a:t> </a:t>
            </a:r>
            <a:r>
              <a:rPr sz="2500" b="1" spc="-740" dirty="0">
                <a:latin typeface="Trebuchet MS"/>
                <a:cs typeface="Trebuchet MS"/>
              </a:rPr>
              <a:t> </a:t>
            </a:r>
            <a:r>
              <a:rPr sz="2500" b="1" spc="-15" dirty="0">
                <a:latin typeface="Trebuchet MS"/>
                <a:cs typeface="Trebuchet MS"/>
              </a:rPr>
              <a:t>3</a:t>
            </a:r>
            <a:r>
              <a:rPr sz="2500" b="1" spc="-60" dirty="0">
                <a:latin typeface="Trebuchet MS"/>
                <a:cs typeface="Trebuchet MS"/>
              </a:rPr>
              <a:t> </a:t>
            </a:r>
            <a:r>
              <a:rPr sz="2500" b="1" spc="-40" dirty="0">
                <a:latin typeface="Trebuchet MS"/>
                <a:cs typeface="Trebuchet MS"/>
              </a:rPr>
              <a:t>вересня</a:t>
            </a:r>
            <a:r>
              <a:rPr sz="2500" b="1" spc="-60" dirty="0">
                <a:latin typeface="Trebuchet MS"/>
                <a:cs typeface="Trebuchet MS"/>
              </a:rPr>
              <a:t> </a:t>
            </a:r>
            <a:r>
              <a:rPr sz="2500" b="1" spc="15" dirty="0">
                <a:latin typeface="Trebuchet MS"/>
                <a:cs typeface="Trebuchet MS"/>
              </a:rPr>
              <a:t>1992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12919" y="6007853"/>
            <a:ext cx="231013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95"/>
              </a:spcBef>
            </a:pPr>
            <a:r>
              <a:rPr sz="3000" b="1" spc="360" dirty="0">
                <a:latin typeface="Trebuchet MS"/>
                <a:cs typeface="Trebuchet MS"/>
              </a:rPr>
              <a:t>М</a:t>
            </a:r>
            <a:r>
              <a:rPr sz="3000" b="1" spc="-60" dirty="0">
                <a:latin typeface="Trebuchet MS"/>
                <a:cs typeface="Trebuchet MS"/>
              </a:rPr>
              <a:t>і</a:t>
            </a:r>
            <a:r>
              <a:rPr sz="3000" b="1" spc="-40" dirty="0">
                <a:latin typeface="Trebuchet MS"/>
                <a:cs typeface="Trebuchet MS"/>
              </a:rPr>
              <a:t>ж</a:t>
            </a:r>
            <a:r>
              <a:rPr sz="3000" b="1" spc="35" dirty="0">
                <a:latin typeface="Trebuchet MS"/>
                <a:cs typeface="Trebuchet MS"/>
              </a:rPr>
              <a:t>н</a:t>
            </a:r>
            <a:r>
              <a:rPr sz="3000" b="1" spc="10" dirty="0">
                <a:latin typeface="Trebuchet MS"/>
                <a:cs typeface="Trebuchet MS"/>
              </a:rPr>
              <a:t>а</a:t>
            </a:r>
            <a:r>
              <a:rPr sz="3000" b="1" dirty="0">
                <a:latin typeface="Trebuchet MS"/>
                <a:cs typeface="Trebuchet MS"/>
              </a:rPr>
              <a:t>ро</a:t>
            </a:r>
            <a:r>
              <a:rPr sz="3000" b="1" spc="5" dirty="0">
                <a:latin typeface="Trebuchet MS"/>
                <a:cs typeface="Trebuchet MS"/>
              </a:rPr>
              <a:t>д</a:t>
            </a:r>
            <a:r>
              <a:rPr sz="3000" b="1" spc="35" dirty="0">
                <a:latin typeface="Trebuchet MS"/>
                <a:cs typeface="Trebuchet MS"/>
              </a:rPr>
              <a:t>н</a:t>
            </a:r>
            <a:r>
              <a:rPr sz="3000" b="1" spc="-35" dirty="0">
                <a:latin typeface="Trebuchet MS"/>
                <a:cs typeface="Trebuchet MS"/>
              </a:rPr>
              <a:t>а  </a:t>
            </a:r>
            <a:r>
              <a:rPr sz="3000" b="1" spc="-20" dirty="0">
                <a:latin typeface="Trebuchet MS"/>
                <a:cs typeface="Trebuchet MS"/>
              </a:rPr>
              <a:t>фінансова </a:t>
            </a:r>
            <a:r>
              <a:rPr sz="3000" b="1" spc="-15" dirty="0">
                <a:latin typeface="Trebuchet MS"/>
                <a:cs typeface="Trebuchet MS"/>
              </a:rPr>
              <a:t> </a:t>
            </a:r>
            <a:r>
              <a:rPr sz="3000" b="1" spc="-5" dirty="0">
                <a:latin typeface="Trebuchet MS"/>
                <a:cs typeface="Trebuchet MS"/>
              </a:rPr>
              <a:t>корпорація </a:t>
            </a:r>
            <a:r>
              <a:rPr sz="3000" b="1" dirty="0">
                <a:latin typeface="Trebuchet MS"/>
                <a:cs typeface="Trebuchet MS"/>
              </a:rPr>
              <a:t> </a:t>
            </a:r>
            <a:r>
              <a:rPr sz="3000" b="1" spc="25" dirty="0">
                <a:latin typeface="Trebuchet MS"/>
                <a:cs typeface="Trebuchet MS"/>
              </a:rPr>
              <a:t>1993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49832" y="5759863"/>
            <a:ext cx="329946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6700"/>
              </a:lnSpc>
              <a:spcBef>
                <a:spcPts val="95"/>
              </a:spcBef>
            </a:pPr>
            <a:r>
              <a:rPr sz="3000" b="1" spc="-20" dirty="0">
                <a:latin typeface="Trebuchet MS"/>
                <a:cs typeface="Trebuchet MS"/>
              </a:rPr>
              <a:t>Багатостороння </a:t>
            </a:r>
            <a:r>
              <a:rPr sz="3000" b="1" spc="-15" dirty="0">
                <a:latin typeface="Trebuchet MS"/>
                <a:cs typeface="Trebuchet MS"/>
              </a:rPr>
              <a:t> </a:t>
            </a:r>
            <a:r>
              <a:rPr sz="3000" b="1" spc="-45" dirty="0">
                <a:latin typeface="Trebuchet MS"/>
                <a:cs typeface="Trebuchet MS"/>
              </a:rPr>
              <a:t>агенція</a:t>
            </a:r>
            <a:r>
              <a:rPr sz="3000" b="1" spc="-90" dirty="0">
                <a:latin typeface="Trebuchet MS"/>
                <a:cs typeface="Trebuchet MS"/>
              </a:rPr>
              <a:t> </a:t>
            </a:r>
            <a:r>
              <a:rPr sz="3000" b="1" spc="-35" dirty="0">
                <a:latin typeface="Trebuchet MS"/>
                <a:cs typeface="Trebuchet MS"/>
              </a:rPr>
              <a:t>c</a:t>
            </a:r>
            <a:r>
              <a:rPr sz="3000" b="1" spc="-90" dirty="0">
                <a:latin typeface="Trebuchet MS"/>
                <a:cs typeface="Trebuchet MS"/>
              </a:rPr>
              <a:t> </a:t>
            </a:r>
            <a:r>
              <a:rPr sz="3000" b="1" spc="-40" dirty="0" err="1">
                <a:latin typeface="Trebuchet MS"/>
                <a:cs typeface="Trebuchet MS"/>
              </a:rPr>
              <a:t>гарантій</a:t>
            </a:r>
            <a:r>
              <a:rPr sz="3000" b="1" spc="-40" dirty="0">
                <a:latin typeface="Trebuchet MS"/>
                <a:cs typeface="Trebuchet MS"/>
              </a:rPr>
              <a:t> </a:t>
            </a:r>
            <a:r>
              <a:rPr sz="3000" b="1" spc="-890" dirty="0">
                <a:latin typeface="Trebuchet MS"/>
                <a:cs typeface="Trebuchet MS"/>
              </a:rPr>
              <a:t> </a:t>
            </a:r>
            <a:r>
              <a:rPr sz="3000" b="1" spc="-20" dirty="0" err="1">
                <a:latin typeface="Trebuchet MS"/>
                <a:cs typeface="Trebuchet MS"/>
              </a:rPr>
              <a:t>інвест</a:t>
            </a:r>
            <a:r>
              <a:rPr lang="uk-UA" sz="3000" b="1" spc="-20" dirty="0">
                <a:latin typeface="Trebuchet MS"/>
                <a:cs typeface="Trebuchet MS"/>
              </a:rPr>
              <a:t>и</a:t>
            </a:r>
            <a:r>
              <a:rPr sz="3000" b="1" spc="-20" dirty="0" err="1">
                <a:latin typeface="Trebuchet MS"/>
                <a:cs typeface="Trebuchet MS"/>
              </a:rPr>
              <a:t>цій</a:t>
            </a:r>
            <a:endParaRPr sz="30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3000" b="1" spc="25" dirty="0">
                <a:latin typeface="Trebuchet MS"/>
                <a:cs typeface="Trebuchet MS"/>
              </a:rPr>
              <a:t>1994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2996" rIns="0" bIns="0" rtlCol="0">
            <a:spAutoFit/>
          </a:bodyPr>
          <a:lstStyle/>
          <a:p>
            <a:pPr marL="5841365" marR="5080" indent="-4069079">
              <a:lnSpc>
                <a:spcPts val="6830"/>
              </a:lnSpc>
            </a:pPr>
            <a:r>
              <a:rPr sz="5500" spc="325" dirty="0">
                <a:solidFill>
                  <a:srgbClr val="000000"/>
                </a:solidFill>
                <a:latin typeface="Verdana"/>
                <a:cs typeface="Verdana"/>
              </a:rPr>
              <a:t>УЧАСТЬ</a:t>
            </a:r>
            <a:r>
              <a:rPr sz="5500" spc="-6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500" spc="390" dirty="0">
                <a:solidFill>
                  <a:srgbClr val="000000"/>
                </a:solidFill>
                <a:latin typeface="Verdana"/>
                <a:cs typeface="Verdana"/>
              </a:rPr>
              <a:t>УКРАЇНИ</a:t>
            </a:r>
            <a:r>
              <a:rPr sz="5500" spc="-6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500" spc="355" dirty="0">
                <a:solidFill>
                  <a:srgbClr val="000000"/>
                </a:solidFill>
                <a:latin typeface="Verdana"/>
                <a:cs typeface="Verdana"/>
              </a:rPr>
              <a:t>У</a:t>
            </a:r>
            <a:r>
              <a:rPr sz="5500" spc="-6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500" spc="445" dirty="0">
                <a:solidFill>
                  <a:srgbClr val="000000"/>
                </a:solidFill>
                <a:latin typeface="Verdana"/>
                <a:cs typeface="Verdana"/>
              </a:rPr>
              <a:t>МІЖНАРОДНИХ </a:t>
            </a:r>
            <a:r>
              <a:rPr sz="5500" spc="-19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500" spc="295" dirty="0">
                <a:solidFill>
                  <a:srgbClr val="000000"/>
                </a:solidFill>
                <a:latin typeface="Verdana"/>
                <a:cs typeface="Verdana"/>
              </a:rPr>
              <a:t>ОРГАНІЗАЦІЯХ</a:t>
            </a:r>
            <a:endParaRPr sz="5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413" y="3600632"/>
            <a:ext cx="14054455" cy="311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75"/>
              </a:lnSpc>
              <a:spcBef>
                <a:spcPts val="100"/>
              </a:spcBef>
            </a:pPr>
            <a:r>
              <a:rPr sz="7000" spc="545" dirty="0">
                <a:solidFill>
                  <a:srgbClr val="EBF0F1"/>
                </a:solidFill>
                <a:latin typeface="Verdana"/>
                <a:cs typeface="Verdana"/>
              </a:rPr>
              <a:t>УКРАЇНА</a:t>
            </a:r>
            <a:r>
              <a:rPr sz="7000" spc="-6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-730" dirty="0">
                <a:solidFill>
                  <a:srgbClr val="EBF0F1"/>
                </a:solidFill>
                <a:latin typeface="Verdana"/>
                <a:cs typeface="Verdana"/>
              </a:rPr>
              <a:t>І</a:t>
            </a:r>
            <a:endParaRPr sz="7000">
              <a:latin typeface="Verdana"/>
              <a:cs typeface="Verdana"/>
            </a:endParaRPr>
          </a:p>
          <a:p>
            <a:pPr marL="12700" marR="5080">
              <a:lnSpc>
                <a:spcPts val="7950"/>
              </a:lnSpc>
              <a:spcBef>
                <a:spcPts val="325"/>
              </a:spcBef>
            </a:pPr>
            <a:r>
              <a:rPr sz="7000" spc="620" dirty="0">
                <a:solidFill>
                  <a:srgbClr val="EBF0F1"/>
                </a:solidFill>
                <a:latin typeface="Verdana"/>
                <a:cs typeface="Verdana"/>
              </a:rPr>
              <a:t>ЗАГАЛЬНОЄВРОПЕЙСЬКИЙ </a:t>
            </a:r>
            <a:r>
              <a:rPr sz="7000" spc="-245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650" dirty="0">
                <a:solidFill>
                  <a:srgbClr val="EBF0F1"/>
                </a:solidFill>
                <a:latin typeface="Verdana"/>
                <a:cs typeface="Verdana"/>
              </a:rPr>
              <a:t>ПРОЦЕС</a:t>
            </a:r>
            <a:endParaRPr sz="7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9540"/>
            <a:chOff x="0" y="0"/>
            <a:chExt cx="18288000" cy="10289540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8000" cy="10289540"/>
            </a:xfrm>
            <a:custGeom>
              <a:avLst/>
              <a:gdLst/>
              <a:ahLst/>
              <a:cxnLst/>
              <a:rect l="l" t="t" r="r" b="b"/>
              <a:pathLst>
                <a:path w="18288000" h="10289540">
                  <a:moveTo>
                    <a:pt x="18287988" y="0"/>
                  </a:moveTo>
                  <a:lnTo>
                    <a:pt x="0" y="0"/>
                  </a:lnTo>
                  <a:lnTo>
                    <a:pt x="0" y="2809875"/>
                  </a:lnTo>
                  <a:lnTo>
                    <a:pt x="10359555" y="2809875"/>
                  </a:lnTo>
                  <a:lnTo>
                    <a:pt x="10359555" y="10289032"/>
                  </a:lnTo>
                  <a:lnTo>
                    <a:pt x="18284355" y="10289032"/>
                  </a:lnTo>
                  <a:lnTo>
                    <a:pt x="18284355" y="2809875"/>
                  </a:lnTo>
                  <a:lnTo>
                    <a:pt x="18287988" y="28098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5CA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11794" y="3815452"/>
              <a:ext cx="7229474" cy="41338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7419" y="0"/>
            <a:ext cx="16313150" cy="269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17615" marR="5080" indent="-6305550">
              <a:lnSpc>
                <a:spcPct val="116700"/>
              </a:lnSpc>
              <a:spcBef>
                <a:spcPts val="95"/>
              </a:spcBef>
            </a:pPr>
            <a:r>
              <a:rPr spc="484" dirty="0">
                <a:latin typeface="Verdana"/>
                <a:cs typeface="Verdana"/>
              </a:rPr>
              <a:t>У</a:t>
            </a:r>
            <a:r>
              <a:rPr spc="-85" dirty="0">
                <a:latin typeface="Verdana"/>
                <a:cs typeface="Verdana"/>
              </a:rPr>
              <a:t>к</a:t>
            </a:r>
            <a:r>
              <a:rPr spc="470" dirty="0">
                <a:latin typeface="Verdana"/>
                <a:cs typeface="Verdana"/>
              </a:rPr>
              <a:t>р</a:t>
            </a:r>
            <a:r>
              <a:rPr spc="-135" dirty="0">
                <a:latin typeface="Verdana"/>
                <a:cs typeface="Verdana"/>
              </a:rPr>
              <a:t>а</a:t>
            </a:r>
            <a:r>
              <a:rPr spc="-45" dirty="0">
                <a:latin typeface="Verdana"/>
                <a:cs typeface="Verdana"/>
              </a:rPr>
              <a:t>ї</a:t>
            </a:r>
            <a:r>
              <a:rPr spc="280" dirty="0">
                <a:latin typeface="Verdana"/>
                <a:cs typeface="Verdana"/>
              </a:rPr>
              <a:t>н</a:t>
            </a:r>
            <a:r>
              <a:rPr spc="-135" dirty="0">
                <a:latin typeface="Verdana"/>
                <a:cs typeface="Verdana"/>
              </a:rPr>
              <a:t>а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-15" dirty="0">
                <a:latin typeface="Verdana"/>
                <a:cs typeface="Verdana"/>
              </a:rPr>
              <a:t>і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70" dirty="0">
                <a:latin typeface="Verdana"/>
                <a:cs typeface="Verdana"/>
              </a:rPr>
              <a:t>з</a:t>
            </a:r>
            <a:r>
              <a:rPr spc="-135" dirty="0">
                <a:latin typeface="Verdana"/>
                <a:cs typeface="Verdana"/>
              </a:rPr>
              <a:t>а</a:t>
            </a:r>
            <a:r>
              <a:rPr spc="25" dirty="0">
                <a:latin typeface="Verdana"/>
                <a:cs typeface="Verdana"/>
              </a:rPr>
              <a:t>г</a:t>
            </a:r>
            <a:r>
              <a:rPr spc="-135" dirty="0">
                <a:latin typeface="Verdana"/>
                <a:cs typeface="Verdana"/>
              </a:rPr>
              <a:t>а</a:t>
            </a:r>
            <a:r>
              <a:rPr spc="85" dirty="0">
                <a:latin typeface="Verdana"/>
                <a:cs typeface="Verdana"/>
              </a:rPr>
              <a:t>л</a:t>
            </a:r>
            <a:r>
              <a:rPr spc="-60" dirty="0">
                <a:latin typeface="Verdana"/>
                <a:cs typeface="Verdana"/>
              </a:rPr>
              <a:t>ь</a:t>
            </a:r>
            <a:r>
              <a:rPr spc="280" dirty="0">
                <a:latin typeface="Verdana"/>
                <a:cs typeface="Verdana"/>
              </a:rPr>
              <a:t>н</a:t>
            </a:r>
            <a:r>
              <a:rPr spc="215" dirty="0">
                <a:latin typeface="Verdana"/>
                <a:cs typeface="Verdana"/>
              </a:rPr>
              <a:t>о</a:t>
            </a:r>
            <a:r>
              <a:rPr spc="185" dirty="0">
                <a:latin typeface="Verdana"/>
                <a:cs typeface="Verdana"/>
              </a:rPr>
              <a:t>є</a:t>
            </a:r>
            <a:r>
              <a:rPr spc="95" dirty="0">
                <a:latin typeface="Verdana"/>
                <a:cs typeface="Verdana"/>
              </a:rPr>
              <a:t>в</a:t>
            </a:r>
            <a:r>
              <a:rPr spc="470" dirty="0">
                <a:latin typeface="Verdana"/>
                <a:cs typeface="Verdana"/>
              </a:rPr>
              <a:t>р</a:t>
            </a:r>
            <a:r>
              <a:rPr spc="215" dirty="0">
                <a:latin typeface="Verdana"/>
                <a:cs typeface="Verdana"/>
              </a:rPr>
              <a:t>о</a:t>
            </a:r>
            <a:r>
              <a:rPr spc="275" dirty="0">
                <a:latin typeface="Verdana"/>
                <a:cs typeface="Verdana"/>
              </a:rPr>
              <a:t>п</a:t>
            </a:r>
            <a:r>
              <a:rPr spc="165" dirty="0">
                <a:latin typeface="Verdana"/>
                <a:cs typeface="Verdana"/>
              </a:rPr>
              <a:t>е</a:t>
            </a:r>
            <a:r>
              <a:rPr spc="355" dirty="0">
                <a:latin typeface="Verdana"/>
                <a:cs typeface="Verdana"/>
              </a:rPr>
              <a:t>й</a:t>
            </a:r>
            <a:r>
              <a:rPr spc="215" dirty="0">
                <a:latin typeface="Verdana"/>
                <a:cs typeface="Verdana"/>
              </a:rPr>
              <a:t>с</a:t>
            </a:r>
            <a:r>
              <a:rPr spc="-60" dirty="0">
                <a:latin typeface="Verdana"/>
                <a:cs typeface="Verdana"/>
              </a:rPr>
              <a:t>ь</a:t>
            </a:r>
            <a:r>
              <a:rPr spc="-85" dirty="0">
                <a:latin typeface="Verdana"/>
                <a:cs typeface="Verdana"/>
              </a:rPr>
              <a:t>к</a:t>
            </a:r>
            <a:r>
              <a:rPr spc="275" dirty="0">
                <a:latin typeface="Verdana"/>
                <a:cs typeface="Verdana"/>
              </a:rPr>
              <a:t>ий  </a:t>
            </a:r>
            <a:r>
              <a:rPr spc="270" dirty="0">
                <a:latin typeface="Verdana"/>
                <a:cs typeface="Verdana"/>
              </a:rPr>
              <a:t>процес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0972" y="3359150"/>
            <a:ext cx="8960485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sz="3000" spc="190" dirty="0">
                <a:latin typeface="Verdana"/>
                <a:cs typeface="Verdana"/>
              </a:rPr>
              <a:t>У </a:t>
            </a:r>
            <a:r>
              <a:rPr sz="3000" spc="90" dirty="0">
                <a:latin typeface="Verdana"/>
                <a:cs typeface="Verdana"/>
              </a:rPr>
              <a:t>середині </a:t>
            </a:r>
            <a:r>
              <a:rPr sz="3000" spc="-105" dirty="0">
                <a:latin typeface="Verdana"/>
                <a:cs typeface="Verdana"/>
              </a:rPr>
              <a:t>90-х</a:t>
            </a:r>
            <a:r>
              <a:rPr sz="3000" spc="-10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років </a:t>
            </a:r>
            <a:r>
              <a:rPr sz="3000" spc="-90" dirty="0">
                <a:latin typeface="Verdana"/>
                <a:cs typeface="Verdana"/>
              </a:rPr>
              <a:t>XX</a:t>
            </a:r>
            <a:r>
              <a:rPr sz="3000" spc="-85" dirty="0">
                <a:latin typeface="Verdana"/>
                <a:cs typeface="Verdana"/>
              </a:rPr>
              <a:t> </a:t>
            </a:r>
            <a:r>
              <a:rPr sz="3000" spc="-150" dirty="0">
                <a:latin typeface="Verdana"/>
                <a:cs typeface="Verdana"/>
              </a:rPr>
              <a:t>ст.</a:t>
            </a:r>
            <a:r>
              <a:rPr sz="3000" spc="-145" dirty="0">
                <a:latin typeface="Verdana"/>
                <a:cs typeface="Verdana"/>
              </a:rPr>
              <a:t> </a:t>
            </a:r>
            <a:r>
              <a:rPr sz="3000" spc="45" dirty="0">
                <a:latin typeface="Verdana"/>
                <a:cs typeface="Verdana"/>
              </a:rPr>
              <a:t>значно </a:t>
            </a:r>
            <a:r>
              <a:rPr sz="3000" spc="75" dirty="0">
                <a:latin typeface="Verdana"/>
                <a:cs typeface="Verdana"/>
              </a:rPr>
              <a:t>зріс </a:t>
            </a:r>
            <a:r>
              <a:rPr sz="3000" spc="80" dirty="0">
                <a:latin typeface="Verdana"/>
                <a:cs typeface="Verdana"/>
              </a:rPr>
              <a:t> </a:t>
            </a:r>
            <a:r>
              <a:rPr sz="3000" spc="60" dirty="0">
                <a:latin typeface="Verdana"/>
                <a:cs typeface="Verdana"/>
              </a:rPr>
              <a:t>рівень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10" dirty="0">
                <a:latin typeface="Verdana"/>
                <a:cs typeface="Verdana"/>
              </a:rPr>
              <a:t>загальної</a:t>
            </a:r>
            <a:r>
              <a:rPr sz="3000" spc="-204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безпеки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на</a:t>
            </a:r>
            <a:r>
              <a:rPr sz="3000" spc="-204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Європейському </a:t>
            </a:r>
            <a:r>
              <a:rPr sz="3000" spc="-104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континенті,</a:t>
            </a:r>
            <a:r>
              <a:rPr sz="3000" spc="275" dirty="0">
                <a:latin typeface="Verdana"/>
                <a:cs typeface="Verdana"/>
              </a:rPr>
              <a:t> </a:t>
            </a:r>
            <a:r>
              <a:rPr sz="3000" spc="15" dirty="0">
                <a:latin typeface="Verdana"/>
                <a:cs typeface="Verdana"/>
              </a:rPr>
              <a:t>але</a:t>
            </a:r>
            <a:r>
              <a:rPr sz="3000" spc="280" dirty="0">
                <a:latin typeface="Verdana"/>
                <a:cs typeface="Verdana"/>
              </a:rPr>
              <a:t> </a:t>
            </a:r>
            <a:r>
              <a:rPr sz="3000" spc="45" dirty="0">
                <a:latin typeface="Verdana"/>
                <a:cs typeface="Verdana"/>
              </a:rPr>
              <a:t>певну</a:t>
            </a:r>
            <a:r>
              <a:rPr sz="3000" spc="280" dirty="0">
                <a:latin typeface="Verdana"/>
                <a:cs typeface="Verdana"/>
              </a:rPr>
              <a:t> </a:t>
            </a:r>
            <a:r>
              <a:rPr sz="3000" spc="20" dirty="0">
                <a:latin typeface="Verdana"/>
                <a:cs typeface="Verdana"/>
              </a:rPr>
              <a:t>напругу</a:t>
            </a:r>
            <a:r>
              <a:rPr sz="3000" spc="280" dirty="0">
                <a:latin typeface="Verdana"/>
                <a:cs typeface="Verdana"/>
              </a:rPr>
              <a:t> </a:t>
            </a:r>
            <a:r>
              <a:rPr sz="3000" spc="95" dirty="0">
                <a:latin typeface="Verdana"/>
                <a:cs typeface="Verdana"/>
              </a:rPr>
              <a:t>спричиняли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972" y="4959350"/>
            <a:ext cx="582422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  <a:tabLst>
                <a:tab pos="2049145" algn="l"/>
                <a:tab pos="2226945" algn="l"/>
                <a:tab pos="4097020" algn="l"/>
                <a:tab pos="4806950" algn="l"/>
              </a:tabLst>
            </a:pPr>
            <a:r>
              <a:rPr sz="3000" spc="15" dirty="0">
                <a:latin typeface="Verdana"/>
                <a:cs typeface="Verdana"/>
              </a:rPr>
              <a:t>локальні		</a:t>
            </a:r>
            <a:r>
              <a:rPr sz="3000" spc="-40" dirty="0">
                <a:latin typeface="Verdana"/>
                <a:cs typeface="Verdana"/>
              </a:rPr>
              <a:t>конфлікти,	</a:t>
            </a:r>
            <a:r>
              <a:rPr sz="3000" spc="-10" dirty="0">
                <a:latin typeface="Verdana"/>
                <a:cs typeface="Verdana"/>
              </a:rPr>
              <a:t>які </a:t>
            </a:r>
            <a:r>
              <a:rPr sz="3000" spc="-5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0" dirty="0">
                <a:latin typeface="Verdana"/>
                <a:cs typeface="Verdana"/>
              </a:rPr>
              <a:t>ч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dirty="0">
                <a:latin typeface="Verdana"/>
                <a:cs typeface="Verdana"/>
              </a:rPr>
              <a:t>	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dirty="0">
                <a:latin typeface="Verdana"/>
                <a:cs typeface="Verdana"/>
              </a:rPr>
              <a:t>	</a:t>
            </a:r>
            <a:r>
              <a:rPr sz="3000" spc="130" dirty="0">
                <a:latin typeface="Verdana"/>
                <a:cs typeface="Verdana"/>
              </a:rPr>
              <a:t>б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10" dirty="0">
                <a:latin typeface="Verdana"/>
                <a:cs typeface="Verdana"/>
              </a:rPr>
              <a:t>г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25" dirty="0">
                <a:latin typeface="Verdana"/>
                <a:cs typeface="Verdana"/>
              </a:rPr>
              <a:t>ь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-200" dirty="0">
                <a:latin typeface="Verdana"/>
                <a:cs typeface="Verdana"/>
              </a:rPr>
              <a:t>х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3408" y="4959350"/>
            <a:ext cx="181292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marR="5080" indent="-273685">
              <a:lnSpc>
                <a:spcPct val="116700"/>
              </a:lnSpc>
              <a:spcBef>
                <a:spcPts val="95"/>
              </a:spcBef>
            </a:pPr>
            <a:r>
              <a:rPr sz="3000" spc="80" dirty="0">
                <a:latin typeface="Verdana"/>
                <a:cs typeface="Verdana"/>
              </a:rPr>
              <a:t>різною </a:t>
            </a:r>
            <a:r>
              <a:rPr sz="3000" spc="85" dirty="0">
                <a:latin typeface="Verdana"/>
                <a:cs typeface="Verdana"/>
              </a:rPr>
              <a:t> д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0" dirty="0">
                <a:latin typeface="Verdana"/>
                <a:cs typeface="Verdana"/>
              </a:rPr>
              <a:t>ж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35" dirty="0">
                <a:latin typeface="Verdana"/>
                <a:cs typeface="Verdana"/>
              </a:rPr>
              <a:t>в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22592" y="4959350"/>
            <a:ext cx="126492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marR="5080" indent="-215265">
              <a:lnSpc>
                <a:spcPct val="116700"/>
              </a:lnSpc>
              <a:spcBef>
                <a:spcPts val="95"/>
              </a:spcBef>
            </a:pP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45" dirty="0">
                <a:latin typeface="Verdana"/>
                <a:cs typeface="Verdana"/>
              </a:rPr>
              <a:t>ю  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0972" y="6026150"/>
            <a:ext cx="228092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spc="220" dirty="0">
                <a:latin typeface="Verdana"/>
                <a:cs typeface="Verdana"/>
              </a:rPr>
              <a:t>П</a:t>
            </a:r>
            <a:r>
              <a:rPr sz="3000" spc="85" dirty="0">
                <a:latin typeface="Verdana"/>
                <a:cs typeface="Verdana"/>
              </a:rPr>
              <a:t>одо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110" dirty="0">
                <a:latin typeface="Verdana"/>
                <a:cs typeface="Verdana"/>
              </a:rPr>
              <a:t>нн</a:t>
            </a:r>
            <a:r>
              <a:rPr sz="3000" spc="10" dirty="0">
                <a:latin typeface="Verdana"/>
                <a:cs typeface="Verdana"/>
              </a:rPr>
              <a:t>я  </a:t>
            </a:r>
            <a:r>
              <a:rPr sz="3000" spc="-25" dirty="0">
                <a:latin typeface="Verdana"/>
                <a:cs typeface="Verdana"/>
              </a:rPr>
              <a:t>капіталізм»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7255" y="6026150"/>
            <a:ext cx="274256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2465" marR="5080" indent="-660400">
              <a:lnSpc>
                <a:spcPct val="116700"/>
              </a:lnSpc>
              <a:spcBef>
                <a:spcPts val="95"/>
              </a:spcBef>
            </a:pPr>
            <a:r>
              <a:rPr sz="3000" spc="30" dirty="0">
                <a:latin typeface="Verdana"/>
                <a:cs typeface="Verdana"/>
              </a:rPr>
              <a:t>конфронтації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85" dirty="0">
                <a:latin typeface="Verdana"/>
                <a:cs typeface="Verdana"/>
              </a:rPr>
              <a:t>ос</a:t>
            </a:r>
            <a:r>
              <a:rPr sz="3000" spc="15" dirty="0">
                <a:latin typeface="Verdana"/>
                <a:cs typeface="Verdana"/>
              </a:rPr>
              <a:t>я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18635" y="6026150"/>
            <a:ext cx="3187365" cy="10924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6920" marR="5080" indent="-744220">
              <a:lnSpc>
                <a:spcPct val="116700"/>
              </a:lnSpc>
              <a:spcBef>
                <a:spcPts val="95"/>
              </a:spcBef>
              <a:tabLst>
                <a:tab pos="2578100" algn="l"/>
              </a:tabLst>
            </a:pPr>
            <a:r>
              <a:rPr sz="3000" spc="-505" dirty="0">
                <a:latin typeface="Verdana"/>
                <a:cs typeface="Verdana"/>
              </a:rPr>
              <a:t>«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50" dirty="0">
                <a:latin typeface="Verdana"/>
                <a:cs typeface="Verdana"/>
              </a:rPr>
              <a:t>ні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lang="uk-UA" sz="3000" spc="280" dirty="0">
                <a:latin typeface="Verdana"/>
                <a:cs typeface="Verdana"/>
              </a:rPr>
              <a:t> </a:t>
            </a:r>
            <a:r>
              <a:rPr lang="ru-RU" sz="3000" spc="280" dirty="0">
                <a:latin typeface="Verdana"/>
                <a:cs typeface="Verdana"/>
              </a:rPr>
              <a:t>—  л</a:t>
            </a:r>
            <a:r>
              <a:rPr lang="ru-RU" sz="3000" spc="85" dirty="0">
                <a:latin typeface="Verdana"/>
                <a:cs typeface="Verdana"/>
              </a:rPr>
              <a:t>о</a:t>
            </a:r>
            <a:r>
              <a:rPr lang="ru-RU" sz="3000" spc="-35" dirty="0">
                <a:latin typeface="Verdana"/>
                <a:cs typeface="Verdana"/>
              </a:rPr>
              <a:t>к</a:t>
            </a:r>
            <a:r>
              <a:rPr lang="ru-RU" sz="3000" spc="-55" dirty="0">
                <a:latin typeface="Verdana"/>
                <a:cs typeface="Verdana"/>
              </a:rPr>
              <a:t>а</a:t>
            </a:r>
            <a:r>
              <a:rPr lang="ru-RU" sz="3000" spc="30" dirty="0">
                <a:latin typeface="Verdana"/>
                <a:cs typeface="Verdana"/>
              </a:rPr>
              <a:t>л</a:t>
            </a:r>
            <a:r>
              <a:rPr lang="ru-RU" sz="3000" spc="-25" dirty="0">
                <a:latin typeface="Verdana"/>
                <a:cs typeface="Verdana"/>
              </a:rPr>
              <a:t>ь</a:t>
            </a:r>
            <a:r>
              <a:rPr lang="ru-RU" sz="3000" spc="125" dirty="0">
                <a:latin typeface="Verdana"/>
                <a:cs typeface="Verdana"/>
              </a:rPr>
              <a:t>ни</a:t>
            </a:r>
            <a:r>
              <a:rPr lang="ru-RU" sz="3000" spc="280" dirty="0">
                <a:latin typeface="Verdana"/>
                <a:cs typeface="Verdana"/>
              </a:rPr>
              <a:t>м</a:t>
            </a:r>
            <a:endParaRPr lang="ru-RU" sz="30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2242" y="7051992"/>
            <a:ext cx="8959215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sz="3000" spc="85" dirty="0">
                <a:latin typeface="Verdana"/>
                <a:cs typeface="Verdana"/>
              </a:rPr>
              <a:t>протистоянням</a:t>
            </a:r>
            <a:r>
              <a:rPr sz="3000" spc="90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політичних</a:t>
            </a:r>
            <a:r>
              <a:rPr sz="3000" spc="35" dirty="0">
                <a:latin typeface="Verdana"/>
                <a:cs typeface="Verdana"/>
              </a:rPr>
              <a:t> </a:t>
            </a:r>
            <a:r>
              <a:rPr sz="3000" spc="-50" dirty="0">
                <a:latin typeface="Verdana"/>
                <a:cs typeface="Verdana"/>
              </a:rPr>
              <a:t>сил,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80" dirty="0">
                <a:latin typeface="Verdana"/>
                <a:cs typeface="Verdana"/>
              </a:rPr>
              <a:t>міжнаціональним </a:t>
            </a:r>
            <a:r>
              <a:rPr sz="3000" spc="85" dirty="0">
                <a:latin typeface="Verdana"/>
                <a:cs typeface="Verdana"/>
              </a:rPr>
              <a:t>суперництвом </a:t>
            </a:r>
            <a:r>
              <a:rPr sz="3000" spc="-5" dirty="0">
                <a:latin typeface="Verdana"/>
                <a:cs typeface="Verdana"/>
              </a:rPr>
              <a:t>і </a:t>
            </a:r>
            <a:r>
              <a:rPr sz="3000" spc="45" dirty="0">
                <a:latin typeface="Verdana"/>
                <a:cs typeface="Verdana"/>
              </a:rPr>
              <a:t>етнічною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80" dirty="0">
                <a:latin typeface="Verdana"/>
                <a:cs typeface="Verdana"/>
              </a:rPr>
              <a:t>ж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75" dirty="0">
                <a:latin typeface="Verdana"/>
                <a:cs typeface="Verdana"/>
              </a:rPr>
              <a:t>ю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0" dirty="0">
                <a:latin typeface="Verdana"/>
                <a:cs typeface="Verdana"/>
              </a:rPr>
              <a:t>г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00" dirty="0">
                <a:latin typeface="Verdana"/>
                <a:cs typeface="Verdana"/>
              </a:rPr>
              <a:t>х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5" dirty="0">
                <a:latin typeface="Verdana"/>
                <a:cs typeface="Verdana"/>
              </a:rPr>
              <a:t>Є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99094" y="8436292"/>
            <a:ext cx="73018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8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000" spc="1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3000" spc="28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3000" spc="-5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3000" spc="1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2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осо</a:t>
            </a:r>
            <a:r>
              <a:rPr sz="3000" spc="3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3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3000" spc="-5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3000" spc="3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3000" spc="1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22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3000" spc="1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3000" spc="1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000" spc="155" dirty="0">
                <a:solidFill>
                  <a:srgbClr val="FFFFFF"/>
                </a:solidFill>
                <a:latin typeface="Verdana"/>
                <a:cs typeface="Verdana"/>
              </a:rPr>
              <a:t>ш</a:t>
            </a:r>
            <a:r>
              <a:rPr sz="3000" spc="-7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3000" spc="1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000" spc="11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000" spc="1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82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3000" spc="-85" dirty="0">
                <a:solidFill>
                  <a:srgbClr val="FFFFFF"/>
                </a:solidFill>
                <a:latin typeface="Verdana"/>
                <a:cs typeface="Verdana"/>
              </a:rPr>
              <a:t>996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3000" spc="-459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9540"/>
            <a:chOff x="0" y="1"/>
            <a:chExt cx="18288000" cy="10289540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8000" cy="10289540"/>
            </a:xfrm>
            <a:custGeom>
              <a:avLst/>
              <a:gdLst/>
              <a:ahLst/>
              <a:cxnLst/>
              <a:rect l="l" t="t" r="r" b="b"/>
              <a:pathLst>
                <a:path w="18288000" h="10289540">
                  <a:moveTo>
                    <a:pt x="18287988" y="0"/>
                  </a:moveTo>
                  <a:lnTo>
                    <a:pt x="0" y="0"/>
                  </a:lnTo>
                  <a:lnTo>
                    <a:pt x="0" y="2809875"/>
                  </a:lnTo>
                  <a:lnTo>
                    <a:pt x="10359555" y="2809875"/>
                  </a:lnTo>
                  <a:lnTo>
                    <a:pt x="10359555" y="10289032"/>
                  </a:lnTo>
                  <a:lnTo>
                    <a:pt x="18284355" y="10289032"/>
                  </a:lnTo>
                  <a:lnTo>
                    <a:pt x="18284355" y="2809875"/>
                  </a:lnTo>
                  <a:lnTo>
                    <a:pt x="18287988" y="28098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5CA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3834" y="3763629"/>
              <a:ext cx="7315199" cy="48482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spc="65" dirty="0"/>
              <a:t>Перспектива </a:t>
            </a:r>
            <a:r>
              <a:rPr spc="35" dirty="0"/>
              <a:t>інтеграції </a:t>
            </a:r>
            <a:r>
              <a:rPr spc="45" dirty="0"/>
              <a:t>східноєвропейських </a:t>
            </a:r>
            <a:r>
              <a:rPr spc="50" dirty="0"/>
              <a:t> </a:t>
            </a:r>
            <a:r>
              <a:rPr spc="40" dirty="0"/>
              <a:t>країн </a:t>
            </a:r>
            <a:r>
              <a:rPr spc="85" dirty="0"/>
              <a:t>до </a:t>
            </a:r>
            <a:r>
              <a:rPr spc="-10" dirty="0"/>
              <a:t>західних </a:t>
            </a:r>
            <a:r>
              <a:rPr spc="10" dirty="0"/>
              <a:t>структур </a:t>
            </a:r>
            <a:r>
              <a:rPr spc="90" dirty="0"/>
              <a:t>не </a:t>
            </a:r>
            <a:r>
              <a:rPr spc="75" dirty="0"/>
              <a:t>є </a:t>
            </a:r>
            <a:r>
              <a:rPr spc="-5" dirty="0"/>
              <a:t>близькою, </a:t>
            </a:r>
            <a:r>
              <a:rPr dirty="0"/>
              <a:t> </a:t>
            </a:r>
            <a:r>
              <a:rPr spc="15" dirty="0"/>
              <a:t>але</a:t>
            </a:r>
            <a:r>
              <a:rPr spc="-140" dirty="0"/>
              <a:t> </a:t>
            </a:r>
            <a:r>
              <a:rPr spc="65" dirty="0"/>
              <a:t>стимулює</a:t>
            </a:r>
            <a:r>
              <a:rPr spc="-140" dirty="0"/>
              <a:t> </a:t>
            </a:r>
            <a:r>
              <a:rPr spc="75" dirty="0"/>
              <a:t>прагнення</a:t>
            </a:r>
            <a:r>
              <a:rPr spc="-135" dirty="0"/>
              <a:t> </a:t>
            </a:r>
            <a:r>
              <a:rPr spc="70" dirty="0"/>
              <a:t>молодих</a:t>
            </a:r>
            <a:r>
              <a:rPr spc="-140" dirty="0"/>
              <a:t> </a:t>
            </a:r>
            <a:r>
              <a:rPr spc="65" dirty="0"/>
              <a:t>держав</a:t>
            </a:r>
            <a:r>
              <a:rPr spc="-135" dirty="0"/>
              <a:t> </a:t>
            </a:r>
            <a:r>
              <a:rPr spc="85" dirty="0"/>
              <a:t>до </a:t>
            </a:r>
            <a:r>
              <a:rPr spc="-1045" dirty="0"/>
              <a:t> </a:t>
            </a:r>
            <a:r>
              <a:rPr spc="40" dirty="0"/>
              <a:t>загальноєвропейських</a:t>
            </a:r>
            <a:r>
              <a:rPr spc="310" dirty="0"/>
              <a:t> </a:t>
            </a:r>
            <a:r>
              <a:rPr spc="-20" dirty="0"/>
              <a:t>стандартів.</a:t>
            </a:r>
            <a:r>
              <a:rPr spc="370" dirty="0"/>
              <a:t> </a:t>
            </a:r>
            <a:r>
              <a:rPr spc="130" dirty="0"/>
              <a:t>Один</a:t>
            </a:r>
            <a:r>
              <a:rPr spc="220" dirty="0"/>
              <a:t> </a:t>
            </a:r>
            <a:r>
              <a:rPr spc="10" dirty="0"/>
              <a:t>із</a:t>
            </a:r>
            <a:endParaRPr spc="10" dirty="0">
              <a:hlinkClick r:id="rId3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2795" y="5789279"/>
            <a:ext cx="249428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spc="35" dirty="0">
                <a:latin typeface="Verdana"/>
                <a:cs typeface="Verdana"/>
              </a:rPr>
              <a:t>перехідних </a:t>
            </a:r>
            <a:r>
              <a:rPr sz="3000" spc="4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14" dirty="0">
                <a:latin typeface="Verdana"/>
                <a:cs typeface="Verdana"/>
              </a:rPr>
              <a:t>ц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-25" dirty="0">
                <a:latin typeface="Verdana"/>
                <a:cs typeface="Verdana"/>
              </a:rPr>
              <a:t>ь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200" dirty="0">
                <a:latin typeface="Verdana"/>
                <a:cs typeface="Verdana"/>
              </a:rPr>
              <a:t>х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8638" y="5789279"/>
            <a:ext cx="608330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655">
              <a:lnSpc>
                <a:spcPct val="116700"/>
              </a:lnSpc>
              <a:spcBef>
                <a:spcPts val="95"/>
              </a:spcBef>
              <a:tabLst>
                <a:tab pos="2454910" algn="l"/>
                <a:tab pos="2719070" algn="l"/>
                <a:tab pos="3959225" algn="l"/>
                <a:tab pos="5575300" algn="l"/>
              </a:tabLst>
            </a:pP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35" dirty="0">
                <a:latin typeface="Verdana"/>
                <a:cs typeface="Verdana"/>
              </a:rPr>
              <a:t>в		—	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65" dirty="0">
                <a:latin typeface="Verdana"/>
                <a:cs typeface="Verdana"/>
              </a:rPr>
              <a:t>ення  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459" dirty="0">
                <a:latin typeface="Verdana"/>
                <a:cs typeface="Verdana"/>
              </a:rPr>
              <a:t>,	</a:t>
            </a:r>
            <a:r>
              <a:rPr sz="3000" spc="30" dirty="0">
                <a:latin typeface="Verdana"/>
                <a:cs typeface="Verdana"/>
              </a:rPr>
              <a:t>на</a:t>
            </a:r>
            <a:r>
              <a:rPr sz="3000" spc="130" dirty="0">
                <a:latin typeface="Verdana"/>
                <a:cs typeface="Verdana"/>
              </a:rPr>
              <a:t>б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80" dirty="0">
                <a:latin typeface="Verdana"/>
                <a:cs typeface="Verdana"/>
              </a:rPr>
              <a:t>ж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200" dirty="0">
                <a:latin typeface="Verdana"/>
                <a:cs typeface="Verdana"/>
              </a:rPr>
              <a:t>х	</a:t>
            </a:r>
            <a:r>
              <a:rPr sz="3000" spc="85" dirty="0">
                <a:latin typeface="Verdana"/>
                <a:cs typeface="Verdana"/>
              </a:rPr>
              <a:t>до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2795" y="6932279"/>
            <a:ext cx="91655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Verdana"/>
                <a:cs typeface="Verdana"/>
              </a:rPr>
              <a:t>західних</a:t>
            </a:r>
            <a:r>
              <a:rPr sz="3000" spc="-30" dirty="0">
                <a:latin typeface="Verdana"/>
                <a:cs typeface="Verdana"/>
              </a:rPr>
              <a:t> </a:t>
            </a:r>
            <a:r>
              <a:rPr sz="3000" spc="10" dirty="0">
                <a:latin typeface="Verdana"/>
                <a:cs typeface="Verdana"/>
              </a:rPr>
              <a:t>організацій,</a:t>
            </a:r>
            <a:r>
              <a:rPr sz="3000" spc="-25" dirty="0">
                <a:latin typeface="Verdana"/>
                <a:cs typeface="Verdana"/>
              </a:rPr>
              <a:t> </a:t>
            </a:r>
            <a:r>
              <a:rPr sz="3000" spc="105" dirty="0">
                <a:latin typeface="Verdana"/>
                <a:cs typeface="Verdana"/>
              </a:rPr>
              <a:t>що</a:t>
            </a:r>
            <a:r>
              <a:rPr sz="3000" spc="-25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уможливлює</a:t>
            </a:r>
            <a:r>
              <a:rPr sz="3000" spc="-25" dirty="0">
                <a:latin typeface="Verdana"/>
                <a:cs typeface="Verdana"/>
              </a:rPr>
              <a:t> </a:t>
            </a:r>
            <a:r>
              <a:rPr sz="3000" spc="-45" dirty="0">
                <a:latin typeface="Verdana"/>
                <a:cs typeface="Verdana"/>
              </a:rPr>
              <a:t>діалог,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2795" y="7389479"/>
            <a:ext cx="9166225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sz="3000" spc="10" dirty="0">
                <a:latin typeface="Verdana"/>
                <a:cs typeface="Verdana"/>
              </a:rPr>
              <a:t>консультації</a:t>
            </a:r>
            <a:r>
              <a:rPr sz="3000" spc="15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30" dirty="0">
                <a:latin typeface="Verdana"/>
                <a:cs typeface="Verdana"/>
              </a:rPr>
              <a:t> </a:t>
            </a:r>
            <a:r>
              <a:rPr sz="3000" spc="45" dirty="0">
                <a:latin typeface="Verdana"/>
                <a:cs typeface="Verdana"/>
              </a:rPr>
              <a:t>ними.</a:t>
            </a:r>
            <a:r>
              <a:rPr sz="3000" spc="5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Такою</a:t>
            </a:r>
            <a:r>
              <a:rPr sz="3000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структурою</a:t>
            </a:r>
            <a:r>
              <a:rPr sz="3000" spc="30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є </a:t>
            </a:r>
            <a:r>
              <a:rPr sz="3000" spc="80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Рада </a:t>
            </a:r>
            <a:r>
              <a:rPr sz="3000" spc="35" dirty="0">
                <a:latin typeface="Verdana"/>
                <a:cs typeface="Verdana"/>
              </a:rPr>
              <a:t>північноатлантичного </a:t>
            </a:r>
            <a:r>
              <a:rPr sz="3000" spc="25" dirty="0">
                <a:latin typeface="Verdana"/>
                <a:cs typeface="Verdana"/>
              </a:rPr>
              <a:t>співробітництва, </a:t>
            </a:r>
            <a:r>
              <a:rPr sz="3000" spc="3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114" dirty="0">
                <a:latin typeface="Verdana"/>
                <a:cs typeface="Verdana"/>
              </a:rPr>
              <a:t>ц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825" dirty="0">
                <a:latin typeface="Verdana"/>
                <a:cs typeface="Verdana"/>
              </a:rPr>
              <a:t>1</a:t>
            </a:r>
            <a:r>
              <a:rPr sz="3000" spc="-85" dirty="0">
                <a:latin typeface="Verdana"/>
                <a:cs typeface="Verdana"/>
              </a:rPr>
              <a:t>99</a:t>
            </a:r>
            <a:r>
              <a:rPr sz="3000" spc="-825" dirty="0">
                <a:latin typeface="Verdana"/>
                <a:cs typeface="Verdana"/>
              </a:rPr>
              <a:t>1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87419" y="278927"/>
            <a:ext cx="1631315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84" dirty="0">
                <a:latin typeface="Verdana"/>
                <a:cs typeface="Verdana"/>
              </a:rPr>
              <a:t>У</a:t>
            </a:r>
            <a:r>
              <a:rPr spc="-85" dirty="0">
                <a:latin typeface="Verdana"/>
                <a:cs typeface="Verdana"/>
              </a:rPr>
              <a:t>к</a:t>
            </a:r>
            <a:r>
              <a:rPr spc="470" dirty="0">
                <a:latin typeface="Verdana"/>
                <a:cs typeface="Verdana"/>
              </a:rPr>
              <a:t>р</a:t>
            </a:r>
            <a:r>
              <a:rPr spc="-135" dirty="0">
                <a:latin typeface="Verdana"/>
                <a:cs typeface="Verdana"/>
              </a:rPr>
              <a:t>а</a:t>
            </a:r>
            <a:r>
              <a:rPr spc="-45" dirty="0">
                <a:latin typeface="Verdana"/>
                <a:cs typeface="Verdana"/>
              </a:rPr>
              <a:t>ї</a:t>
            </a:r>
            <a:r>
              <a:rPr spc="280" dirty="0">
                <a:latin typeface="Verdana"/>
                <a:cs typeface="Verdana"/>
              </a:rPr>
              <a:t>н</a:t>
            </a:r>
            <a:r>
              <a:rPr spc="-135" dirty="0">
                <a:latin typeface="Verdana"/>
                <a:cs typeface="Verdana"/>
              </a:rPr>
              <a:t>а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-15" dirty="0">
                <a:latin typeface="Verdana"/>
                <a:cs typeface="Verdana"/>
              </a:rPr>
              <a:t>і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70" dirty="0">
                <a:latin typeface="Verdana"/>
                <a:cs typeface="Verdana"/>
              </a:rPr>
              <a:t>з</a:t>
            </a:r>
            <a:r>
              <a:rPr spc="-135" dirty="0">
                <a:latin typeface="Verdana"/>
                <a:cs typeface="Verdana"/>
              </a:rPr>
              <a:t>а</a:t>
            </a:r>
            <a:r>
              <a:rPr spc="25" dirty="0">
                <a:latin typeface="Verdana"/>
                <a:cs typeface="Verdana"/>
              </a:rPr>
              <a:t>г</a:t>
            </a:r>
            <a:r>
              <a:rPr spc="-135" dirty="0">
                <a:latin typeface="Verdana"/>
                <a:cs typeface="Verdana"/>
              </a:rPr>
              <a:t>а</a:t>
            </a:r>
            <a:r>
              <a:rPr spc="85" dirty="0">
                <a:latin typeface="Verdana"/>
                <a:cs typeface="Verdana"/>
              </a:rPr>
              <a:t>л</a:t>
            </a:r>
            <a:r>
              <a:rPr spc="-60" dirty="0">
                <a:latin typeface="Verdana"/>
                <a:cs typeface="Verdana"/>
              </a:rPr>
              <a:t>ь</a:t>
            </a:r>
            <a:r>
              <a:rPr spc="280" dirty="0">
                <a:latin typeface="Verdana"/>
                <a:cs typeface="Verdana"/>
              </a:rPr>
              <a:t>н</a:t>
            </a:r>
            <a:r>
              <a:rPr spc="215" dirty="0">
                <a:latin typeface="Verdana"/>
                <a:cs typeface="Verdana"/>
              </a:rPr>
              <a:t>о</a:t>
            </a:r>
            <a:r>
              <a:rPr spc="185" dirty="0">
                <a:latin typeface="Verdana"/>
                <a:cs typeface="Verdana"/>
              </a:rPr>
              <a:t>є</a:t>
            </a:r>
            <a:r>
              <a:rPr spc="95" dirty="0">
                <a:latin typeface="Verdana"/>
                <a:cs typeface="Verdana"/>
              </a:rPr>
              <a:t>в</a:t>
            </a:r>
            <a:r>
              <a:rPr spc="470" dirty="0">
                <a:latin typeface="Verdana"/>
                <a:cs typeface="Verdana"/>
              </a:rPr>
              <a:t>р</a:t>
            </a:r>
            <a:r>
              <a:rPr spc="215" dirty="0">
                <a:latin typeface="Verdana"/>
                <a:cs typeface="Verdana"/>
              </a:rPr>
              <a:t>о</a:t>
            </a:r>
            <a:r>
              <a:rPr spc="275" dirty="0">
                <a:latin typeface="Verdana"/>
                <a:cs typeface="Verdana"/>
              </a:rPr>
              <a:t>п</a:t>
            </a:r>
            <a:r>
              <a:rPr spc="165" dirty="0">
                <a:latin typeface="Verdana"/>
                <a:cs typeface="Verdana"/>
              </a:rPr>
              <a:t>е</a:t>
            </a:r>
            <a:r>
              <a:rPr spc="355" dirty="0">
                <a:latin typeface="Verdana"/>
                <a:cs typeface="Verdana"/>
              </a:rPr>
              <a:t>й</a:t>
            </a:r>
            <a:r>
              <a:rPr spc="215" dirty="0">
                <a:latin typeface="Verdana"/>
                <a:cs typeface="Verdana"/>
              </a:rPr>
              <a:t>с</a:t>
            </a:r>
            <a:r>
              <a:rPr spc="-60" dirty="0">
                <a:latin typeface="Verdana"/>
                <a:cs typeface="Verdana"/>
              </a:rPr>
              <a:t>ь</a:t>
            </a:r>
            <a:r>
              <a:rPr spc="-85" dirty="0">
                <a:latin typeface="Verdana"/>
                <a:cs typeface="Verdana"/>
              </a:rPr>
              <a:t>к</a:t>
            </a:r>
            <a:r>
              <a:rPr spc="355" dirty="0">
                <a:latin typeface="Verdana"/>
                <a:cs typeface="Verdana"/>
              </a:rPr>
              <a:t>ий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92522" y="1612427"/>
            <a:ext cx="370332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spc="27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7500" spc="4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7500" spc="21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7500" spc="295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7500" spc="16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7500" spc="21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endParaRPr sz="75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78220" y="8655050"/>
            <a:ext cx="7291070" cy="10372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045" marR="5080" indent="-93980">
              <a:lnSpc>
                <a:spcPct val="116700"/>
              </a:lnSpc>
              <a:spcBef>
                <a:spcPts val="95"/>
              </a:spcBef>
            </a:pPr>
            <a:r>
              <a:rPr sz="3000" spc="19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3000" spc="-3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000" spc="1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3000" spc="-5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000" spc="-20" dirty="0">
                <a:solidFill>
                  <a:srgbClr val="FFFFFF"/>
                </a:solidFill>
                <a:latin typeface="Verdana"/>
                <a:cs typeface="Verdana"/>
              </a:rPr>
              <a:t>ї</a:t>
            </a:r>
            <a:r>
              <a:rPr sz="3000" spc="11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3000" spc="-25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3000" spc="-3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000" spc="-5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28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3000" spc="1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000" spc="1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000" spc="-7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3000" spc="3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000" spc="1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3000" spc="114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3000" spc="-5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1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000" spc="-5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3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3000" spc="3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000" spc="-3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000" spc="11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ос</a:t>
            </a:r>
            <a:r>
              <a:rPr sz="3000" spc="-7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3000" spc="-75" dirty="0">
                <a:solidFill>
                  <a:srgbClr val="FFFFFF"/>
                </a:solidFill>
                <a:latin typeface="Verdana"/>
                <a:cs typeface="Verdana"/>
              </a:rPr>
              <a:t>у  </a:t>
            </a:r>
            <a:r>
              <a:rPr sz="3000" spc="3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45" dirty="0" err="1">
                <a:solidFill>
                  <a:srgbClr val="FFFFFF"/>
                </a:solidFill>
                <a:latin typeface="Verdana"/>
                <a:cs typeface="Verdana"/>
              </a:rPr>
              <a:t>Сараєво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3000" spc="-290" dirty="0">
                <a:solidFill>
                  <a:srgbClr val="FFFFFF"/>
                </a:solidFill>
                <a:latin typeface="Verdana"/>
                <a:cs typeface="Verdana"/>
              </a:rPr>
              <a:t>(1996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215" dirty="0">
                <a:solidFill>
                  <a:srgbClr val="FFFFFF"/>
                </a:solidFill>
                <a:latin typeface="Verdana"/>
                <a:cs typeface="Verdana"/>
              </a:rPr>
              <a:t>р.)</a:t>
            </a:r>
            <a:endParaRPr sz="3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53311" y="327058"/>
            <a:ext cx="359791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925" dirty="0">
                <a:solidFill>
                  <a:srgbClr val="000000"/>
                </a:solidFill>
                <a:latin typeface="Verdana"/>
                <a:cs typeface="Verdana"/>
              </a:rPr>
              <a:t>П</a:t>
            </a:r>
            <a:r>
              <a:rPr sz="8500" spc="805" dirty="0">
                <a:solidFill>
                  <a:srgbClr val="000000"/>
                </a:solidFill>
                <a:latin typeface="Verdana"/>
                <a:cs typeface="Verdana"/>
              </a:rPr>
              <a:t>Л</a:t>
            </a:r>
            <a:r>
              <a:rPr sz="8500" spc="96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8500" spc="58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endParaRPr sz="8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027" y="1514220"/>
            <a:ext cx="15451455" cy="6405023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609600" indent="-433705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610235" algn="l"/>
              </a:tabLst>
            </a:pPr>
            <a:r>
              <a:rPr sz="3300" spc="155" dirty="0" err="1">
                <a:latin typeface="Verdana"/>
                <a:cs typeface="Verdana"/>
              </a:rPr>
              <a:t>Конституційний</a:t>
            </a:r>
            <a:r>
              <a:rPr sz="3300" spc="-105" dirty="0">
                <a:latin typeface="Verdana"/>
                <a:cs typeface="Verdana"/>
              </a:rPr>
              <a:t> </a:t>
            </a:r>
            <a:r>
              <a:rPr sz="3300" spc="195" dirty="0">
                <a:latin typeface="Verdana"/>
                <a:cs typeface="Verdana"/>
              </a:rPr>
              <a:t>процес</a:t>
            </a:r>
            <a:r>
              <a:rPr sz="3300" spc="-105" dirty="0">
                <a:latin typeface="Verdana"/>
                <a:cs typeface="Verdana"/>
              </a:rPr>
              <a:t> </a:t>
            </a:r>
            <a:r>
              <a:rPr sz="3300" spc="40" dirty="0">
                <a:latin typeface="Verdana"/>
                <a:cs typeface="Verdana"/>
              </a:rPr>
              <a:t>в</a:t>
            </a:r>
            <a:r>
              <a:rPr sz="3300" spc="-105" dirty="0">
                <a:latin typeface="Verdana"/>
                <a:cs typeface="Verdana"/>
              </a:rPr>
              <a:t> </a:t>
            </a:r>
            <a:r>
              <a:rPr sz="3300" spc="140" dirty="0">
                <a:latin typeface="Verdana"/>
                <a:cs typeface="Verdana"/>
              </a:rPr>
              <a:t>Україні</a:t>
            </a:r>
            <a:endParaRPr sz="3300" dirty="0">
              <a:latin typeface="Verdana"/>
              <a:cs typeface="Verdana"/>
            </a:endParaRPr>
          </a:p>
          <a:p>
            <a:pPr marL="609600" indent="-39370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610235" algn="l"/>
              </a:tabLst>
            </a:pPr>
            <a:r>
              <a:rPr sz="3300" spc="190" dirty="0">
                <a:latin typeface="Verdana"/>
                <a:cs typeface="Verdana"/>
              </a:rPr>
              <a:t>Президенти</a:t>
            </a:r>
            <a:r>
              <a:rPr sz="3300" spc="-105" dirty="0">
                <a:latin typeface="Verdana"/>
                <a:cs typeface="Verdana"/>
              </a:rPr>
              <a:t> </a:t>
            </a:r>
            <a:r>
              <a:rPr sz="3300" spc="140" dirty="0">
                <a:latin typeface="Verdana"/>
                <a:cs typeface="Verdana"/>
              </a:rPr>
              <a:t>незалежної</a:t>
            </a:r>
            <a:r>
              <a:rPr sz="3300" spc="-105" dirty="0">
                <a:latin typeface="Verdana"/>
                <a:cs typeface="Verdana"/>
              </a:rPr>
              <a:t> </a:t>
            </a:r>
            <a:r>
              <a:rPr sz="3300" spc="165" dirty="0">
                <a:latin typeface="Verdana"/>
                <a:cs typeface="Verdana"/>
              </a:rPr>
              <a:t>України</a:t>
            </a:r>
            <a:endParaRPr sz="3300" dirty="0">
              <a:latin typeface="Verdana"/>
              <a:cs typeface="Verdana"/>
            </a:endParaRPr>
          </a:p>
          <a:p>
            <a:pPr marL="609600" indent="-412115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610235" algn="l"/>
              </a:tabLst>
            </a:pPr>
            <a:r>
              <a:rPr sz="3300" spc="220" dirty="0">
                <a:latin typeface="Verdana"/>
                <a:cs typeface="Verdana"/>
              </a:rPr>
              <a:t>Процеси</a:t>
            </a:r>
            <a:r>
              <a:rPr sz="3300" spc="-105" dirty="0">
                <a:latin typeface="Verdana"/>
                <a:cs typeface="Verdana"/>
              </a:rPr>
              <a:t> </a:t>
            </a:r>
            <a:r>
              <a:rPr sz="3300" spc="114" dirty="0">
                <a:latin typeface="Verdana"/>
                <a:cs typeface="Verdana"/>
              </a:rPr>
              <a:t>національно-культурного</a:t>
            </a:r>
            <a:r>
              <a:rPr sz="3300" spc="-100" dirty="0">
                <a:latin typeface="Verdana"/>
                <a:cs typeface="Verdana"/>
              </a:rPr>
              <a:t> </a:t>
            </a:r>
            <a:r>
              <a:rPr sz="3300" spc="170" dirty="0">
                <a:latin typeface="Verdana"/>
                <a:cs typeface="Verdana"/>
              </a:rPr>
              <a:t>відродження</a:t>
            </a:r>
            <a:endParaRPr sz="3300" dirty="0">
              <a:latin typeface="Verdana"/>
              <a:cs typeface="Verdana"/>
            </a:endParaRPr>
          </a:p>
          <a:p>
            <a:pPr marL="609600" indent="-403225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610235" algn="l"/>
              </a:tabLst>
            </a:pPr>
            <a:r>
              <a:rPr sz="3300" spc="100" dirty="0">
                <a:latin typeface="Verdana"/>
                <a:cs typeface="Verdana"/>
              </a:rPr>
              <a:t>Участь</a:t>
            </a:r>
            <a:r>
              <a:rPr sz="3300" spc="-114" dirty="0">
                <a:latin typeface="Verdana"/>
                <a:cs typeface="Verdana"/>
              </a:rPr>
              <a:t> </a:t>
            </a:r>
            <a:r>
              <a:rPr sz="3300" spc="165" dirty="0">
                <a:latin typeface="Verdana"/>
                <a:cs typeface="Verdana"/>
              </a:rPr>
              <a:t>України</a:t>
            </a:r>
            <a:r>
              <a:rPr sz="3300" spc="-114" dirty="0">
                <a:latin typeface="Verdana"/>
                <a:cs typeface="Verdana"/>
              </a:rPr>
              <a:t> у </a:t>
            </a:r>
            <a:r>
              <a:rPr sz="3300" spc="170" dirty="0">
                <a:latin typeface="Verdana"/>
                <a:cs typeface="Verdana"/>
              </a:rPr>
              <a:t>міжнародних</a:t>
            </a:r>
            <a:r>
              <a:rPr sz="3300" spc="-114" dirty="0">
                <a:latin typeface="Verdana"/>
                <a:cs typeface="Verdana"/>
              </a:rPr>
              <a:t> </a:t>
            </a:r>
            <a:r>
              <a:rPr sz="3300" spc="110" dirty="0">
                <a:latin typeface="Verdana"/>
                <a:cs typeface="Verdana"/>
              </a:rPr>
              <a:t>організаціях</a:t>
            </a:r>
            <a:endParaRPr sz="3300" dirty="0">
              <a:latin typeface="Verdana"/>
              <a:cs typeface="Verdana"/>
            </a:endParaRPr>
          </a:p>
          <a:p>
            <a:pPr marL="609600" indent="-42418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610235" algn="l"/>
              </a:tabLst>
            </a:pPr>
            <a:r>
              <a:rPr sz="3300" spc="135" dirty="0">
                <a:latin typeface="Verdana"/>
                <a:cs typeface="Verdana"/>
              </a:rPr>
              <a:t>Україна</a:t>
            </a:r>
            <a:r>
              <a:rPr sz="3300" spc="-95" dirty="0">
                <a:latin typeface="Verdana"/>
                <a:cs typeface="Verdana"/>
              </a:rPr>
              <a:t> </a:t>
            </a:r>
            <a:r>
              <a:rPr sz="3300" spc="-5" dirty="0">
                <a:latin typeface="Verdana"/>
                <a:cs typeface="Verdana"/>
              </a:rPr>
              <a:t>і</a:t>
            </a:r>
            <a:r>
              <a:rPr sz="3300" spc="-95" dirty="0">
                <a:latin typeface="Verdana"/>
                <a:cs typeface="Verdana"/>
              </a:rPr>
              <a:t> </a:t>
            </a:r>
            <a:r>
              <a:rPr sz="3300" spc="150" dirty="0">
                <a:latin typeface="Verdana"/>
                <a:cs typeface="Verdana"/>
              </a:rPr>
              <a:t>загальноєвропейський</a:t>
            </a:r>
            <a:r>
              <a:rPr sz="3300" spc="-90" dirty="0">
                <a:latin typeface="Verdana"/>
                <a:cs typeface="Verdana"/>
              </a:rPr>
              <a:t> </a:t>
            </a:r>
            <a:r>
              <a:rPr sz="3300" spc="195" dirty="0">
                <a:latin typeface="Verdana"/>
                <a:cs typeface="Verdana"/>
              </a:rPr>
              <a:t>процес</a:t>
            </a:r>
            <a:endParaRPr sz="3300" dirty="0">
              <a:latin typeface="Verdana"/>
              <a:cs typeface="Verdana"/>
            </a:endParaRPr>
          </a:p>
          <a:p>
            <a:pPr marL="609600" indent="-412115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610235" algn="l"/>
              </a:tabLst>
            </a:pPr>
            <a:r>
              <a:rPr sz="3300" spc="114" dirty="0">
                <a:latin typeface="Verdana"/>
                <a:cs typeface="Verdana"/>
              </a:rPr>
              <a:t>Багатовекторна</a:t>
            </a:r>
            <a:r>
              <a:rPr sz="3300" spc="-95" dirty="0">
                <a:latin typeface="Verdana"/>
                <a:cs typeface="Verdana"/>
              </a:rPr>
              <a:t> </a:t>
            </a:r>
            <a:r>
              <a:rPr sz="3300" spc="155" dirty="0">
                <a:latin typeface="Verdana"/>
                <a:cs typeface="Verdana"/>
              </a:rPr>
              <a:t>зовнішня</a:t>
            </a:r>
            <a:r>
              <a:rPr sz="3300" spc="-95" dirty="0">
                <a:latin typeface="Verdana"/>
                <a:cs typeface="Verdana"/>
              </a:rPr>
              <a:t> </a:t>
            </a:r>
            <a:r>
              <a:rPr sz="3300" spc="110" dirty="0">
                <a:latin typeface="Verdana"/>
                <a:cs typeface="Verdana"/>
              </a:rPr>
              <a:t>політика</a:t>
            </a:r>
            <a:r>
              <a:rPr sz="3300" spc="-95" dirty="0">
                <a:latin typeface="Verdana"/>
                <a:cs typeface="Verdana"/>
              </a:rPr>
              <a:t> </a:t>
            </a:r>
            <a:r>
              <a:rPr sz="3300" spc="165" dirty="0">
                <a:latin typeface="Verdana"/>
                <a:cs typeface="Verdana"/>
              </a:rPr>
              <a:t>України</a:t>
            </a:r>
            <a:endParaRPr sz="3300" dirty="0">
              <a:latin typeface="Verdana"/>
              <a:cs typeface="Verdana"/>
            </a:endParaRPr>
          </a:p>
          <a:p>
            <a:pPr marL="609600" marR="1746250" indent="-597535">
              <a:lnSpc>
                <a:spcPct val="115500"/>
              </a:lnSpc>
              <a:buAutoNum type="arabicPeriod"/>
              <a:tabLst>
                <a:tab pos="610235" algn="l"/>
              </a:tabLst>
            </a:pPr>
            <a:r>
              <a:rPr sz="3300" spc="215" dirty="0">
                <a:latin typeface="Verdana"/>
                <a:cs typeface="Verdana"/>
              </a:rPr>
              <a:t>Проблема</a:t>
            </a:r>
            <a:r>
              <a:rPr sz="3300" spc="-114" dirty="0">
                <a:latin typeface="Verdana"/>
                <a:cs typeface="Verdana"/>
              </a:rPr>
              <a:t> </a:t>
            </a:r>
            <a:r>
              <a:rPr sz="3300" spc="200" dirty="0">
                <a:latin typeface="Verdana"/>
                <a:cs typeface="Verdana"/>
              </a:rPr>
              <a:t>Чорноморсьго</a:t>
            </a:r>
            <a:r>
              <a:rPr sz="3300" spc="-110" dirty="0">
                <a:latin typeface="Verdana"/>
                <a:cs typeface="Verdana"/>
              </a:rPr>
              <a:t> </a:t>
            </a:r>
            <a:r>
              <a:rPr sz="3300" spc="25" dirty="0">
                <a:latin typeface="Verdana"/>
                <a:cs typeface="Verdana"/>
              </a:rPr>
              <a:t>флоту</a:t>
            </a:r>
            <a:r>
              <a:rPr sz="3300" spc="-110" dirty="0">
                <a:latin typeface="Verdana"/>
                <a:cs typeface="Verdana"/>
              </a:rPr>
              <a:t> </a:t>
            </a:r>
            <a:r>
              <a:rPr sz="3300" spc="40" dirty="0">
                <a:latin typeface="Verdana"/>
                <a:cs typeface="Verdana"/>
              </a:rPr>
              <a:t>в</a:t>
            </a:r>
            <a:r>
              <a:rPr sz="3300" spc="-110" dirty="0">
                <a:latin typeface="Verdana"/>
                <a:cs typeface="Verdana"/>
              </a:rPr>
              <a:t> </a:t>
            </a:r>
            <a:r>
              <a:rPr sz="3300" spc="114" dirty="0">
                <a:latin typeface="Verdana"/>
                <a:cs typeface="Verdana"/>
              </a:rPr>
              <a:t>російсько-українських </a:t>
            </a:r>
            <a:r>
              <a:rPr sz="3300" spc="-1145" dirty="0">
                <a:latin typeface="Verdana"/>
                <a:cs typeface="Verdana"/>
              </a:rPr>
              <a:t> </a:t>
            </a:r>
            <a:r>
              <a:rPr sz="3300" spc="130" dirty="0">
                <a:latin typeface="Verdana"/>
                <a:cs typeface="Verdana"/>
              </a:rPr>
              <a:t>відносинах</a:t>
            </a:r>
            <a:endParaRPr sz="3300" dirty="0">
              <a:latin typeface="Verdana"/>
              <a:cs typeface="Verdana"/>
            </a:endParaRPr>
          </a:p>
          <a:p>
            <a:pPr marL="609600" indent="-471805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610235" algn="l"/>
              </a:tabLst>
            </a:pPr>
            <a:r>
              <a:rPr sz="3300" spc="185" dirty="0">
                <a:latin typeface="Verdana"/>
                <a:cs typeface="Verdana"/>
              </a:rPr>
              <a:t>Ядерне</a:t>
            </a:r>
            <a:r>
              <a:rPr sz="3300" spc="-100" dirty="0">
                <a:latin typeface="Verdana"/>
                <a:cs typeface="Verdana"/>
              </a:rPr>
              <a:t> </a:t>
            </a:r>
            <a:r>
              <a:rPr sz="3300" spc="190" dirty="0">
                <a:latin typeface="Verdana"/>
                <a:cs typeface="Verdana"/>
              </a:rPr>
              <a:t>роззброєння</a:t>
            </a:r>
            <a:r>
              <a:rPr sz="3300" spc="-95" dirty="0">
                <a:latin typeface="Verdana"/>
                <a:cs typeface="Verdana"/>
              </a:rPr>
              <a:t> </a:t>
            </a:r>
            <a:r>
              <a:rPr sz="3300" spc="165" dirty="0">
                <a:latin typeface="Verdana"/>
                <a:cs typeface="Verdana"/>
              </a:rPr>
              <a:t>України</a:t>
            </a:r>
            <a:r>
              <a:rPr sz="3300" spc="-100" dirty="0">
                <a:latin typeface="Verdana"/>
                <a:cs typeface="Verdana"/>
              </a:rPr>
              <a:t> </a:t>
            </a:r>
            <a:r>
              <a:rPr sz="3300" spc="-5" dirty="0">
                <a:latin typeface="Verdana"/>
                <a:cs typeface="Verdana"/>
              </a:rPr>
              <a:t>і</a:t>
            </a:r>
            <a:r>
              <a:rPr sz="3300" spc="-95" dirty="0">
                <a:latin typeface="Verdana"/>
                <a:cs typeface="Verdana"/>
              </a:rPr>
              <a:t> </a:t>
            </a:r>
            <a:r>
              <a:rPr sz="3300" spc="160" dirty="0">
                <a:latin typeface="Verdana"/>
                <a:cs typeface="Verdana"/>
              </a:rPr>
              <a:t>його</a:t>
            </a:r>
            <a:r>
              <a:rPr sz="3300" spc="-100" dirty="0">
                <a:latin typeface="Verdana"/>
                <a:cs typeface="Verdana"/>
              </a:rPr>
              <a:t> </a:t>
            </a:r>
            <a:r>
              <a:rPr sz="3300" spc="130" dirty="0">
                <a:latin typeface="Verdana"/>
                <a:cs typeface="Verdana"/>
              </a:rPr>
              <a:t>наслідки</a:t>
            </a:r>
            <a:r>
              <a:rPr sz="3300" spc="-95" dirty="0">
                <a:latin typeface="Verdana"/>
                <a:cs typeface="Verdana"/>
              </a:rPr>
              <a:t> </a:t>
            </a:r>
            <a:r>
              <a:rPr sz="3300" spc="114" dirty="0">
                <a:latin typeface="Verdana"/>
                <a:cs typeface="Verdana"/>
              </a:rPr>
              <a:t>для</a:t>
            </a:r>
            <a:r>
              <a:rPr sz="3300" spc="-100" dirty="0">
                <a:latin typeface="Verdana"/>
                <a:cs typeface="Verdana"/>
              </a:rPr>
              <a:t> </a:t>
            </a:r>
            <a:r>
              <a:rPr sz="3300" spc="165" dirty="0">
                <a:latin typeface="Verdana"/>
                <a:cs typeface="Verdana"/>
              </a:rPr>
              <a:t>України</a:t>
            </a:r>
            <a:r>
              <a:rPr sz="3300" spc="-95" dirty="0">
                <a:latin typeface="Verdana"/>
                <a:cs typeface="Verdana"/>
              </a:rPr>
              <a:t> </a:t>
            </a:r>
            <a:r>
              <a:rPr sz="3300" spc="-5" dirty="0">
                <a:latin typeface="Verdana"/>
                <a:cs typeface="Verdana"/>
              </a:rPr>
              <a:t>і</a:t>
            </a:r>
            <a:r>
              <a:rPr sz="3300" spc="-100" dirty="0">
                <a:latin typeface="Verdana"/>
                <a:cs typeface="Verdana"/>
              </a:rPr>
              <a:t> </a:t>
            </a:r>
            <a:r>
              <a:rPr sz="3300" spc="65" dirty="0">
                <a:latin typeface="Verdana"/>
                <a:cs typeface="Verdana"/>
              </a:rPr>
              <a:t>світу</a:t>
            </a:r>
            <a:endParaRPr sz="3300" dirty="0">
              <a:latin typeface="Verdana"/>
              <a:cs typeface="Verdana"/>
            </a:endParaRPr>
          </a:p>
          <a:p>
            <a:pPr marL="609600" marR="405130" indent="-558165">
              <a:lnSpc>
                <a:spcPct val="115500"/>
              </a:lnSpc>
              <a:buAutoNum type="arabicPeriod"/>
              <a:tabLst>
                <a:tab pos="610235" algn="l"/>
              </a:tabLst>
            </a:pPr>
            <a:r>
              <a:rPr sz="3300" spc="229" dirty="0">
                <a:latin typeface="Verdana"/>
                <a:cs typeface="Verdana"/>
              </a:rPr>
              <a:t>Б</a:t>
            </a:r>
            <a:r>
              <a:rPr sz="3300" spc="-20" dirty="0">
                <a:latin typeface="Verdana"/>
                <a:cs typeface="Verdana"/>
              </a:rPr>
              <a:t>у</a:t>
            </a:r>
            <a:r>
              <a:rPr sz="3300" spc="190" dirty="0">
                <a:latin typeface="Verdana"/>
                <a:cs typeface="Verdana"/>
              </a:rPr>
              <a:t>д</a:t>
            </a:r>
            <a:r>
              <a:rPr sz="3300" spc="35" dirty="0">
                <a:latin typeface="Verdana"/>
                <a:cs typeface="Verdana"/>
              </a:rPr>
              <a:t>а</a:t>
            </a:r>
            <a:r>
              <a:rPr sz="3300" spc="215" dirty="0">
                <a:latin typeface="Verdana"/>
                <a:cs typeface="Verdana"/>
              </a:rPr>
              <a:t>п</a:t>
            </a:r>
            <a:r>
              <a:rPr sz="3300" spc="165" dirty="0">
                <a:latin typeface="Verdana"/>
                <a:cs typeface="Verdana"/>
              </a:rPr>
              <a:t>е</a:t>
            </a:r>
            <a:r>
              <a:rPr sz="3300" spc="270" dirty="0">
                <a:latin typeface="Verdana"/>
                <a:cs typeface="Verdana"/>
              </a:rPr>
              <a:t>ш</a:t>
            </a:r>
            <a:r>
              <a:rPr sz="3300" spc="15" dirty="0">
                <a:latin typeface="Verdana"/>
                <a:cs typeface="Verdana"/>
              </a:rPr>
              <a:t>т</a:t>
            </a:r>
            <a:r>
              <a:rPr sz="3300" spc="190" dirty="0">
                <a:latin typeface="Verdana"/>
                <a:cs typeface="Verdana"/>
              </a:rPr>
              <a:t>с</a:t>
            </a:r>
            <a:r>
              <a:rPr sz="3300" spc="65" dirty="0">
                <a:latin typeface="Verdana"/>
                <a:cs typeface="Verdana"/>
              </a:rPr>
              <a:t>ь</a:t>
            </a:r>
            <a:r>
              <a:rPr sz="3300" spc="55" dirty="0">
                <a:latin typeface="Verdana"/>
                <a:cs typeface="Verdana"/>
              </a:rPr>
              <a:t>к</a:t>
            </a:r>
            <a:r>
              <a:rPr sz="3300" spc="250" dirty="0">
                <a:latin typeface="Verdana"/>
                <a:cs typeface="Verdana"/>
              </a:rPr>
              <a:t>и</a:t>
            </a:r>
            <a:r>
              <a:rPr sz="3300" spc="155" dirty="0">
                <a:latin typeface="Verdana"/>
                <a:cs typeface="Verdana"/>
              </a:rPr>
              <a:t>й</a:t>
            </a:r>
            <a:r>
              <a:rPr sz="3300" spc="-100" dirty="0">
                <a:latin typeface="Verdana"/>
                <a:cs typeface="Verdana"/>
              </a:rPr>
              <a:t> </a:t>
            </a:r>
            <a:r>
              <a:rPr sz="3300" spc="400" dirty="0">
                <a:latin typeface="Verdana"/>
                <a:cs typeface="Verdana"/>
              </a:rPr>
              <a:t>м</a:t>
            </a:r>
            <a:r>
              <a:rPr sz="3300" spc="165" dirty="0">
                <a:latin typeface="Verdana"/>
                <a:cs typeface="Verdana"/>
              </a:rPr>
              <a:t>е</a:t>
            </a:r>
            <a:r>
              <a:rPr sz="3300" spc="400" dirty="0">
                <a:latin typeface="Verdana"/>
                <a:cs typeface="Verdana"/>
              </a:rPr>
              <a:t>м</a:t>
            </a:r>
            <a:r>
              <a:rPr sz="3300" spc="190" dirty="0">
                <a:latin typeface="Verdana"/>
                <a:cs typeface="Verdana"/>
              </a:rPr>
              <a:t>о</a:t>
            </a:r>
            <a:r>
              <a:rPr sz="3300" spc="300" dirty="0">
                <a:latin typeface="Verdana"/>
                <a:cs typeface="Verdana"/>
              </a:rPr>
              <a:t>р</a:t>
            </a:r>
            <a:r>
              <a:rPr sz="3300" spc="35" dirty="0">
                <a:latin typeface="Verdana"/>
                <a:cs typeface="Verdana"/>
              </a:rPr>
              <a:t>а</a:t>
            </a:r>
            <a:r>
              <a:rPr sz="3300" spc="215" dirty="0">
                <a:latin typeface="Verdana"/>
                <a:cs typeface="Verdana"/>
              </a:rPr>
              <a:t>н</a:t>
            </a:r>
            <a:r>
              <a:rPr sz="3300" spc="190" dirty="0">
                <a:latin typeface="Verdana"/>
                <a:cs typeface="Verdana"/>
              </a:rPr>
              <a:t>д</a:t>
            </a:r>
            <a:r>
              <a:rPr sz="3300" spc="-20" dirty="0">
                <a:latin typeface="Verdana"/>
                <a:cs typeface="Verdana"/>
              </a:rPr>
              <a:t>у</a:t>
            </a:r>
            <a:r>
              <a:rPr sz="3300" spc="305" dirty="0">
                <a:latin typeface="Verdana"/>
                <a:cs typeface="Verdana"/>
              </a:rPr>
              <a:t>м</a:t>
            </a:r>
            <a:r>
              <a:rPr sz="3300" spc="-100" dirty="0">
                <a:latin typeface="Verdana"/>
                <a:cs typeface="Verdana"/>
              </a:rPr>
              <a:t> </a:t>
            </a:r>
            <a:r>
              <a:rPr sz="3300" spc="-815" dirty="0">
                <a:latin typeface="Verdana"/>
                <a:cs typeface="Verdana"/>
              </a:rPr>
              <a:t>1</a:t>
            </a:r>
            <a:r>
              <a:rPr sz="3300" spc="5" dirty="0">
                <a:latin typeface="Verdana"/>
                <a:cs typeface="Verdana"/>
              </a:rPr>
              <a:t>99</a:t>
            </a:r>
            <a:r>
              <a:rPr sz="3300" spc="80" dirty="0">
                <a:latin typeface="Verdana"/>
                <a:cs typeface="Verdana"/>
              </a:rPr>
              <a:t>4</a:t>
            </a:r>
            <a:r>
              <a:rPr sz="3300" spc="-100" dirty="0">
                <a:latin typeface="Verdana"/>
                <a:cs typeface="Verdana"/>
              </a:rPr>
              <a:t> </a:t>
            </a:r>
            <a:r>
              <a:rPr sz="3300" spc="300" dirty="0">
                <a:latin typeface="Verdana"/>
                <a:cs typeface="Verdana"/>
              </a:rPr>
              <a:t>р</a:t>
            </a:r>
            <a:r>
              <a:rPr sz="3300" spc="190" dirty="0">
                <a:latin typeface="Verdana"/>
                <a:cs typeface="Verdana"/>
              </a:rPr>
              <a:t>о</a:t>
            </a:r>
            <a:r>
              <a:rPr sz="3300" spc="55" dirty="0">
                <a:latin typeface="Verdana"/>
                <a:cs typeface="Verdana"/>
              </a:rPr>
              <a:t>к</a:t>
            </a:r>
            <a:r>
              <a:rPr sz="3300" spc="-114" dirty="0">
                <a:latin typeface="Verdana"/>
                <a:cs typeface="Verdana"/>
              </a:rPr>
              <a:t>у</a:t>
            </a:r>
            <a:r>
              <a:rPr sz="3300" spc="-100" dirty="0">
                <a:latin typeface="Verdana"/>
                <a:cs typeface="Verdana"/>
              </a:rPr>
              <a:t> </a:t>
            </a:r>
            <a:r>
              <a:rPr sz="3300" spc="-240" dirty="0">
                <a:latin typeface="Verdana"/>
                <a:cs typeface="Verdana"/>
              </a:rPr>
              <a:t>-</a:t>
            </a:r>
            <a:r>
              <a:rPr sz="3300" spc="-100" dirty="0">
                <a:latin typeface="Verdana"/>
                <a:cs typeface="Verdana"/>
              </a:rPr>
              <a:t> </a:t>
            </a:r>
            <a:r>
              <a:rPr sz="3300" spc="250" dirty="0">
                <a:latin typeface="Verdana"/>
                <a:cs typeface="Verdana"/>
              </a:rPr>
              <a:t>й</a:t>
            </a:r>
            <a:r>
              <a:rPr sz="3300" spc="190" dirty="0">
                <a:latin typeface="Verdana"/>
                <a:cs typeface="Verdana"/>
              </a:rPr>
              <a:t>о</a:t>
            </a:r>
            <a:r>
              <a:rPr sz="3300" spc="105" dirty="0">
                <a:latin typeface="Verdana"/>
                <a:cs typeface="Verdana"/>
              </a:rPr>
              <a:t>г</a:t>
            </a:r>
            <a:r>
              <a:rPr sz="3300" spc="95" dirty="0">
                <a:latin typeface="Verdana"/>
                <a:cs typeface="Verdana"/>
              </a:rPr>
              <a:t>о</a:t>
            </a:r>
            <a:r>
              <a:rPr sz="3300" spc="-100" dirty="0">
                <a:latin typeface="Verdana"/>
                <a:cs typeface="Verdana"/>
              </a:rPr>
              <a:t> </a:t>
            </a:r>
            <a:r>
              <a:rPr sz="3300" spc="125" dirty="0">
                <a:latin typeface="Verdana"/>
                <a:cs typeface="Verdana"/>
              </a:rPr>
              <a:t>з</a:t>
            </a:r>
            <a:r>
              <a:rPr sz="3300" spc="400" dirty="0">
                <a:latin typeface="Verdana"/>
                <a:cs typeface="Verdana"/>
              </a:rPr>
              <a:t>м</a:t>
            </a:r>
            <a:r>
              <a:rPr sz="3300" spc="90" dirty="0">
                <a:latin typeface="Verdana"/>
                <a:cs typeface="Verdana"/>
              </a:rPr>
              <a:t>і</a:t>
            </a:r>
            <a:r>
              <a:rPr sz="3300" spc="190" dirty="0">
                <a:latin typeface="Verdana"/>
                <a:cs typeface="Verdana"/>
              </a:rPr>
              <a:t>с</a:t>
            </a:r>
            <a:r>
              <a:rPr sz="3300" spc="-80" dirty="0">
                <a:latin typeface="Verdana"/>
                <a:cs typeface="Verdana"/>
              </a:rPr>
              <a:t>т</a:t>
            </a:r>
            <a:r>
              <a:rPr sz="3300" spc="-100" dirty="0">
                <a:latin typeface="Verdana"/>
                <a:cs typeface="Verdana"/>
              </a:rPr>
              <a:t> </a:t>
            </a:r>
            <a:r>
              <a:rPr sz="3300" spc="15" dirty="0">
                <a:latin typeface="Verdana"/>
                <a:cs typeface="Verdana"/>
              </a:rPr>
              <a:t>т</a:t>
            </a:r>
            <a:r>
              <a:rPr sz="3300" spc="-60" dirty="0">
                <a:latin typeface="Verdana"/>
                <a:cs typeface="Verdana"/>
              </a:rPr>
              <a:t>а</a:t>
            </a:r>
            <a:r>
              <a:rPr sz="3300" spc="-100" dirty="0">
                <a:latin typeface="Verdana"/>
                <a:cs typeface="Verdana"/>
              </a:rPr>
              <a:t> </a:t>
            </a:r>
            <a:r>
              <a:rPr sz="3300" spc="300" dirty="0">
                <a:latin typeface="Verdana"/>
                <a:cs typeface="Verdana"/>
              </a:rPr>
              <a:t>р</a:t>
            </a:r>
            <a:r>
              <a:rPr sz="3300" spc="165" dirty="0">
                <a:latin typeface="Verdana"/>
                <a:cs typeface="Verdana"/>
              </a:rPr>
              <a:t>е</a:t>
            </a:r>
            <a:r>
              <a:rPr sz="3300" spc="35" dirty="0">
                <a:latin typeface="Verdana"/>
                <a:cs typeface="Verdana"/>
              </a:rPr>
              <a:t>а</a:t>
            </a:r>
            <a:r>
              <a:rPr sz="3300" spc="130" dirty="0">
                <a:latin typeface="Verdana"/>
                <a:cs typeface="Verdana"/>
              </a:rPr>
              <a:t>л</a:t>
            </a:r>
            <a:r>
              <a:rPr sz="3300" spc="65" dirty="0">
                <a:latin typeface="Verdana"/>
                <a:cs typeface="Verdana"/>
              </a:rPr>
              <a:t>ь</a:t>
            </a:r>
            <a:r>
              <a:rPr sz="3300" spc="215" dirty="0">
                <a:latin typeface="Verdana"/>
                <a:cs typeface="Verdana"/>
              </a:rPr>
              <a:t>н</a:t>
            </a:r>
            <a:r>
              <a:rPr sz="3300" spc="-45" dirty="0">
                <a:latin typeface="Verdana"/>
                <a:cs typeface="Verdana"/>
              </a:rPr>
              <a:t>а  </a:t>
            </a:r>
            <a:r>
              <a:rPr sz="3300" spc="125" dirty="0">
                <a:latin typeface="Verdana"/>
                <a:cs typeface="Verdana"/>
              </a:rPr>
              <a:t>цінність</a:t>
            </a:r>
            <a:endParaRPr sz="33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40392" y="9548208"/>
            <a:ext cx="6438900" cy="723900"/>
          </a:xfrm>
          <a:custGeom>
            <a:avLst/>
            <a:gdLst/>
            <a:ahLst/>
            <a:cxnLst/>
            <a:rect l="l" t="t" r="r" b="b"/>
            <a:pathLst>
              <a:path w="6438900" h="723900">
                <a:moveTo>
                  <a:pt x="6438899" y="723899"/>
                </a:moveTo>
                <a:lnTo>
                  <a:pt x="0" y="723899"/>
                </a:lnTo>
                <a:lnTo>
                  <a:pt x="0" y="0"/>
                </a:lnTo>
                <a:lnTo>
                  <a:pt x="6438899" y="0"/>
                </a:lnTo>
                <a:lnTo>
                  <a:pt x="6438899" y="723899"/>
                </a:lnTo>
                <a:close/>
              </a:path>
            </a:pathLst>
          </a:custGeom>
          <a:solidFill>
            <a:srgbClr val="EB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1230" y="510468"/>
            <a:ext cx="6438900" cy="723900"/>
          </a:xfrm>
          <a:custGeom>
            <a:avLst/>
            <a:gdLst/>
            <a:ahLst/>
            <a:cxnLst/>
            <a:rect l="l" t="t" r="r" b="b"/>
            <a:pathLst>
              <a:path w="6438900" h="723900">
                <a:moveTo>
                  <a:pt x="6438899" y="723899"/>
                </a:moveTo>
                <a:lnTo>
                  <a:pt x="0" y="723899"/>
                </a:lnTo>
                <a:lnTo>
                  <a:pt x="0" y="0"/>
                </a:lnTo>
                <a:lnTo>
                  <a:pt x="6438899" y="0"/>
                </a:lnTo>
                <a:lnTo>
                  <a:pt x="6438899" y="723899"/>
                </a:lnTo>
                <a:close/>
              </a:path>
            </a:pathLst>
          </a:custGeom>
          <a:solidFill>
            <a:srgbClr val="EBF0F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9540"/>
            <a:chOff x="0" y="0"/>
            <a:chExt cx="18288000" cy="10289540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8000" cy="10289540"/>
            </a:xfrm>
            <a:custGeom>
              <a:avLst/>
              <a:gdLst/>
              <a:ahLst/>
              <a:cxnLst/>
              <a:rect l="l" t="t" r="r" b="b"/>
              <a:pathLst>
                <a:path w="18288000" h="10289540">
                  <a:moveTo>
                    <a:pt x="18287988" y="0"/>
                  </a:moveTo>
                  <a:lnTo>
                    <a:pt x="0" y="0"/>
                  </a:lnTo>
                  <a:lnTo>
                    <a:pt x="0" y="2809875"/>
                  </a:lnTo>
                  <a:lnTo>
                    <a:pt x="10359555" y="2809875"/>
                  </a:lnTo>
                  <a:lnTo>
                    <a:pt x="10359555" y="10289032"/>
                  </a:lnTo>
                  <a:lnTo>
                    <a:pt x="18284355" y="10289032"/>
                  </a:lnTo>
                  <a:lnTo>
                    <a:pt x="18284355" y="2809875"/>
                  </a:lnTo>
                  <a:lnTo>
                    <a:pt x="18287988" y="28098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5CA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14405" y="3171601"/>
              <a:ext cx="7025640" cy="5267325"/>
            </a:xfrm>
            <a:custGeom>
              <a:avLst/>
              <a:gdLst/>
              <a:ahLst/>
              <a:cxnLst/>
              <a:rect l="l" t="t" r="r" b="b"/>
              <a:pathLst>
                <a:path w="7025639" h="5267325">
                  <a:moveTo>
                    <a:pt x="0" y="5267324"/>
                  </a:moveTo>
                  <a:lnTo>
                    <a:pt x="0" y="0"/>
                  </a:lnTo>
                  <a:lnTo>
                    <a:pt x="7025089" y="0"/>
                  </a:lnTo>
                  <a:lnTo>
                    <a:pt x="7025089" y="5267324"/>
                  </a:lnTo>
                  <a:lnTo>
                    <a:pt x="0" y="5267324"/>
                  </a:lnTo>
                  <a:close/>
                </a:path>
              </a:pathLst>
            </a:custGeom>
            <a:solidFill>
              <a:srgbClr val="004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44326" y="3695051"/>
              <a:ext cx="5968365" cy="4213860"/>
            </a:xfrm>
            <a:custGeom>
              <a:avLst/>
              <a:gdLst/>
              <a:ahLst/>
              <a:cxnLst/>
              <a:rect l="l" t="t" r="r" b="b"/>
              <a:pathLst>
                <a:path w="5968364" h="4213859">
                  <a:moveTo>
                    <a:pt x="1491919" y="2077415"/>
                  </a:moveTo>
                  <a:lnTo>
                    <a:pt x="0" y="2077415"/>
                  </a:lnTo>
                  <a:lnTo>
                    <a:pt x="0" y="2136394"/>
                  </a:lnTo>
                  <a:lnTo>
                    <a:pt x="1491919" y="2136394"/>
                  </a:lnTo>
                  <a:lnTo>
                    <a:pt x="1491919" y="2077415"/>
                  </a:lnTo>
                  <a:close/>
                </a:path>
                <a:path w="5968364" h="4213859">
                  <a:moveTo>
                    <a:pt x="2804896" y="3103308"/>
                  </a:moveTo>
                  <a:lnTo>
                    <a:pt x="2774734" y="3024441"/>
                  </a:lnTo>
                  <a:lnTo>
                    <a:pt x="2726829" y="3012313"/>
                  </a:lnTo>
                  <a:lnTo>
                    <a:pt x="2679839" y="2997708"/>
                  </a:lnTo>
                  <a:lnTo>
                    <a:pt x="2633865" y="2980664"/>
                  </a:lnTo>
                  <a:lnTo>
                    <a:pt x="2588958" y="2961271"/>
                  </a:lnTo>
                  <a:lnTo>
                    <a:pt x="2545207" y="2939605"/>
                  </a:lnTo>
                  <a:lnTo>
                    <a:pt x="2502687" y="2915729"/>
                  </a:lnTo>
                  <a:lnTo>
                    <a:pt x="2461488" y="2889720"/>
                  </a:lnTo>
                  <a:lnTo>
                    <a:pt x="2421686" y="2861653"/>
                  </a:lnTo>
                  <a:lnTo>
                    <a:pt x="2383345" y="2831592"/>
                  </a:lnTo>
                  <a:lnTo>
                    <a:pt x="2346566" y="2799613"/>
                  </a:lnTo>
                  <a:lnTo>
                    <a:pt x="2311412" y="2765780"/>
                  </a:lnTo>
                  <a:lnTo>
                    <a:pt x="2277973" y="2730195"/>
                  </a:lnTo>
                  <a:lnTo>
                    <a:pt x="2246312" y="2692895"/>
                  </a:lnTo>
                  <a:lnTo>
                    <a:pt x="2216518" y="2653969"/>
                  </a:lnTo>
                  <a:lnTo>
                    <a:pt x="2188667" y="2613495"/>
                  </a:lnTo>
                  <a:lnTo>
                    <a:pt x="2162848" y="2571521"/>
                  </a:lnTo>
                  <a:lnTo>
                    <a:pt x="2139124" y="2528151"/>
                  </a:lnTo>
                  <a:lnTo>
                    <a:pt x="2117585" y="2483434"/>
                  </a:lnTo>
                  <a:lnTo>
                    <a:pt x="2098319" y="2437460"/>
                  </a:lnTo>
                  <a:lnTo>
                    <a:pt x="2081377" y="2390279"/>
                  </a:lnTo>
                  <a:lnTo>
                    <a:pt x="2066886" y="2342083"/>
                  </a:lnTo>
                  <a:lnTo>
                    <a:pt x="2054834" y="2292642"/>
                  </a:lnTo>
                  <a:lnTo>
                    <a:pt x="1986267" y="2272754"/>
                  </a:lnTo>
                  <a:lnTo>
                    <a:pt x="1995309" y="2320340"/>
                  </a:lnTo>
                  <a:lnTo>
                    <a:pt x="2006587" y="2367165"/>
                  </a:lnTo>
                  <a:lnTo>
                    <a:pt x="2020023" y="2413165"/>
                  </a:lnTo>
                  <a:lnTo>
                    <a:pt x="2035594" y="2458275"/>
                  </a:lnTo>
                  <a:lnTo>
                    <a:pt x="2053221" y="2502446"/>
                  </a:lnTo>
                  <a:lnTo>
                    <a:pt x="2072868" y="2545600"/>
                  </a:lnTo>
                  <a:lnTo>
                    <a:pt x="2094471" y="2587675"/>
                  </a:lnTo>
                  <a:lnTo>
                    <a:pt x="2117966" y="2628633"/>
                  </a:lnTo>
                  <a:lnTo>
                    <a:pt x="2143328" y="2668397"/>
                  </a:lnTo>
                  <a:lnTo>
                    <a:pt x="2170468" y="2706903"/>
                  </a:lnTo>
                  <a:lnTo>
                    <a:pt x="2199360" y="2744101"/>
                  </a:lnTo>
                  <a:lnTo>
                    <a:pt x="2229942" y="2779928"/>
                  </a:lnTo>
                  <a:lnTo>
                    <a:pt x="2262149" y="2814307"/>
                  </a:lnTo>
                  <a:lnTo>
                    <a:pt x="2295944" y="2847213"/>
                  </a:lnTo>
                  <a:lnTo>
                    <a:pt x="2331250" y="2878544"/>
                  </a:lnTo>
                  <a:lnTo>
                    <a:pt x="2368042" y="2908274"/>
                  </a:lnTo>
                  <a:lnTo>
                    <a:pt x="2406243" y="2936316"/>
                  </a:lnTo>
                  <a:lnTo>
                    <a:pt x="2445804" y="2962630"/>
                  </a:lnTo>
                  <a:lnTo>
                    <a:pt x="2486685" y="2987141"/>
                  </a:lnTo>
                  <a:lnTo>
                    <a:pt x="2528811" y="3009798"/>
                  </a:lnTo>
                  <a:lnTo>
                    <a:pt x="2572143" y="3030537"/>
                  </a:lnTo>
                  <a:lnTo>
                    <a:pt x="2616619" y="3049295"/>
                  </a:lnTo>
                  <a:lnTo>
                    <a:pt x="2662186" y="3066008"/>
                  </a:lnTo>
                  <a:lnTo>
                    <a:pt x="2708783" y="3080626"/>
                  </a:lnTo>
                  <a:lnTo>
                    <a:pt x="2756382" y="3093085"/>
                  </a:lnTo>
                  <a:lnTo>
                    <a:pt x="2804896" y="3103308"/>
                  </a:lnTo>
                  <a:close/>
                </a:path>
                <a:path w="5968364" h="4213859">
                  <a:moveTo>
                    <a:pt x="2816529" y="1097965"/>
                  </a:moveTo>
                  <a:lnTo>
                    <a:pt x="2813774" y="1098499"/>
                  </a:lnTo>
                  <a:lnTo>
                    <a:pt x="2814459" y="1096670"/>
                  </a:lnTo>
                  <a:lnTo>
                    <a:pt x="2765895" y="1105839"/>
                  </a:lnTo>
                  <a:lnTo>
                    <a:pt x="2718181" y="1117307"/>
                  </a:lnTo>
                  <a:lnTo>
                    <a:pt x="2671381" y="1131023"/>
                  </a:lnTo>
                  <a:lnTo>
                    <a:pt x="2625560" y="1146898"/>
                  </a:lnTo>
                  <a:lnTo>
                    <a:pt x="2580767" y="1164894"/>
                  </a:lnTo>
                  <a:lnTo>
                    <a:pt x="2537066" y="1184948"/>
                  </a:lnTo>
                  <a:lnTo>
                    <a:pt x="2494521" y="1206969"/>
                  </a:lnTo>
                  <a:lnTo>
                    <a:pt x="2453182" y="1230922"/>
                  </a:lnTo>
                  <a:lnTo>
                    <a:pt x="2413139" y="1256715"/>
                  </a:lnTo>
                  <a:lnTo>
                    <a:pt x="2374417" y="1284312"/>
                  </a:lnTo>
                  <a:lnTo>
                    <a:pt x="2337104" y="1313624"/>
                  </a:lnTo>
                  <a:lnTo>
                    <a:pt x="2301240" y="1344612"/>
                  </a:lnTo>
                  <a:lnTo>
                    <a:pt x="2266899" y="1377188"/>
                  </a:lnTo>
                  <a:lnTo>
                    <a:pt x="2234133" y="1411300"/>
                  </a:lnTo>
                  <a:lnTo>
                    <a:pt x="2203005" y="1446885"/>
                  </a:lnTo>
                  <a:lnTo>
                    <a:pt x="2173592" y="1483868"/>
                  </a:lnTo>
                  <a:lnTo>
                    <a:pt x="2145931" y="1522196"/>
                  </a:lnTo>
                  <a:lnTo>
                    <a:pt x="2120087" y="1561807"/>
                  </a:lnTo>
                  <a:lnTo>
                    <a:pt x="2096122" y="1602625"/>
                  </a:lnTo>
                  <a:lnTo>
                    <a:pt x="2074113" y="1644599"/>
                  </a:lnTo>
                  <a:lnTo>
                    <a:pt x="2054098" y="1687652"/>
                  </a:lnTo>
                  <a:lnTo>
                    <a:pt x="2036152" y="1731721"/>
                  </a:lnTo>
                  <a:lnTo>
                    <a:pt x="2020328" y="1776755"/>
                  </a:lnTo>
                  <a:lnTo>
                    <a:pt x="2006688" y="1822678"/>
                  </a:lnTo>
                  <a:lnTo>
                    <a:pt x="1995297" y="1869427"/>
                  </a:lnTo>
                  <a:lnTo>
                    <a:pt x="1986216" y="1916950"/>
                  </a:lnTo>
                  <a:lnTo>
                    <a:pt x="2065058" y="1887448"/>
                  </a:lnTo>
                  <a:lnTo>
                    <a:pt x="2077085" y="1839353"/>
                  </a:lnTo>
                  <a:lnTo>
                    <a:pt x="2083638" y="1818030"/>
                  </a:lnTo>
                  <a:lnTo>
                    <a:pt x="2108847" y="1745767"/>
                  </a:lnTo>
                  <a:lnTo>
                    <a:pt x="2128240" y="1700847"/>
                  </a:lnTo>
                  <a:lnTo>
                    <a:pt x="2149894" y="1657083"/>
                  </a:lnTo>
                  <a:lnTo>
                    <a:pt x="2173770" y="1614563"/>
                  </a:lnTo>
                  <a:lnTo>
                    <a:pt x="2199767" y="1573352"/>
                  </a:lnTo>
                  <a:lnTo>
                    <a:pt x="2227834" y="1533525"/>
                  </a:lnTo>
                  <a:lnTo>
                    <a:pt x="2257882" y="1495183"/>
                  </a:lnTo>
                  <a:lnTo>
                    <a:pt x="2289848" y="1458391"/>
                  </a:lnTo>
                  <a:lnTo>
                    <a:pt x="2323655" y="1423225"/>
                  </a:lnTo>
                  <a:lnTo>
                    <a:pt x="2359241" y="1389761"/>
                  </a:lnTo>
                  <a:lnTo>
                    <a:pt x="2396528" y="1358099"/>
                  </a:lnTo>
                  <a:lnTo>
                    <a:pt x="2435441" y="1328293"/>
                  </a:lnTo>
                  <a:lnTo>
                    <a:pt x="2475903" y="1300441"/>
                  </a:lnTo>
                  <a:lnTo>
                    <a:pt x="2513825" y="1277086"/>
                  </a:lnTo>
                  <a:lnTo>
                    <a:pt x="2555163" y="1254721"/>
                  </a:lnTo>
                  <a:lnTo>
                    <a:pt x="2598940" y="1233995"/>
                  </a:lnTo>
                  <a:lnTo>
                    <a:pt x="2643886" y="1215631"/>
                  </a:lnTo>
                  <a:lnTo>
                    <a:pt x="2689923" y="1199705"/>
                  </a:lnTo>
                  <a:lnTo>
                    <a:pt x="2736977" y="1186319"/>
                  </a:lnTo>
                  <a:lnTo>
                    <a:pt x="2784957" y="1175537"/>
                  </a:lnTo>
                  <a:lnTo>
                    <a:pt x="2787472" y="1168806"/>
                  </a:lnTo>
                  <a:lnTo>
                    <a:pt x="2796654" y="1166558"/>
                  </a:lnTo>
                  <a:lnTo>
                    <a:pt x="2816529" y="1097965"/>
                  </a:lnTo>
                  <a:close/>
                </a:path>
                <a:path w="5968364" h="4213859">
                  <a:moveTo>
                    <a:pt x="2982404" y="2104771"/>
                  </a:moveTo>
                  <a:lnTo>
                    <a:pt x="1670126" y="2104771"/>
                  </a:lnTo>
                  <a:lnTo>
                    <a:pt x="2666327" y="2401747"/>
                  </a:lnTo>
                  <a:lnTo>
                    <a:pt x="2942640" y="3271405"/>
                  </a:lnTo>
                  <a:lnTo>
                    <a:pt x="2942640" y="3281692"/>
                  </a:lnTo>
                  <a:lnTo>
                    <a:pt x="2952242" y="3281692"/>
                  </a:lnTo>
                  <a:lnTo>
                    <a:pt x="2952242" y="3271405"/>
                  </a:lnTo>
                  <a:lnTo>
                    <a:pt x="2745181" y="2342083"/>
                  </a:lnTo>
                  <a:lnTo>
                    <a:pt x="2982404" y="2104771"/>
                  </a:lnTo>
                  <a:close/>
                </a:path>
                <a:path w="5968364" h="4213859">
                  <a:moveTo>
                    <a:pt x="2984449" y="781723"/>
                  </a:moveTo>
                  <a:lnTo>
                    <a:pt x="2687574" y="1778241"/>
                  </a:lnTo>
                  <a:lnTo>
                    <a:pt x="1818208" y="2054656"/>
                  </a:lnTo>
                  <a:lnTo>
                    <a:pt x="1807921" y="2054656"/>
                  </a:lnTo>
                  <a:lnTo>
                    <a:pt x="1807921" y="2064258"/>
                  </a:lnTo>
                  <a:lnTo>
                    <a:pt x="1818208" y="2064258"/>
                  </a:lnTo>
                  <a:lnTo>
                    <a:pt x="2747226" y="1857133"/>
                  </a:lnTo>
                  <a:lnTo>
                    <a:pt x="2984449" y="2094433"/>
                  </a:lnTo>
                  <a:lnTo>
                    <a:pt x="2984449" y="781723"/>
                  </a:lnTo>
                  <a:close/>
                </a:path>
                <a:path w="5968364" h="4213859">
                  <a:moveTo>
                    <a:pt x="3013354" y="3599167"/>
                  </a:moveTo>
                  <a:lnTo>
                    <a:pt x="2954388" y="3599167"/>
                  </a:lnTo>
                  <a:lnTo>
                    <a:pt x="2954388" y="4213695"/>
                  </a:lnTo>
                  <a:lnTo>
                    <a:pt x="3013354" y="4213695"/>
                  </a:lnTo>
                  <a:lnTo>
                    <a:pt x="3013354" y="3599167"/>
                  </a:lnTo>
                  <a:close/>
                </a:path>
                <a:path w="5968364" h="4213859">
                  <a:moveTo>
                    <a:pt x="3013481" y="0"/>
                  </a:moveTo>
                  <a:lnTo>
                    <a:pt x="2954515" y="0"/>
                  </a:lnTo>
                  <a:lnTo>
                    <a:pt x="2954515" y="614527"/>
                  </a:lnTo>
                  <a:lnTo>
                    <a:pt x="3013481" y="614527"/>
                  </a:lnTo>
                  <a:lnTo>
                    <a:pt x="3013481" y="0"/>
                  </a:lnTo>
                  <a:close/>
                </a:path>
                <a:path w="5968364" h="4213859">
                  <a:moveTo>
                    <a:pt x="3981602" y="1940953"/>
                  </a:moveTo>
                  <a:lnTo>
                    <a:pt x="3972560" y="1893354"/>
                  </a:lnTo>
                  <a:lnTo>
                    <a:pt x="3961282" y="1846529"/>
                  </a:lnTo>
                  <a:lnTo>
                    <a:pt x="3947845" y="1800529"/>
                  </a:lnTo>
                  <a:lnTo>
                    <a:pt x="3932275" y="1755419"/>
                  </a:lnTo>
                  <a:lnTo>
                    <a:pt x="3914648" y="1711248"/>
                  </a:lnTo>
                  <a:lnTo>
                    <a:pt x="3895001" y="1668094"/>
                  </a:lnTo>
                  <a:lnTo>
                    <a:pt x="3873398" y="1626019"/>
                  </a:lnTo>
                  <a:lnTo>
                    <a:pt x="3849903" y="1585061"/>
                  </a:lnTo>
                  <a:lnTo>
                    <a:pt x="3824541" y="1545297"/>
                  </a:lnTo>
                  <a:lnTo>
                    <a:pt x="3797401" y="1506791"/>
                  </a:lnTo>
                  <a:lnTo>
                    <a:pt x="3768509" y="1469593"/>
                  </a:lnTo>
                  <a:lnTo>
                    <a:pt x="3737927" y="1433779"/>
                  </a:lnTo>
                  <a:lnTo>
                    <a:pt x="3705720" y="1399387"/>
                  </a:lnTo>
                  <a:lnTo>
                    <a:pt x="3671925" y="1366494"/>
                  </a:lnTo>
                  <a:lnTo>
                    <a:pt x="3636619" y="1335151"/>
                  </a:lnTo>
                  <a:lnTo>
                    <a:pt x="3599827" y="1305420"/>
                  </a:lnTo>
                  <a:lnTo>
                    <a:pt x="3561626" y="1277378"/>
                  </a:lnTo>
                  <a:lnTo>
                    <a:pt x="3522065" y="1251064"/>
                  </a:lnTo>
                  <a:lnTo>
                    <a:pt x="3481184" y="1226553"/>
                  </a:lnTo>
                  <a:lnTo>
                    <a:pt x="3439058" y="1203896"/>
                  </a:lnTo>
                  <a:lnTo>
                    <a:pt x="3395726" y="1183157"/>
                  </a:lnTo>
                  <a:lnTo>
                    <a:pt x="3351250" y="1164399"/>
                  </a:lnTo>
                  <a:lnTo>
                    <a:pt x="3305683" y="1147686"/>
                  </a:lnTo>
                  <a:lnTo>
                    <a:pt x="3259086" y="1133068"/>
                  </a:lnTo>
                  <a:lnTo>
                    <a:pt x="3211487" y="1120622"/>
                  </a:lnTo>
                  <a:lnTo>
                    <a:pt x="3162973" y="1110386"/>
                  </a:lnTo>
                  <a:lnTo>
                    <a:pt x="3193135" y="1189253"/>
                  </a:lnTo>
                  <a:lnTo>
                    <a:pt x="3241040" y="1201381"/>
                  </a:lnTo>
                  <a:lnTo>
                    <a:pt x="3288030" y="1215999"/>
                  </a:lnTo>
                  <a:lnTo>
                    <a:pt x="3334004" y="1233030"/>
                  </a:lnTo>
                  <a:lnTo>
                    <a:pt x="3378911" y="1252423"/>
                  </a:lnTo>
                  <a:lnTo>
                    <a:pt x="3422662" y="1274089"/>
                  </a:lnTo>
                  <a:lnTo>
                    <a:pt x="3465182" y="1297965"/>
                  </a:lnTo>
                  <a:lnTo>
                    <a:pt x="3506381" y="1323975"/>
                  </a:lnTo>
                  <a:lnTo>
                    <a:pt x="3546183" y="1352054"/>
                  </a:lnTo>
                  <a:lnTo>
                    <a:pt x="3584524" y="1382115"/>
                  </a:lnTo>
                  <a:lnTo>
                    <a:pt x="3621303" y="1414081"/>
                  </a:lnTo>
                  <a:lnTo>
                    <a:pt x="3656457" y="1447914"/>
                  </a:lnTo>
                  <a:lnTo>
                    <a:pt x="3689896" y="1483512"/>
                  </a:lnTo>
                  <a:lnTo>
                    <a:pt x="3721557" y="1520799"/>
                  </a:lnTo>
                  <a:lnTo>
                    <a:pt x="3751351" y="1559725"/>
                  </a:lnTo>
                  <a:lnTo>
                    <a:pt x="3779202" y="1600200"/>
                  </a:lnTo>
                  <a:lnTo>
                    <a:pt x="3805021" y="1642173"/>
                  </a:lnTo>
                  <a:lnTo>
                    <a:pt x="3828745" y="1685544"/>
                  </a:lnTo>
                  <a:lnTo>
                    <a:pt x="3850284" y="1730260"/>
                  </a:lnTo>
                  <a:lnTo>
                    <a:pt x="3869563" y="1776234"/>
                  </a:lnTo>
                  <a:lnTo>
                    <a:pt x="3886492" y="1823415"/>
                  </a:lnTo>
                  <a:lnTo>
                    <a:pt x="3900982" y="1871611"/>
                  </a:lnTo>
                  <a:lnTo>
                    <a:pt x="3913035" y="1921052"/>
                  </a:lnTo>
                  <a:lnTo>
                    <a:pt x="3981602" y="1940953"/>
                  </a:lnTo>
                  <a:close/>
                </a:path>
                <a:path w="5968364" h="4213859">
                  <a:moveTo>
                    <a:pt x="3981627" y="2296833"/>
                  </a:moveTo>
                  <a:lnTo>
                    <a:pt x="3902786" y="2327008"/>
                  </a:lnTo>
                  <a:lnTo>
                    <a:pt x="3890670" y="2374925"/>
                  </a:lnTo>
                  <a:lnTo>
                    <a:pt x="3876052" y="2421928"/>
                  </a:lnTo>
                  <a:lnTo>
                    <a:pt x="3859022" y="2467927"/>
                  </a:lnTo>
                  <a:lnTo>
                    <a:pt x="3839629" y="2512847"/>
                  </a:lnTo>
                  <a:lnTo>
                    <a:pt x="3817975" y="2556611"/>
                  </a:lnTo>
                  <a:lnTo>
                    <a:pt x="3794099" y="2599131"/>
                  </a:lnTo>
                  <a:lnTo>
                    <a:pt x="3768102" y="2640355"/>
                  </a:lnTo>
                  <a:lnTo>
                    <a:pt x="3740048" y="2680170"/>
                  </a:lnTo>
                  <a:lnTo>
                    <a:pt x="3709987" y="2718511"/>
                  </a:lnTo>
                  <a:lnTo>
                    <a:pt x="3678021" y="2755315"/>
                  </a:lnTo>
                  <a:lnTo>
                    <a:pt x="3644214" y="2790482"/>
                  </a:lnTo>
                  <a:lnTo>
                    <a:pt x="3608628" y="2823934"/>
                  </a:lnTo>
                  <a:lnTo>
                    <a:pt x="3571341" y="2855595"/>
                  </a:lnTo>
                  <a:lnTo>
                    <a:pt x="3532428" y="2885402"/>
                  </a:lnTo>
                  <a:lnTo>
                    <a:pt x="3491966" y="2913253"/>
                  </a:lnTo>
                  <a:lnTo>
                    <a:pt x="3450018" y="2939084"/>
                  </a:lnTo>
                  <a:lnTo>
                    <a:pt x="3406660" y="2962821"/>
                  </a:lnTo>
                  <a:lnTo>
                    <a:pt x="3361956" y="2984360"/>
                  </a:lnTo>
                  <a:lnTo>
                    <a:pt x="3315995" y="3003651"/>
                  </a:lnTo>
                  <a:lnTo>
                    <a:pt x="3268827" y="3020593"/>
                  </a:lnTo>
                  <a:lnTo>
                    <a:pt x="3220643" y="3035084"/>
                  </a:lnTo>
                  <a:lnTo>
                    <a:pt x="3171215" y="3047149"/>
                  </a:lnTo>
                  <a:lnTo>
                    <a:pt x="3151340" y="3115729"/>
                  </a:lnTo>
                  <a:lnTo>
                    <a:pt x="3198914" y="3106686"/>
                  </a:lnTo>
                  <a:lnTo>
                    <a:pt x="3245726" y="3095409"/>
                  </a:lnTo>
                  <a:lnTo>
                    <a:pt x="3291713" y="3081959"/>
                  </a:lnTo>
                  <a:lnTo>
                    <a:pt x="3336810" y="3066389"/>
                  </a:lnTo>
                  <a:lnTo>
                    <a:pt x="3380956" y="3048749"/>
                  </a:lnTo>
                  <a:lnTo>
                    <a:pt x="3424097" y="3029102"/>
                  </a:lnTo>
                  <a:lnTo>
                    <a:pt x="3466160" y="3007499"/>
                  </a:lnTo>
                  <a:lnTo>
                    <a:pt x="3507105" y="2983979"/>
                  </a:lnTo>
                  <a:lnTo>
                    <a:pt x="3546856" y="2958617"/>
                  </a:lnTo>
                  <a:lnTo>
                    <a:pt x="3585349" y="2931464"/>
                  </a:lnTo>
                  <a:lnTo>
                    <a:pt x="3622535" y="2902559"/>
                  </a:lnTo>
                  <a:lnTo>
                    <a:pt x="3658349" y="2871978"/>
                  </a:lnTo>
                  <a:lnTo>
                    <a:pt x="3692728" y="2839758"/>
                  </a:lnTo>
                  <a:lnTo>
                    <a:pt x="3725608" y="2805950"/>
                  </a:lnTo>
                  <a:lnTo>
                    <a:pt x="3756939" y="2770632"/>
                  </a:lnTo>
                  <a:lnTo>
                    <a:pt x="3786644" y="2733827"/>
                  </a:lnTo>
                  <a:lnTo>
                    <a:pt x="3814686" y="2695613"/>
                  </a:lnTo>
                  <a:lnTo>
                    <a:pt x="3840988" y="2656040"/>
                  </a:lnTo>
                  <a:lnTo>
                    <a:pt x="3865499" y="2615146"/>
                  </a:lnTo>
                  <a:lnTo>
                    <a:pt x="3888143" y="2573007"/>
                  </a:lnTo>
                  <a:lnTo>
                    <a:pt x="3908869" y="2529662"/>
                  </a:lnTo>
                  <a:lnTo>
                    <a:pt x="3927627" y="2485174"/>
                  </a:lnTo>
                  <a:lnTo>
                    <a:pt x="3944340" y="2439593"/>
                  </a:lnTo>
                  <a:lnTo>
                    <a:pt x="3958945" y="2392972"/>
                  </a:lnTo>
                  <a:lnTo>
                    <a:pt x="3971404" y="2345372"/>
                  </a:lnTo>
                  <a:lnTo>
                    <a:pt x="3981627" y="2296833"/>
                  </a:lnTo>
                  <a:close/>
                </a:path>
                <a:path w="5968364" h="4213859">
                  <a:moveTo>
                    <a:pt x="4159948" y="2149449"/>
                  </a:moveTo>
                  <a:lnTo>
                    <a:pt x="4149661" y="2149449"/>
                  </a:lnTo>
                  <a:lnTo>
                    <a:pt x="3220643" y="2356574"/>
                  </a:lnTo>
                  <a:lnTo>
                    <a:pt x="2983420" y="2119261"/>
                  </a:lnTo>
                  <a:lnTo>
                    <a:pt x="2983420" y="3431971"/>
                  </a:lnTo>
                  <a:lnTo>
                    <a:pt x="3280295" y="2435453"/>
                  </a:lnTo>
                  <a:lnTo>
                    <a:pt x="4149661" y="2159050"/>
                  </a:lnTo>
                  <a:lnTo>
                    <a:pt x="4159948" y="2159050"/>
                  </a:lnTo>
                  <a:lnTo>
                    <a:pt x="4159948" y="2149449"/>
                  </a:lnTo>
                  <a:close/>
                </a:path>
                <a:path w="5968364" h="4213859">
                  <a:moveTo>
                    <a:pt x="4297743" y="2108924"/>
                  </a:moveTo>
                  <a:lnTo>
                    <a:pt x="3301542" y="1811947"/>
                  </a:lnTo>
                  <a:lnTo>
                    <a:pt x="3025229" y="942289"/>
                  </a:lnTo>
                  <a:lnTo>
                    <a:pt x="3025229" y="932002"/>
                  </a:lnTo>
                  <a:lnTo>
                    <a:pt x="3015627" y="932002"/>
                  </a:lnTo>
                  <a:lnTo>
                    <a:pt x="3015627" y="942289"/>
                  </a:lnTo>
                  <a:lnTo>
                    <a:pt x="3222688" y="1871611"/>
                  </a:lnTo>
                  <a:lnTo>
                    <a:pt x="2985465" y="2108924"/>
                  </a:lnTo>
                  <a:lnTo>
                    <a:pt x="4297743" y="2108924"/>
                  </a:lnTo>
                  <a:close/>
                </a:path>
                <a:path w="5968364" h="4213859">
                  <a:moveTo>
                    <a:pt x="5967869" y="2077300"/>
                  </a:moveTo>
                  <a:lnTo>
                    <a:pt x="4475950" y="2077300"/>
                  </a:lnTo>
                  <a:lnTo>
                    <a:pt x="4475950" y="2136279"/>
                  </a:lnTo>
                  <a:lnTo>
                    <a:pt x="5967869" y="2136279"/>
                  </a:lnTo>
                  <a:lnTo>
                    <a:pt x="5967869" y="2077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782795" y="3655678"/>
            <a:ext cx="9168765" cy="4278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lang="uk-UA" spc="35" dirty="0"/>
              <a:t>У першій половині 1990-х рр.</a:t>
            </a:r>
            <a:r>
              <a:rPr spc="95" dirty="0"/>
              <a:t> </a:t>
            </a:r>
            <a:r>
              <a:rPr spc="45" dirty="0"/>
              <a:t>еволюціонували </a:t>
            </a:r>
            <a:r>
              <a:rPr spc="90" dirty="0"/>
              <a:t>відносини </a:t>
            </a:r>
            <a:r>
              <a:rPr spc="95" dirty="0"/>
              <a:t> </a:t>
            </a:r>
            <a:r>
              <a:rPr spc="40" dirty="0"/>
              <a:t>країн</a:t>
            </a:r>
            <a:r>
              <a:rPr spc="45" dirty="0"/>
              <a:t> </a:t>
            </a:r>
            <a:r>
              <a:rPr spc="90" dirty="0"/>
              <a:t>молодої</a:t>
            </a:r>
            <a:r>
              <a:rPr spc="95" dirty="0"/>
              <a:t> </a:t>
            </a:r>
            <a:r>
              <a:rPr spc="50" dirty="0"/>
              <a:t>демократії</a:t>
            </a:r>
            <a:r>
              <a:rPr spc="55" dirty="0"/>
              <a:t> </a:t>
            </a:r>
            <a:r>
              <a:rPr spc="25" dirty="0"/>
              <a:t>з</a:t>
            </a:r>
            <a:r>
              <a:rPr spc="30" dirty="0"/>
              <a:t> </a:t>
            </a:r>
            <a:r>
              <a:rPr spc="5" dirty="0"/>
              <a:t>НАТО,</a:t>
            </a:r>
            <a:r>
              <a:rPr spc="10" dirty="0"/>
              <a:t> </a:t>
            </a:r>
            <a:r>
              <a:rPr spc="65" dirty="0"/>
              <a:t>який </a:t>
            </a:r>
            <a:r>
              <a:rPr spc="70" dirty="0"/>
              <a:t> </a:t>
            </a:r>
            <a:r>
              <a:rPr spc="65" dirty="0"/>
              <a:t>одночасно </a:t>
            </a:r>
            <a:r>
              <a:rPr spc="25" dirty="0"/>
              <a:t>з </a:t>
            </a:r>
            <a:r>
              <a:rPr spc="125" dirty="0"/>
              <a:t>розширенням </a:t>
            </a:r>
            <a:r>
              <a:rPr spc="30" dirty="0" err="1"/>
              <a:t>на</a:t>
            </a:r>
            <a:r>
              <a:rPr spc="30" dirty="0"/>
              <a:t> </a:t>
            </a:r>
            <a:r>
              <a:rPr spc="-10" dirty="0" err="1"/>
              <a:t>схід</a:t>
            </a:r>
            <a:r>
              <a:rPr spc="90" dirty="0"/>
              <a:t> </a:t>
            </a:r>
            <a:r>
              <a:rPr spc="40" dirty="0"/>
              <a:t>встановлює </a:t>
            </a:r>
            <a:r>
              <a:rPr spc="20" dirty="0"/>
              <a:t>тісні </a:t>
            </a:r>
            <a:r>
              <a:rPr spc="90" dirty="0"/>
              <a:t>відносини </a:t>
            </a:r>
            <a:r>
              <a:rPr spc="25" dirty="0"/>
              <a:t>з </a:t>
            </a:r>
            <a:r>
              <a:rPr spc="30" dirty="0"/>
              <a:t> </a:t>
            </a:r>
            <a:r>
              <a:rPr spc="25" dirty="0"/>
              <a:t>Росією.</a:t>
            </a:r>
            <a:r>
              <a:rPr spc="-200" dirty="0"/>
              <a:t> </a:t>
            </a:r>
            <a:r>
              <a:rPr lang="uk-UA" spc="-200" dirty="0"/>
              <a:t>НАТО</a:t>
            </a:r>
            <a:r>
              <a:rPr spc="30" dirty="0"/>
              <a:t> </a:t>
            </a:r>
            <a:r>
              <a:rPr spc="80" dirty="0"/>
              <a:t>зосередився</a:t>
            </a:r>
            <a:r>
              <a:rPr spc="85" dirty="0"/>
              <a:t> </a:t>
            </a:r>
            <a:r>
              <a:rPr spc="30" dirty="0"/>
              <a:t>на</a:t>
            </a:r>
            <a:r>
              <a:rPr spc="35" dirty="0"/>
              <a:t> </a:t>
            </a:r>
            <a:r>
              <a:rPr spc="40" dirty="0"/>
              <a:t>запобіганні </a:t>
            </a:r>
            <a:r>
              <a:rPr spc="45" dirty="0"/>
              <a:t> </a:t>
            </a:r>
            <a:r>
              <a:rPr spc="15" dirty="0"/>
              <a:t>конфліктам</a:t>
            </a:r>
            <a:r>
              <a:rPr spc="20" dirty="0"/>
              <a:t> </a:t>
            </a:r>
            <a:r>
              <a:rPr spc="-5" dirty="0"/>
              <a:t>і</a:t>
            </a:r>
            <a:r>
              <a:rPr dirty="0"/>
              <a:t> </a:t>
            </a:r>
            <a:r>
              <a:rPr spc="40" dirty="0"/>
              <a:t>врегулюванні</a:t>
            </a:r>
            <a:r>
              <a:rPr spc="45" dirty="0"/>
              <a:t> </a:t>
            </a:r>
            <a:r>
              <a:rPr spc="-30" dirty="0"/>
              <a:t>криз,</a:t>
            </a:r>
            <a:r>
              <a:rPr spc="-25" dirty="0"/>
              <a:t> </a:t>
            </a:r>
            <a:r>
              <a:rPr spc="-55" dirty="0"/>
              <a:t>а</a:t>
            </a:r>
            <a:r>
              <a:rPr spc="-50" dirty="0"/>
              <a:t> </a:t>
            </a:r>
            <a:r>
              <a:rPr spc="90" dirty="0"/>
              <a:t>не</a:t>
            </a:r>
            <a:r>
              <a:rPr spc="95" dirty="0"/>
              <a:t> </a:t>
            </a:r>
            <a:r>
              <a:rPr spc="30" dirty="0"/>
              <a:t>на </a:t>
            </a:r>
            <a:r>
              <a:rPr spc="35" dirty="0"/>
              <a:t> </a:t>
            </a:r>
            <a:r>
              <a:rPr spc="45" dirty="0"/>
              <a:t>підготовці</a:t>
            </a:r>
            <a:r>
              <a:rPr spc="605" dirty="0"/>
              <a:t> </a:t>
            </a:r>
            <a:r>
              <a:rPr spc="75" dirty="0" err="1"/>
              <a:t>можливих</a:t>
            </a:r>
            <a:r>
              <a:rPr spc="545" dirty="0"/>
              <a:t> </a:t>
            </a:r>
            <a:r>
              <a:rPr spc="70" dirty="0" err="1"/>
              <a:t>широкомасштабних</a:t>
            </a:r>
            <a:r>
              <a:rPr lang="uk-UA" spc="70" dirty="0"/>
              <a:t> воєнних операцій.</a:t>
            </a:r>
            <a:endParaRPr spc="70" dirty="0">
              <a:hlinkClick r:id="rId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2795" y="7922877"/>
            <a:ext cx="9165590" cy="15901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endParaRPr lang="uk-UA" sz="3000" spc="50" dirty="0">
              <a:latin typeface="Verdana"/>
              <a:cs typeface="Verdana"/>
            </a:endParaRPr>
          </a:p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sz="3000" spc="45" dirty="0" err="1">
                <a:latin typeface="Verdana"/>
                <a:cs typeface="Verdana"/>
              </a:rPr>
              <a:t>Відчутнішою</a:t>
            </a:r>
            <a:r>
              <a:rPr sz="3000" spc="45" dirty="0">
                <a:latin typeface="Verdana"/>
                <a:cs typeface="Verdana"/>
              </a:rPr>
              <a:t> </a:t>
            </a:r>
            <a:r>
              <a:rPr sz="3000" spc="-15" dirty="0">
                <a:latin typeface="Verdana"/>
                <a:cs typeface="Verdana"/>
              </a:rPr>
              <a:t>стала </a:t>
            </a:r>
            <a:r>
              <a:rPr sz="3000" spc="80" dirty="0">
                <a:latin typeface="Verdana"/>
                <a:cs typeface="Verdana"/>
              </a:rPr>
              <a:t>його </a:t>
            </a:r>
            <a:r>
              <a:rPr sz="3000" spc="85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політична</a:t>
            </a:r>
            <a:r>
              <a:rPr sz="3000" spc="-260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роль</a:t>
            </a:r>
            <a:r>
              <a:rPr sz="3000" spc="-254" dirty="0">
                <a:latin typeface="Verdana"/>
                <a:cs typeface="Verdana"/>
              </a:rPr>
              <a:t> 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-254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сфері</a:t>
            </a:r>
            <a:r>
              <a:rPr sz="3000" spc="-26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збереження</a:t>
            </a:r>
            <a:r>
              <a:rPr sz="3000" spc="-254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безпеки</a:t>
            </a:r>
            <a:r>
              <a:rPr sz="3000" spc="-254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і </a:t>
            </a:r>
            <a:r>
              <a:rPr sz="3000" spc="-1045" dirty="0">
                <a:latin typeface="Verdana"/>
                <a:cs typeface="Verdana"/>
              </a:rPr>
              <a:t> </a:t>
            </a:r>
            <a:r>
              <a:rPr sz="3000" spc="-15" dirty="0">
                <a:latin typeface="Verdana"/>
                <a:cs typeface="Verdana"/>
              </a:rPr>
              <a:t>стабільності.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87419" y="278925"/>
            <a:ext cx="1631315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84" dirty="0">
                <a:latin typeface="Verdana"/>
                <a:cs typeface="Verdana"/>
              </a:rPr>
              <a:t>У</a:t>
            </a:r>
            <a:r>
              <a:rPr spc="-85" dirty="0">
                <a:latin typeface="Verdana"/>
                <a:cs typeface="Verdana"/>
              </a:rPr>
              <a:t>к</a:t>
            </a:r>
            <a:r>
              <a:rPr spc="470" dirty="0">
                <a:latin typeface="Verdana"/>
                <a:cs typeface="Verdana"/>
              </a:rPr>
              <a:t>р</a:t>
            </a:r>
            <a:r>
              <a:rPr spc="-135" dirty="0">
                <a:latin typeface="Verdana"/>
                <a:cs typeface="Verdana"/>
              </a:rPr>
              <a:t>а</a:t>
            </a:r>
            <a:r>
              <a:rPr spc="-45" dirty="0">
                <a:latin typeface="Verdana"/>
                <a:cs typeface="Verdana"/>
              </a:rPr>
              <a:t>ї</a:t>
            </a:r>
            <a:r>
              <a:rPr spc="280" dirty="0">
                <a:latin typeface="Verdana"/>
                <a:cs typeface="Verdana"/>
              </a:rPr>
              <a:t>н</a:t>
            </a:r>
            <a:r>
              <a:rPr spc="-135" dirty="0">
                <a:latin typeface="Verdana"/>
                <a:cs typeface="Verdana"/>
              </a:rPr>
              <a:t>а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-15" dirty="0">
                <a:latin typeface="Verdana"/>
                <a:cs typeface="Verdana"/>
              </a:rPr>
              <a:t>і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70" dirty="0">
                <a:latin typeface="Verdana"/>
                <a:cs typeface="Verdana"/>
              </a:rPr>
              <a:t>з</a:t>
            </a:r>
            <a:r>
              <a:rPr spc="-135" dirty="0">
                <a:latin typeface="Verdana"/>
                <a:cs typeface="Verdana"/>
              </a:rPr>
              <a:t>а</a:t>
            </a:r>
            <a:r>
              <a:rPr spc="25" dirty="0">
                <a:latin typeface="Verdana"/>
                <a:cs typeface="Verdana"/>
              </a:rPr>
              <a:t>г</a:t>
            </a:r>
            <a:r>
              <a:rPr spc="-135" dirty="0">
                <a:latin typeface="Verdana"/>
                <a:cs typeface="Verdana"/>
              </a:rPr>
              <a:t>а</a:t>
            </a:r>
            <a:r>
              <a:rPr spc="85" dirty="0">
                <a:latin typeface="Verdana"/>
                <a:cs typeface="Verdana"/>
              </a:rPr>
              <a:t>л</a:t>
            </a:r>
            <a:r>
              <a:rPr spc="-60" dirty="0">
                <a:latin typeface="Verdana"/>
                <a:cs typeface="Verdana"/>
              </a:rPr>
              <a:t>ь</a:t>
            </a:r>
            <a:r>
              <a:rPr spc="280" dirty="0">
                <a:latin typeface="Verdana"/>
                <a:cs typeface="Verdana"/>
              </a:rPr>
              <a:t>н</a:t>
            </a:r>
            <a:r>
              <a:rPr spc="215" dirty="0">
                <a:latin typeface="Verdana"/>
                <a:cs typeface="Verdana"/>
              </a:rPr>
              <a:t>о</a:t>
            </a:r>
            <a:r>
              <a:rPr spc="185" dirty="0">
                <a:latin typeface="Verdana"/>
                <a:cs typeface="Verdana"/>
              </a:rPr>
              <a:t>є</a:t>
            </a:r>
            <a:r>
              <a:rPr spc="95" dirty="0">
                <a:latin typeface="Verdana"/>
                <a:cs typeface="Verdana"/>
              </a:rPr>
              <a:t>в</a:t>
            </a:r>
            <a:r>
              <a:rPr spc="470" dirty="0">
                <a:latin typeface="Verdana"/>
                <a:cs typeface="Verdana"/>
              </a:rPr>
              <a:t>р</a:t>
            </a:r>
            <a:r>
              <a:rPr spc="215" dirty="0">
                <a:latin typeface="Verdana"/>
                <a:cs typeface="Verdana"/>
              </a:rPr>
              <a:t>о</a:t>
            </a:r>
            <a:r>
              <a:rPr spc="275" dirty="0">
                <a:latin typeface="Verdana"/>
                <a:cs typeface="Verdana"/>
              </a:rPr>
              <a:t>п</a:t>
            </a:r>
            <a:r>
              <a:rPr spc="165" dirty="0">
                <a:latin typeface="Verdana"/>
                <a:cs typeface="Verdana"/>
              </a:rPr>
              <a:t>е</a:t>
            </a:r>
            <a:r>
              <a:rPr spc="355" dirty="0">
                <a:latin typeface="Verdana"/>
                <a:cs typeface="Verdana"/>
              </a:rPr>
              <a:t>й</a:t>
            </a:r>
            <a:r>
              <a:rPr spc="215" dirty="0">
                <a:latin typeface="Verdana"/>
                <a:cs typeface="Verdana"/>
              </a:rPr>
              <a:t>с</a:t>
            </a:r>
            <a:r>
              <a:rPr spc="-60" dirty="0">
                <a:latin typeface="Verdana"/>
                <a:cs typeface="Verdana"/>
              </a:rPr>
              <a:t>ь</a:t>
            </a:r>
            <a:r>
              <a:rPr spc="-85" dirty="0">
                <a:latin typeface="Verdana"/>
                <a:cs typeface="Verdana"/>
              </a:rPr>
              <a:t>к</a:t>
            </a:r>
            <a:r>
              <a:rPr spc="355" dirty="0">
                <a:latin typeface="Verdana"/>
                <a:cs typeface="Verdana"/>
              </a:rPr>
              <a:t>ий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92522" y="1612425"/>
            <a:ext cx="370332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spc="27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7500" spc="4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7500" spc="21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7500" spc="295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7500" spc="16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7500" spc="21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endParaRPr sz="75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41025" y="8753505"/>
            <a:ext cx="216598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484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5500" spc="434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5500" spc="-5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5500" spc="35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endParaRPr sz="5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413" y="3600635"/>
            <a:ext cx="11226800" cy="311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75"/>
              </a:lnSpc>
              <a:spcBef>
                <a:spcPts val="100"/>
              </a:spcBef>
            </a:pPr>
            <a:r>
              <a:rPr sz="7000" spc="585" dirty="0">
                <a:solidFill>
                  <a:srgbClr val="EBF0F1"/>
                </a:solidFill>
                <a:latin typeface="Verdana"/>
                <a:cs typeface="Verdana"/>
              </a:rPr>
              <a:t>БАГАТОВЕКТОРНА</a:t>
            </a:r>
            <a:endParaRPr sz="7000">
              <a:latin typeface="Verdana"/>
              <a:cs typeface="Verdana"/>
            </a:endParaRPr>
          </a:p>
          <a:p>
            <a:pPr marL="12700" marR="5080">
              <a:lnSpc>
                <a:spcPts val="7950"/>
              </a:lnSpc>
              <a:spcBef>
                <a:spcPts val="325"/>
              </a:spcBef>
            </a:pPr>
            <a:r>
              <a:rPr sz="7000" spc="475" dirty="0">
                <a:solidFill>
                  <a:srgbClr val="EBF0F1"/>
                </a:solidFill>
                <a:latin typeface="Verdana"/>
                <a:cs typeface="Verdana"/>
              </a:rPr>
              <a:t>ЗОВНІШНЯ</a:t>
            </a:r>
            <a:r>
              <a:rPr sz="7000" spc="-8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445" dirty="0">
                <a:solidFill>
                  <a:srgbClr val="EBF0F1"/>
                </a:solidFill>
                <a:latin typeface="Verdana"/>
                <a:cs typeface="Verdana"/>
              </a:rPr>
              <a:t>ПОЛІТИКА </a:t>
            </a:r>
            <a:r>
              <a:rPr sz="7000" spc="-244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545" dirty="0">
                <a:solidFill>
                  <a:srgbClr val="EBF0F1"/>
                </a:solidFill>
                <a:latin typeface="Verdana"/>
                <a:cs typeface="Verdana"/>
              </a:rPr>
              <a:t>УКРАЇНИ</a:t>
            </a:r>
            <a:endParaRPr sz="7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9540"/>
            <a:chOff x="0" y="0"/>
            <a:chExt cx="18288000" cy="10289540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8000" cy="10289540"/>
            </a:xfrm>
            <a:custGeom>
              <a:avLst/>
              <a:gdLst/>
              <a:ahLst/>
              <a:cxnLst/>
              <a:rect l="l" t="t" r="r" b="b"/>
              <a:pathLst>
                <a:path w="18288000" h="10289540">
                  <a:moveTo>
                    <a:pt x="18287988" y="0"/>
                  </a:moveTo>
                  <a:lnTo>
                    <a:pt x="0" y="0"/>
                  </a:lnTo>
                  <a:lnTo>
                    <a:pt x="0" y="2809875"/>
                  </a:lnTo>
                  <a:lnTo>
                    <a:pt x="10359555" y="2809875"/>
                  </a:lnTo>
                  <a:lnTo>
                    <a:pt x="10359555" y="10289032"/>
                  </a:lnTo>
                  <a:lnTo>
                    <a:pt x="18284355" y="10289032"/>
                  </a:lnTo>
                  <a:lnTo>
                    <a:pt x="18284355" y="2809875"/>
                  </a:lnTo>
                  <a:lnTo>
                    <a:pt x="18287988" y="28098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5CA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11794" y="3815451"/>
              <a:ext cx="7229474" cy="41338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" marR="5080">
              <a:lnSpc>
                <a:spcPct val="116700"/>
              </a:lnSpc>
              <a:spcBef>
                <a:spcPts val="95"/>
              </a:spcBef>
            </a:pPr>
            <a:r>
              <a:rPr spc="65" dirty="0">
                <a:latin typeface="Verdana"/>
                <a:cs typeface="Verdana"/>
              </a:rPr>
              <a:t>Багатовекторна</a:t>
            </a:r>
            <a:r>
              <a:rPr spc="-670" dirty="0">
                <a:latin typeface="Verdana"/>
                <a:cs typeface="Verdana"/>
              </a:rPr>
              <a:t> </a:t>
            </a:r>
            <a:r>
              <a:rPr spc="170" dirty="0">
                <a:latin typeface="Verdana"/>
                <a:cs typeface="Verdana"/>
              </a:rPr>
              <a:t>зовнішня</a:t>
            </a:r>
            <a:r>
              <a:rPr spc="-665" dirty="0">
                <a:latin typeface="Verdana"/>
                <a:cs typeface="Verdana"/>
              </a:rPr>
              <a:t> </a:t>
            </a:r>
            <a:r>
              <a:rPr spc="65" dirty="0">
                <a:latin typeface="Verdana"/>
                <a:cs typeface="Verdana"/>
              </a:rPr>
              <a:t>політика </a:t>
            </a:r>
            <a:r>
              <a:rPr spc="-2620" dirty="0">
                <a:latin typeface="Verdana"/>
                <a:cs typeface="Verdana"/>
              </a:rPr>
              <a:t> </a:t>
            </a:r>
            <a:r>
              <a:rPr spc="190" dirty="0">
                <a:latin typeface="Verdana"/>
                <a:cs typeface="Verdana"/>
              </a:rPr>
              <a:t>України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8775" y="3203679"/>
            <a:ext cx="8960485" cy="4292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z="3000" spc="70" dirty="0">
                <a:latin typeface="Verdana"/>
                <a:cs typeface="Verdana"/>
              </a:rPr>
              <a:t>Зміст</a:t>
            </a:r>
            <a:r>
              <a:rPr sz="3000" spc="-45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зовнішньої</a:t>
            </a:r>
            <a:r>
              <a:rPr sz="3000" spc="-45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політики</a:t>
            </a:r>
            <a:r>
              <a:rPr sz="3000" spc="-45" dirty="0">
                <a:latin typeface="Verdana"/>
                <a:cs typeface="Verdana"/>
              </a:rPr>
              <a:t> </a:t>
            </a:r>
            <a:r>
              <a:rPr sz="3000" spc="90" dirty="0">
                <a:latin typeface="Verdana"/>
                <a:cs typeface="Verdana"/>
              </a:rPr>
              <a:t>молодої</a:t>
            </a:r>
            <a:r>
              <a:rPr sz="3000" spc="-40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держави</a:t>
            </a:r>
            <a:endParaRPr sz="3000" dirty="0">
              <a:latin typeface="Verdana"/>
              <a:cs typeface="Verdana"/>
            </a:endParaRPr>
          </a:p>
          <a:p>
            <a:pPr marL="12700" marR="5080" algn="just">
              <a:lnSpc>
                <a:spcPts val="4200"/>
              </a:lnSpc>
              <a:spcBef>
                <a:spcPts val="100"/>
              </a:spcBef>
            </a:pPr>
            <a:r>
              <a:rPr sz="3000" spc="-409" dirty="0">
                <a:latin typeface="Verdana"/>
                <a:cs typeface="Verdana"/>
              </a:rPr>
              <a:t>–</a:t>
            </a:r>
            <a:r>
              <a:rPr sz="3000" spc="-405" dirty="0">
                <a:latin typeface="Verdana"/>
                <a:cs typeface="Verdana"/>
              </a:rPr>
              <a:t> </a:t>
            </a:r>
            <a:r>
              <a:rPr sz="3000" spc="60" dirty="0">
                <a:latin typeface="Verdana"/>
                <a:cs typeface="Verdana"/>
              </a:rPr>
              <a:t>усамостійнення</a:t>
            </a:r>
            <a:r>
              <a:rPr sz="3000" spc="65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ролі</a:t>
            </a:r>
            <a:r>
              <a:rPr sz="3000" spc="80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України</a:t>
            </a:r>
            <a:r>
              <a:rPr sz="3000" spc="80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в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міжнародних </a:t>
            </a:r>
            <a:r>
              <a:rPr sz="3000" spc="40" dirty="0">
                <a:latin typeface="Verdana"/>
                <a:cs typeface="Verdana"/>
              </a:rPr>
              <a:t>відносинах </a:t>
            </a:r>
            <a:r>
              <a:rPr sz="3000" spc="-10" dirty="0">
                <a:latin typeface="Verdana"/>
                <a:cs typeface="Verdana"/>
              </a:rPr>
              <a:t>як </a:t>
            </a:r>
            <a:r>
              <a:rPr sz="3000" spc="75" dirty="0">
                <a:latin typeface="Verdana"/>
                <a:cs typeface="Verdana"/>
              </a:rPr>
              <a:t>рівноправного </a:t>
            </a:r>
            <a:r>
              <a:rPr sz="3000" spc="80" dirty="0">
                <a:latin typeface="Verdana"/>
                <a:cs typeface="Verdana"/>
              </a:rPr>
              <a:t> </a:t>
            </a:r>
            <a:r>
              <a:rPr sz="3000" spc="-20" dirty="0">
                <a:latin typeface="Verdana"/>
                <a:cs typeface="Verdana"/>
              </a:rPr>
              <a:t>суб’єкта </a:t>
            </a:r>
            <a:r>
              <a:rPr sz="3000" spc="75" dirty="0">
                <a:latin typeface="Verdana"/>
                <a:cs typeface="Verdana"/>
              </a:rPr>
              <a:t>міжнародних </a:t>
            </a:r>
            <a:r>
              <a:rPr sz="3000" spc="20" dirty="0">
                <a:latin typeface="Verdana"/>
                <a:cs typeface="Verdana"/>
              </a:rPr>
              <a:t>відносин, </a:t>
            </a:r>
            <a:r>
              <a:rPr sz="3000" spc="95" dirty="0">
                <a:latin typeface="Verdana"/>
                <a:cs typeface="Verdana"/>
              </a:rPr>
              <a:t>найперше </a:t>
            </a:r>
            <a:r>
              <a:rPr sz="3000" spc="10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передбачав</a:t>
            </a:r>
            <a:r>
              <a:rPr sz="3000" spc="60" dirty="0">
                <a:latin typeface="Verdana"/>
                <a:cs typeface="Verdana"/>
              </a:rPr>
              <a:t> </a:t>
            </a:r>
            <a:r>
              <a:rPr sz="3000" spc="10" dirty="0">
                <a:latin typeface="Verdana"/>
                <a:cs typeface="Verdana"/>
              </a:rPr>
              <a:t>вихід</a:t>
            </a:r>
            <a:r>
              <a:rPr sz="3000" spc="1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з-під</a:t>
            </a:r>
            <a:r>
              <a:rPr sz="3000" spc="5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геополітичного </a:t>
            </a:r>
            <a:r>
              <a:rPr sz="3000" spc="55" dirty="0">
                <a:latin typeface="Verdana"/>
                <a:cs typeface="Verdana"/>
              </a:rPr>
              <a:t> </a:t>
            </a:r>
            <a:r>
              <a:rPr sz="3000" spc="40" dirty="0">
                <a:latin typeface="Verdana"/>
                <a:cs typeface="Verdana"/>
              </a:rPr>
              <a:t>впливу </a:t>
            </a:r>
            <a:r>
              <a:rPr sz="3000" spc="90" dirty="0">
                <a:latin typeface="Verdana"/>
                <a:cs typeface="Verdana"/>
              </a:rPr>
              <a:t>Росії </a:t>
            </a:r>
            <a:r>
              <a:rPr sz="3000" spc="140" dirty="0">
                <a:latin typeface="Verdana"/>
                <a:cs typeface="Verdana"/>
              </a:rPr>
              <a:t>й </a:t>
            </a:r>
            <a:r>
              <a:rPr sz="3000" spc="50" dirty="0">
                <a:latin typeface="Verdana"/>
                <a:cs typeface="Verdana"/>
              </a:rPr>
              <a:t>формування </a:t>
            </a:r>
            <a:r>
              <a:rPr sz="3000" spc="25" dirty="0">
                <a:latin typeface="Verdana"/>
                <a:cs typeface="Verdana"/>
              </a:rPr>
              <a:t>з </a:t>
            </a:r>
            <a:r>
              <a:rPr sz="3000" spc="85" dirty="0">
                <a:latin typeface="Verdana"/>
                <a:cs typeface="Verdana"/>
              </a:rPr>
              <a:t>нею </a:t>
            </a:r>
            <a:r>
              <a:rPr sz="3000" spc="70" dirty="0">
                <a:latin typeface="Verdana"/>
                <a:cs typeface="Verdana"/>
              </a:rPr>
              <a:t>нового </a:t>
            </a:r>
            <a:r>
              <a:rPr sz="3000" spc="75" dirty="0">
                <a:latin typeface="Verdana"/>
                <a:cs typeface="Verdana"/>
              </a:rPr>
              <a:t> </a:t>
            </a:r>
            <a:r>
              <a:rPr sz="3000" spc="20" dirty="0">
                <a:latin typeface="Verdana"/>
                <a:cs typeface="Verdana"/>
              </a:rPr>
              <a:t>типу</a:t>
            </a:r>
            <a:r>
              <a:rPr sz="3000" spc="1095" dirty="0">
                <a:latin typeface="Verdana"/>
                <a:cs typeface="Verdana"/>
              </a:rPr>
              <a:t> </a:t>
            </a:r>
            <a:r>
              <a:rPr sz="3000" spc="20" dirty="0">
                <a:latin typeface="Verdana"/>
                <a:cs typeface="Verdana"/>
              </a:rPr>
              <a:t>відносин,</a:t>
            </a:r>
            <a:r>
              <a:rPr sz="3000" spc="1095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на</a:t>
            </a:r>
            <a:r>
              <a:rPr sz="3000" spc="35" dirty="0">
                <a:latin typeface="Verdana"/>
                <a:cs typeface="Verdana"/>
              </a:rPr>
              <a:t> </a:t>
            </a:r>
            <a:r>
              <a:rPr sz="3000" spc="65" dirty="0">
                <a:latin typeface="Verdana"/>
                <a:cs typeface="Verdana"/>
              </a:rPr>
              <a:t>основі</a:t>
            </a:r>
            <a:r>
              <a:rPr sz="3000" spc="7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поваги</a:t>
            </a:r>
            <a:r>
              <a:rPr sz="3000" spc="6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до </a:t>
            </a:r>
            <a:r>
              <a:rPr sz="3000" spc="9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до</a:t>
            </a:r>
            <a:r>
              <a:rPr sz="3000" spc="130" dirty="0">
                <a:latin typeface="Verdana"/>
                <a:cs typeface="Verdana"/>
              </a:rPr>
              <a:t>б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ос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85" dirty="0">
                <a:latin typeface="Verdana"/>
                <a:cs typeface="Verdana"/>
              </a:rPr>
              <a:t>дс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96798" y="8090303"/>
            <a:ext cx="6179185" cy="145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700"/>
              </a:lnSpc>
              <a:spcBef>
                <a:spcPts val="100"/>
              </a:spcBef>
            </a:pPr>
            <a:r>
              <a:rPr sz="2700" spc="11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2700" spc="-409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700" spc="2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700" spc="3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700" spc="-5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2700" spc="10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700" spc="5" dirty="0">
                <a:solidFill>
                  <a:srgbClr val="FFFFFF"/>
                </a:solidFill>
                <a:latin typeface="Verdana"/>
                <a:cs typeface="Verdana"/>
              </a:rPr>
              <a:t>то</a:t>
            </a:r>
            <a:r>
              <a:rPr sz="2700" spc="10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11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2700" spc="-409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700" spc="15" dirty="0">
                <a:solidFill>
                  <a:srgbClr val="FFFFFF"/>
                </a:solidFill>
                <a:latin typeface="Verdana"/>
                <a:cs typeface="Verdana"/>
              </a:rPr>
              <a:t>Є</a:t>
            </a:r>
            <a:r>
              <a:rPr sz="2700" spc="3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700" spc="-25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2700" spc="105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2700" spc="12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700" spc="10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700" spc="45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13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700" spc="-409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700" spc="2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700" spc="1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700" spc="-5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700" spc="3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700" spc="-20" dirty="0">
                <a:solidFill>
                  <a:srgbClr val="FFFFFF"/>
                </a:solidFill>
                <a:latin typeface="Verdana"/>
                <a:cs typeface="Verdana"/>
              </a:rPr>
              <a:t>ч</a:t>
            </a:r>
            <a:r>
              <a:rPr sz="2700" spc="-9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700" spc="-3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700" spc="45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10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700" spc="-35" dirty="0">
                <a:solidFill>
                  <a:srgbClr val="FFFFFF"/>
                </a:solidFill>
                <a:latin typeface="Verdana"/>
                <a:cs typeface="Verdana"/>
              </a:rPr>
              <a:t>а  </a:t>
            </a:r>
            <a:r>
              <a:rPr sz="2700" spc="9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700" spc="-5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2700" spc="9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700" spc="12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700" spc="-5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700" spc="100" dirty="0">
                <a:solidFill>
                  <a:srgbClr val="FFFFFF"/>
                </a:solidFill>
                <a:latin typeface="Verdana"/>
                <a:cs typeface="Verdana"/>
              </a:rPr>
              <a:t>нн</a:t>
            </a:r>
            <a:r>
              <a:rPr sz="2700" spc="-5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9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700" spc="10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од</a:t>
            </a:r>
            <a:r>
              <a:rPr sz="2700" spc="12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9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700" spc="1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3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700" spc="12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700" spc="3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700" spc="6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700" spc="40" dirty="0">
                <a:solidFill>
                  <a:srgbClr val="FFFFFF"/>
                </a:solidFill>
                <a:latin typeface="Verdana"/>
                <a:cs typeface="Verdana"/>
              </a:rPr>
              <a:t>зе</a:t>
            </a:r>
            <a:r>
              <a:rPr sz="2700" spc="100" dirty="0">
                <a:solidFill>
                  <a:srgbClr val="FFFFFF"/>
                </a:solidFill>
                <a:latin typeface="Verdana"/>
                <a:cs typeface="Verdana"/>
              </a:rPr>
              <a:t>нн</a:t>
            </a:r>
            <a:r>
              <a:rPr sz="2700" spc="1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20" dirty="0">
                <a:solidFill>
                  <a:srgbClr val="FFFFFF"/>
                </a:solidFill>
                <a:latin typeface="Verdana"/>
                <a:cs typeface="Verdana"/>
              </a:rPr>
              <a:t>з  </a:t>
            </a:r>
            <a:r>
              <a:rPr sz="2700" spc="17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700" spc="-3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700" spc="1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700" spc="-5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700" spc="-15" dirty="0">
                <a:solidFill>
                  <a:srgbClr val="FFFFFF"/>
                </a:solidFill>
                <a:latin typeface="Verdana"/>
                <a:cs typeface="Verdana"/>
              </a:rPr>
              <a:t>ї</a:t>
            </a:r>
            <a:r>
              <a:rPr sz="2700" spc="10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700" spc="12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1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2700" spc="6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700" spc="1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700" spc="10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700" spc="-15" dirty="0">
                <a:solidFill>
                  <a:srgbClr val="FFFFFF"/>
                </a:solidFill>
                <a:latin typeface="Verdana"/>
                <a:cs typeface="Verdana"/>
              </a:rPr>
              <a:t>ї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105" dirty="0">
                <a:solidFill>
                  <a:srgbClr val="FFFFFF"/>
                </a:solidFill>
                <a:latin typeface="Verdana"/>
                <a:cs typeface="Verdana"/>
              </a:rPr>
              <a:t>збр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700" spc="-15" dirty="0">
                <a:solidFill>
                  <a:srgbClr val="FFFFFF"/>
                </a:solidFill>
                <a:latin typeface="Verdana"/>
                <a:cs typeface="Verdana"/>
              </a:rPr>
              <a:t>ї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74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700" spc="-75" dirty="0">
                <a:solidFill>
                  <a:srgbClr val="FFFFFF"/>
                </a:solidFill>
                <a:latin typeface="Verdana"/>
                <a:cs typeface="Verdana"/>
              </a:rPr>
              <a:t>99</a:t>
            </a:r>
            <a:r>
              <a:rPr sz="2700" spc="65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2700" spc="1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700" spc="-409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7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9540"/>
            <a:chOff x="0" y="0"/>
            <a:chExt cx="18288000" cy="10289540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8000" cy="10289540"/>
            </a:xfrm>
            <a:custGeom>
              <a:avLst/>
              <a:gdLst/>
              <a:ahLst/>
              <a:cxnLst/>
              <a:rect l="l" t="t" r="r" b="b"/>
              <a:pathLst>
                <a:path w="18288000" h="10289540">
                  <a:moveTo>
                    <a:pt x="18287988" y="0"/>
                  </a:moveTo>
                  <a:lnTo>
                    <a:pt x="0" y="0"/>
                  </a:lnTo>
                  <a:lnTo>
                    <a:pt x="0" y="2809875"/>
                  </a:lnTo>
                  <a:lnTo>
                    <a:pt x="10359555" y="2809875"/>
                  </a:lnTo>
                  <a:lnTo>
                    <a:pt x="10359555" y="10289032"/>
                  </a:lnTo>
                  <a:lnTo>
                    <a:pt x="18284355" y="10289032"/>
                  </a:lnTo>
                  <a:lnTo>
                    <a:pt x="18284355" y="2809875"/>
                  </a:lnTo>
                  <a:lnTo>
                    <a:pt x="18287988" y="28098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5CA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11794" y="3815452"/>
              <a:ext cx="7229474" cy="41338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" marR="5080">
              <a:lnSpc>
                <a:spcPct val="116700"/>
              </a:lnSpc>
              <a:spcBef>
                <a:spcPts val="95"/>
              </a:spcBef>
            </a:pPr>
            <a:r>
              <a:rPr spc="65" dirty="0">
                <a:latin typeface="Verdana"/>
                <a:cs typeface="Verdana"/>
              </a:rPr>
              <a:t>Багатовекторна</a:t>
            </a:r>
            <a:r>
              <a:rPr spc="-670" dirty="0">
                <a:latin typeface="Verdana"/>
                <a:cs typeface="Verdana"/>
              </a:rPr>
              <a:t> </a:t>
            </a:r>
            <a:r>
              <a:rPr spc="170" dirty="0">
                <a:latin typeface="Verdana"/>
                <a:cs typeface="Verdana"/>
              </a:rPr>
              <a:t>зовнішня</a:t>
            </a:r>
            <a:r>
              <a:rPr spc="-665" dirty="0">
                <a:latin typeface="Verdana"/>
                <a:cs typeface="Verdana"/>
              </a:rPr>
              <a:t> </a:t>
            </a:r>
            <a:r>
              <a:rPr spc="65" dirty="0">
                <a:latin typeface="Verdana"/>
                <a:cs typeface="Verdana"/>
              </a:rPr>
              <a:t>політика </a:t>
            </a:r>
            <a:r>
              <a:rPr spc="-2620" dirty="0">
                <a:latin typeface="Verdana"/>
                <a:cs typeface="Verdana"/>
              </a:rPr>
              <a:t> </a:t>
            </a:r>
            <a:r>
              <a:rPr spc="190" dirty="0">
                <a:latin typeface="Verdana"/>
                <a:cs typeface="Verdana"/>
              </a:rPr>
              <a:t>України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8775" y="3203682"/>
            <a:ext cx="243522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spc="5" dirty="0">
                <a:latin typeface="Verdana"/>
                <a:cs typeface="Verdana"/>
              </a:rPr>
              <a:t>Інтеграція </a:t>
            </a:r>
            <a:r>
              <a:rPr sz="3000" spc="10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85" dirty="0">
                <a:latin typeface="Verdana"/>
                <a:cs typeface="Verdana"/>
              </a:rPr>
              <a:t>д</a:t>
            </a:r>
            <a:r>
              <a:rPr sz="3000" spc="130" dirty="0">
                <a:latin typeface="Verdana"/>
                <a:cs typeface="Verdana"/>
              </a:rPr>
              <a:t>б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15" dirty="0">
                <a:latin typeface="Verdana"/>
                <a:cs typeface="Verdana"/>
              </a:rPr>
              <a:t>я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30661" y="3203682"/>
            <a:ext cx="640270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marR="5080" indent="-159385">
              <a:lnSpc>
                <a:spcPct val="116700"/>
              </a:lnSpc>
              <a:spcBef>
                <a:spcPts val="95"/>
              </a:spcBef>
              <a:tabLst>
                <a:tab pos="1115060" algn="l"/>
                <a:tab pos="4869180" algn="l"/>
              </a:tabLst>
            </a:pPr>
            <a:r>
              <a:rPr sz="3000" spc="35" dirty="0">
                <a:latin typeface="Verdana"/>
                <a:cs typeface="Verdana"/>
              </a:rPr>
              <a:t>в	</a:t>
            </a:r>
            <a:r>
              <a:rPr sz="3000" spc="75" dirty="0">
                <a:latin typeface="Verdana"/>
                <a:cs typeface="Verdana"/>
              </a:rPr>
              <a:t>є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40" dirty="0">
                <a:latin typeface="Verdana"/>
                <a:cs typeface="Verdana"/>
              </a:rPr>
              <a:t>й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-25" dirty="0">
                <a:latin typeface="Verdana"/>
                <a:cs typeface="Verdana"/>
              </a:rPr>
              <a:t>ь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140" dirty="0">
                <a:latin typeface="Verdana"/>
                <a:cs typeface="Verdana"/>
              </a:rPr>
              <a:t>ий	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ос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130" dirty="0">
                <a:latin typeface="Verdana"/>
                <a:cs typeface="Verdana"/>
              </a:rPr>
              <a:t>р  </a:t>
            </a:r>
            <a:r>
              <a:rPr sz="3000" spc="35" dirty="0">
                <a:latin typeface="Verdana"/>
                <a:cs typeface="Verdana"/>
              </a:rPr>
              <a:t>в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775" y="4346681"/>
            <a:ext cx="357060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90140" algn="l"/>
              </a:tabLst>
            </a:pP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85" dirty="0">
                <a:latin typeface="Verdana"/>
                <a:cs typeface="Verdana"/>
              </a:rPr>
              <a:t>д</a:t>
            </a:r>
            <a:r>
              <a:rPr sz="3000" spc="-105" dirty="0">
                <a:latin typeface="Verdana"/>
                <a:cs typeface="Verdana"/>
              </a:rPr>
              <a:t>у	</a:t>
            </a:r>
            <a:r>
              <a:rPr sz="3000" spc="50" dirty="0">
                <a:latin typeface="Verdana"/>
                <a:cs typeface="Verdana"/>
              </a:rPr>
              <a:t>С</a:t>
            </a:r>
            <a:r>
              <a:rPr sz="3000" spc="320" dirty="0">
                <a:latin typeface="Verdana"/>
                <a:cs typeface="Verdana"/>
              </a:rPr>
              <a:t>Р</a:t>
            </a:r>
            <a:r>
              <a:rPr sz="3000" spc="50" dirty="0">
                <a:latin typeface="Verdana"/>
                <a:cs typeface="Verdana"/>
              </a:rPr>
              <a:t>С</a:t>
            </a:r>
            <a:r>
              <a:rPr sz="3000" spc="320" dirty="0">
                <a:latin typeface="Verdana"/>
                <a:cs typeface="Verdana"/>
              </a:rPr>
              <a:t>Р</a:t>
            </a:r>
            <a:r>
              <a:rPr sz="3000" spc="-459" dirty="0">
                <a:latin typeface="Verdana"/>
                <a:cs typeface="Verdana"/>
              </a:rPr>
              <a:t>,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92508" y="3737081"/>
            <a:ext cx="534162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165" marR="5080" indent="-292100">
              <a:lnSpc>
                <a:spcPct val="116700"/>
              </a:lnSpc>
              <a:spcBef>
                <a:spcPts val="95"/>
              </a:spcBef>
              <a:tabLst>
                <a:tab pos="2093595" algn="l"/>
              </a:tabLst>
            </a:pP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00" dirty="0">
                <a:latin typeface="Verdana"/>
                <a:cs typeface="Verdana"/>
              </a:rPr>
              <a:t>х	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155" dirty="0">
                <a:latin typeface="Verdana"/>
                <a:cs typeface="Verdana"/>
              </a:rPr>
              <a:t>ш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85" dirty="0">
                <a:latin typeface="Verdana"/>
                <a:cs typeface="Verdana"/>
              </a:rPr>
              <a:t>ос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5" dirty="0">
                <a:latin typeface="Verdana"/>
                <a:cs typeface="Verdana"/>
              </a:rPr>
              <a:t>і </a:t>
            </a:r>
            <a:r>
              <a:rPr sz="3000" spc="-10" dirty="0">
                <a:latin typeface="Verdana"/>
                <a:cs typeface="Verdana"/>
              </a:rPr>
              <a:t> </a:t>
            </a:r>
            <a:r>
              <a:rPr sz="3000" spc="65" dirty="0">
                <a:latin typeface="Verdana"/>
                <a:cs typeface="Verdana"/>
              </a:rPr>
              <a:t>який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91899" y="4346681"/>
            <a:ext cx="33407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14675" algn="l"/>
              </a:tabLst>
            </a:pP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5" dirty="0">
                <a:latin typeface="Verdana"/>
                <a:cs typeface="Verdana"/>
              </a:rPr>
              <a:t>я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15" dirty="0">
                <a:latin typeface="Verdana"/>
                <a:cs typeface="Verdana"/>
              </a:rPr>
              <a:t>я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15" dirty="0">
                <a:latin typeface="Verdana"/>
                <a:cs typeface="Verdana"/>
              </a:rPr>
              <a:t>я	</a:t>
            </a:r>
            <a:r>
              <a:rPr sz="3000" spc="-105" dirty="0">
                <a:latin typeface="Verdana"/>
                <a:cs typeface="Verdana"/>
              </a:rPr>
              <a:t>у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775" y="4880081"/>
            <a:ext cx="5321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88054" algn="l"/>
              </a:tabLst>
            </a:pP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14" dirty="0">
                <a:latin typeface="Verdana"/>
                <a:cs typeface="Verdana"/>
              </a:rPr>
              <a:t>ц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170" dirty="0">
                <a:latin typeface="Verdana"/>
                <a:cs typeface="Verdana"/>
              </a:rPr>
              <a:t>ф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20" dirty="0">
                <a:latin typeface="Verdana"/>
                <a:cs typeface="Verdana"/>
              </a:rPr>
              <a:t>ч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200" dirty="0">
                <a:latin typeface="Verdana"/>
                <a:cs typeface="Verdana"/>
              </a:rPr>
              <a:t>х	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00" dirty="0">
                <a:latin typeface="Verdana"/>
                <a:cs typeface="Verdana"/>
              </a:rPr>
              <a:t>х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99639" y="4880081"/>
            <a:ext cx="31343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45" dirty="0">
                <a:latin typeface="Verdana"/>
                <a:cs typeface="Verdana"/>
              </a:rPr>
              <a:t>пострадянської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8775" y="5337281"/>
            <a:ext cx="932243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sz="3000" spc="-10" dirty="0">
                <a:latin typeface="Verdana"/>
                <a:cs typeface="Verdana"/>
              </a:rPr>
              <a:t>інтеграції,</a:t>
            </a:r>
            <a:r>
              <a:rPr sz="3000" spc="-5" dirty="0">
                <a:latin typeface="Verdana"/>
                <a:cs typeface="Verdana"/>
              </a:rPr>
              <a:t> </a:t>
            </a:r>
            <a:r>
              <a:rPr sz="3000" spc="40" dirty="0">
                <a:latin typeface="Verdana"/>
                <a:cs typeface="Verdana"/>
              </a:rPr>
              <a:t>ініційованих</a:t>
            </a:r>
            <a:r>
              <a:rPr sz="3000" spc="45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Москвою.</a:t>
            </a:r>
            <a:r>
              <a:rPr sz="3000" spc="35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Україні </a:t>
            </a:r>
            <a:r>
              <a:rPr sz="3000" spc="60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належало </a:t>
            </a:r>
            <a:r>
              <a:rPr sz="3000" spc="65" dirty="0">
                <a:latin typeface="Verdana"/>
                <a:cs typeface="Verdana"/>
              </a:rPr>
              <a:t>самовизначитися </a:t>
            </a:r>
            <a:r>
              <a:rPr sz="3000" spc="95" dirty="0">
                <a:latin typeface="Verdana"/>
                <a:cs typeface="Verdana"/>
              </a:rPr>
              <a:t>щодо </a:t>
            </a:r>
            <a:r>
              <a:rPr sz="3000" spc="-100" dirty="0">
                <a:latin typeface="Verdana"/>
                <a:cs typeface="Verdana"/>
              </a:rPr>
              <a:t>них, </a:t>
            </a:r>
            <a:r>
              <a:rPr sz="3000" spc="-5" dirty="0">
                <a:latin typeface="Verdana"/>
                <a:cs typeface="Verdana"/>
              </a:rPr>
              <a:t>і </a:t>
            </a:r>
            <a:r>
              <a:rPr sz="3000" spc="25" dirty="0">
                <a:latin typeface="Verdana"/>
                <a:cs typeface="Verdana"/>
              </a:rPr>
              <a:t>дати </a:t>
            </a:r>
            <a:r>
              <a:rPr sz="3000" spc="30" dirty="0">
                <a:latin typeface="Verdana"/>
                <a:cs typeface="Verdana"/>
              </a:rPr>
              <a:t> </a:t>
            </a:r>
            <a:r>
              <a:rPr sz="3000" spc="-30" dirty="0">
                <a:latin typeface="Verdana"/>
                <a:cs typeface="Verdana"/>
              </a:rPr>
              <a:t>чіткі </a:t>
            </a:r>
            <a:r>
              <a:rPr sz="3000" spc="65" dirty="0">
                <a:latin typeface="Verdana"/>
                <a:cs typeface="Verdana"/>
              </a:rPr>
              <a:t>сигнали </a:t>
            </a:r>
            <a:r>
              <a:rPr sz="3000" spc="25" dirty="0">
                <a:latin typeface="Verdana"/>
                <a:cs typeface="Verdana"/>
              </a:rPr>
              <a:t>західному </a:t>
            </a:r>
            <a:r>
              <a:rPr sz="3000" spc="35" dirty="0">
                <a:latin typeface="Verdana"/>
                <a:cs typeface="Verdana"/>
              </a:rPr>
              <a:t>співтовариству </a:t>
            </a:r>
            <a:r>
              <a:rPr sz="3000" spc="5" dirty="0">
                <a:latin typeface="Verdana"/>
                <a:cs typeface="Verdana"/>
              </a:rPr>
              <a:t>стати </a:t>
            </a:r>
            <a:r>
              <a:rPr sz="3000" spc="1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Європою</a:t>
            </a:r>
            <a:r>
              <a:rPr sz="3000" spc="840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ціннісно</a:t>
            </a:r>
            <a:r>
              <a:rPr sz="3000" spc="850" dirty="0">
                <a:latin typeface="Verdana"/>
                <a:cs typeface="Verdana"/>
              </a:rPr>
              <a:t> </a:t>
            </a:r>
            <a:r>
              <a:rPr sz="3000" spc="140" dirty="0">
                <a:latin typeface="Verdana"/>
                <a:cs typeface="Verdana"/>
              </a:rPr>
              <a:t>й</a:t>
            </a:r>
            <a:r>
              <a:rPr sz="3000" spc="785" dirty="0">
                <a:latin typeface="Verdana"/>
                <a:cs typeface="Verdana"/>
              </a:rPr>
              <a:t> </a:t>
            </a:r>
            <a:r>
              <a:rPr sz="3000" spc="5" dirty="0">
                <a:latin typeface="Verdana"/>
                <a:cs typeface="Verdana"/>
              </a:rPr>
              <a:t>інституційно.</a:t>
            </a:r>
            <a:r>
              <a:rPr sz="3000" spc="919" dirty="0">
                <a:latin typeface="Verdana"/>
                <a:cs typeface="Verdana"/>
              </a:rPr>
              <a:t> </a:t>
            </a:r>
            <a:r>
              <a:rPr sz="3000" spc="-50" dirty="0">
                <a:latin typeface="Verdana"/>
                <a:cs typeface="Verdana"/>
              </a:rPr>
              <a:t>Відтак,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8775" y="7470881"/>
            <a:ext cx="931926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  <a:tabLst>
                <a:tab pos="2346325" algn="l"/>
                <a:tab pos="2495550" algn="l"/>
                <a:tab pos="2908300" algn="l"/>
                <a:tab pos="4622165" algn="l"/>
                <a:tab pos="6025515" algn="l"/>
                <a:tab pos="7749540" algn="l"/>
              </a:tabLst>
            </a:pP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85" dirty="0">
                <a:latin typeface="Verdana"/>
                <a:cs typeface="Verdana"/>
              </a:rPr>
              <a:t>д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85" dirty="0">
                <a:latin typeface="Verdana"/>
                <a:cs typeface="Verdana"/>
              </a:rPr>
              <a:t>ос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140" dirty="0">
                <a:latin typeface="Verdana"/>
                <a:cs typeface="Verdana"/>
              </a:rPr>
              <a:t>и	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25" dirty="0">
                <a:latin typeface="Verdana"/>
                <a:cs typeface="Verdana"/>
              </a:rPr>
              <a:t>з	</a:t>
            </a:r>
            <a:r>
              <a:rPr sz="3000" spc="320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ос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75" dirty="0">
                <a:latin typeface="Verdana"/>
                <a:cs typeface="Verdana"/>
              </a:rPr>
              <a:t>єю</a:t>
            </a:r>
            <a:r>
              <a:rPr sz="3000" spc="-459" dirty="0">
                <a:latin typeface="Verdana"/>
                <a:cs typeface="Verdana"/>
              </a:rPr>
              <a:t>,	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-45" dirty="0">
                <a:latin typeface="Verdana"/>
                <a:cs typeface="Verdana"/>
              </a:rPr>
              <a:t>гу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75" dirty="0">
                <a:latin typeface="Verdana"/>
                <a:cs typeface="Verdana"/>
              </a:rPr>
              <a:t>ю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80" dirty="0">
                <a:latin typeface="Verdana"/>
                <a:cs typeface="Verdana"/>
              </a:rPr>
              <a:t>ння	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125" dirty="0">
                <a:latin typeface="Verdana"/>
                <a:cs typeface="Verdana"/>
              </a:rPr>
              <a:t>ни</a:t>
            </a:r>
            <a:r>
              <a:rPr sz="3000" spc="-145" dirty="0">
                <a:latin typeface="Verdana"/>
                <a:cs typeface="Verdana"/>
              </a:rPr>
              <a:t>х  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25" dirty="0">
                <a:latin typeface="Verdana"/>
                <a:cs typeface="Verdana"/>
              </a:rPr>
              <a:t>ь</a:t>
            </a:r>
            <a:r>
              <a:rPr sz="3000" spc="-459" dirty="0">
                <a:latin typeface="Verdana"/>
                <a:cs typeface="Verdana"/>
              </a:rPr>
              <a:t>,		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од</a:t>
            </a:r>
            <a:r>
              <a:rPr sz="3000" spc="80" dirty="0">
                <a:latin typeface="Verdana"/>
                <a:cs typeface="Verdana"/>
              </a:rPr>
              <a:t>ж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200" dirty="0">
                <a:latin typeface="Verdana"/>
                <a:cs typeface="Verdana"/>
              </a:rPr>
              <a:t>х	</a:t>
            </a:r>
            <a:r>
              <a:rPr sz="3000" spc="130" dirty="0">
                <a:latin typeface="Verdana"/>
                <a:cs typeface="Verdana"/>
              </a:rPr>
              <a:t>б</a:t>
            </a:r>
            <a:r>
              <a:rPr sz="3000" spc="75" dirty="0">
                <a:latin typeface="Verdana"/>
                <a:cs typeface="Verdana"/>
              </a:rPr>
              <a:t>ю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20" dirty="0">
                <a:latin typeface="Verdana"/>
                <a:cs typeface="Verdana"/>
              </a:rPr>
              <a:t>ч</a:t>
            </a:r>
            <a:r>
              <a:rPr sz="3000" spc="125" dirty="0">
                <a:latin typeface="Verdana"/>
                <a:cs typeface="Verdana"/>
              </a:rPr>
              <a:t>ни</a:t>
            </a:r>
            <a:r>
              <a:rPr sz="3000" spc="280" dirty="0">
                <a:latin typeface="Verdana"/>
                <a:cs typeface="Verdana"/>
              </a:rPr>
              <a:t>м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8775" y="8613881"/>
            <a:ext cx="78028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С</a:t>
            </a:r>
            <a:r>
              <a:rPr sz="3000" spc="320" dirty="0">
                <a:latin typeface="Verdana"/>
                <a:cs typeface="Verdana"/>
              </a:rPr>
              <a:t>Р</a:t>
            </a:r>
            <a:r>
              <a:rPr sz="3000" spc="50" dirty="0">
                <a:latin typeface="Verdana"/>
                <a:cs typeface="Verdana"/>
              </a:rPr>
              <a:t>С</a:t>
            </a:r>
            <a:r>
              <a:rPr sz="3000" spc="320" dirty="0">
                <a:latin typeface="Verdana"/>
                <a:cs typeface="Verdana"/>
              </a:rPr>
              <a:t>Р</a:t>
            </a:r>
            <a:r>
              <a:rPr sz="3000" spc="-459" dirty="0">
                <a:latin typeface="Verdana"/>
                <a:cs typeface="Verdana"/>
              </a:rPr>
              <a:t>,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85" dirty="0">
                <a:latin typeface="Verdana"/>
                <a:cs typeface="Verdana"/>
              </a:rPr>
              <a:t>ли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30" dirty="0">
                <a:latin typeface="Verdana"/>
                <a:cs typeface="Verdana"/>
              </a:rPr>
              <a:t>на</a:t>
            </a:r>
            <a:r>
              <a:rPr sz="3000" spc="-20" dirty="0">
                <a:latin typeface="Verdana"/>
                <a:cs typeface="Verdana"/>
              </a:rPr>
              <a:t>ч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-25" dirty="0">
                <a:latin typeface="Verdana"/>
                <a:cs typeface="Verdana"/>
              </a:rPr>
              <a:t>ь</a:t>
            </a:r>
            <a:r>
              <a:rPr sz="3000" spc="125" dirty="0">
                <a:latin typeface="Verdana"/>
                <a:cs typeface="Verdana"/>
              </a:rPr>
              <a:t>ни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64966" y="8165569"/>
            <a:ext cx="7317740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700"/>
              </a:lnSpc>
              <a:spcBef>
                <a:spcPts val="100"/>
              </a:spcBef>
            </a:pPr>
            <a:r>
              <a:rPr sz="2700" spc="11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2700" spc="-409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700" spc="15" dirty="0">
                <a:solidFill>
                  <a:srgbClr val="FFFFFF"/>
                </a:solidFill>
                <a:latin typeface="Verdana"/>
                <a:cs typeface="Verdana"/>
              </a:rPr>
              <a:t>Є</a:t>
            </a:r>
            <a:r>
              <a:rPr sz="2700" spc="3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700" spc="-25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2700" spc="105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2700" spc="12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700" spc="10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700" spc="45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13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700" spc="-409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700" spc="2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700" spc="-9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700" spc="-20" dirty="0">
                <a:solidFill>
                  <a:srgbClr val="FFFFFF"/>
                </a:solidFill>
                <a:latin typeface="Verdana"/>
                <a:cs typeface="Verdana"/>
              </a:rPr>
              <a:t>ч</a:t>
            </a:r>
            <a:r>
              <a:rPr sz="2700" spc="25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2700" spc="-5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9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700" spc="-5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2700" spc="9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700" spc="12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700" spc="-9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700" spc="70" dirty="0">
                <a:solidFill>
                  <a:srgbClr val="FFFFFF"/>
                </a:solidFill>
                <a:latin typeface="Verdana"/>
                <a:cs typeface="Verdana"/>
              </a:rPr>
              <a:t>ю</a:t>
            </a:r>
            <a:r>
              <a:rPr sz="2700" spc="-6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700" spc="-25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455" dirty="0">
                <a:solidFill>
                  <a:srgbClr val="FFFFFF"/>
                </a:solidFill>
                <a:latin typeface="Verdana"/>
                <a:cs typeface="Verdana"/>
              </a:rPr>
              <a:t>«</a:t>
            </a:r>
            <a:r>
              <a:rPr sz="2700" spc="13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700" spc="10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700" spc="3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700" spc="-5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2700" spc="120" dirty="0">
                <a:solidFill>
                  <a:srgbClr val="FFFFFF"/>
                </a:solidFill>
                <a:latin typeface="Verdana"/>
                <a:cs typeface="Verdana"/>
              </a:rPr>
              <a:t>р  </a:t>
            </a:r>
            <a:r>
              <a:rPr sz="2700" spc="9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700" spc="1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2700" spc="1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700" spc="-9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2700" spc="12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2700" spc="-9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700" spc="-409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700" spc="9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700" spc="-5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2700" spc="3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700" spc="1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700" spc="55" dirty="0">
                <a:solidFill>
                  <a:srgbClr val="FFFFFF"/>
                </a:solidFill>
                <a:latin typeface="Verdana"/>
                <a:cs typeface="Verdana"/>
              </a:rPr>
              <a:t>бі</a:t>
            </a:r>
            <a:r>
              <a:rPr sz="2700" spc="-6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700" spc="10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700" spc="12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700" spc="105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2700" spc="-6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700" spc="3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Verdana"/>
                <a:cs typeface="Verdana"/>
              </a:rPr>
              <a:t>і  </a:t>
            </a:r>
            <a:r>
              <a:rPr sz="2700" spc="9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700" spc="-5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700" spc="1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700" spc="15" dirty="0">
                <a:solidFill>
                  <a:srgbClr val="FFFFFF"/>
                </a:solidFill>
                <a:latin typeface="Verdana"/>
                <a:cs typeface="Verdana"/>
              </a:rPr>
              <a:t>тн</a:t>
            </a:r>
            <a:r>
              <a:rPr sz="2700" spc="6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700" spc="1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700" spc="-15" dirty="0">
                <a:solidFill>
                  <a:srgbClr val="FFFFFF"/>
                </a:solidFill>
                <a:latin typeface="Verdana"/>
                <a:cs typeface="Verdana"/>
              </a:rPr>
              <a:t>тв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25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2700" spc="-5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17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700" spc="-3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700" spc="1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700" spc="-5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700" spc="-15" dirty="0">
                <a:solidFill>
                  <a:srgbClr val="FFFFFF"/>
                </a:solidFill>
                <a:latin typeface="Verdana"/>
                <a:cs typeface="Verdana"/>
              </a:rPr>
              <a:t>ї</a:t>
            </a:r>
            <a:r>
              <a:rPr sz="2700" spc="10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700" spc="70" dirty="0">
                <a:solidFill>
                  <a:srgbClr val="FFFFFF"/>
                </a:solidFill>
                <a:latin typeface="Verdana"/>
                <a:cs typeface="Verdana"/>
              </a:rPr>
              <a:t>ю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2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ос</a:t>
            </a:r>
            <a:r>
              <a:rPr sz="2700" spc="-5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2700" spc="125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700" spc="-25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2700" spc="-3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700" spc="40" dirty="0">
                <a:solidFill>
                  <a:srgbClr val="FFFFFF"/>
                </a:solidFill>
                <a:latin typeface="Verdana"/>
                <a:cs typeface="Verdana"/>
              </a:rPr>
              <a:t>ю  </a:t>
            </a:r>
            <a:r>
              <a:rPr sz="2700" spc="265" dirty="0">
                <a:solidFill>
                  <a:srgbClr val="FFFFFF"/>
                </a:solidFill>
                <a:latin typeface="Verdana"/>
                <a:cs typeface="Verdana"/>
              </a:rPr>
              <a:t>Ф</a:t>
            </a:r>
            <a:r>
              <a:rPr sz="2700" spc="6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2700" spc="6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700" spc="1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700" spc="-5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700" spc="105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2700" spc="-5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2700" spc="65" dirty="0">
                <a:solidFill>
                  <a:srgbClr val="FFFFFF"/>
                </a:solidFill>
                <a:latin typeface="Verdana"/>
                <a:cs typeface="Verdana"/>
              </a:rPr>
              <a:t>є</a:t>
            </a:r>
            <a:r>
              <a:rPr sz="2700" spc="70" dirty="0">
                <a:solidFill>
                  <a:srgbClr val="FFFFFF"/>
                </a:solidFill>
                <a:latin typeface="Verdana"/>
                <a:cs typeface="Verdana"/>
              </a:rPr>
              <a:t>ю</a:t>
            </a:r>
            <a:r>
              <a:rPr sz="2700" spc="-455" dirty="0">
                <a:solidFill>
                  <a:srgbClr val="FFFFFF"/>
                </a:solidFill>
                <a:latin typeface="Verdana"/>
                <a:cs typeface="Verdana"/>
              </a:rPr>
              <a:t>»</a:t>
            </a:r>
            <a:r>
              <a:rPr sz="2700" spc="-409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700" spc="45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19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2700" spc="-74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50" dirty="0">
                <a:solidFill>
                  <a:srgbClr val="FFFFFF"/>
                </a:solidFill>
                <a:latin typeface="Verdana"/>
                <a:cs typeface="Verdana"/>
              </a:rPr>
              <a:t>тр</a:t>
            </a:r>
            <a:r>
              <a:rPr sz="2700" spc="-5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700" spc="3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700" spc="10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700" spc="1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74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700" spc="-75" dirty="0">
                <a:solidFill>
                  <a:srgbClr val="FFFFFF"/>
                </a:solidFill>
                <a:latin typeface="Verdana"/>
                <a:cs typeface="Verdana"/>
              </a:rPr>
              <a:t>99</a:t>
            </a:r>
            <a:r>
              <a:rPr sz="2700" spc="-13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1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700" spc="-3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700" spc="-9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endParaRPr sz="2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1413" y="3095810"/>
            <a:ext cx="13583285" cy="412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75"/>
              </a:lnSpc>
              <a:spcBef>
                <a:spcPts val="100"/>
              </a:spcBef>
            </a:pPr>
            <a:r>
              <a:rPr sz="7000" spc="735" dirty="0">
                <a:solidFill>
                  <a:srgbClr val="EBF0F1"/>
                </a:solidFill>
                <a:latin typeface="Verdana"/>
                <a:cs typeface="Verdana"/>
              </a:rPr>
              <a:t>ПРОБЛЕМА</a:t>
            </a:r>
            <a:endParaRPr sz="7000">
              <a:latin typeface="Verdana"/>
              <a:cs typeface="Verdana"/>
            </a:endParaRPr>
          </a:p>
          <a:p>
            <a:pPr marL="12700" marR="5080" algn="just">
              <a:lnSpc>
                <a:spcPts val="7950"/>
              </a:lnSpc>
              <a:spcBef>
                <a:spcPts val="325"/>
              </a:spcBef>
            </a:pPr>
            <a:r>
              <a:rPr sz="7000" spc="680" dirty="0">
                <a:solidFill>
                  <a:srgbClr val="EBF0F1"/>
                </a:solidFill>
                <a:latin typeface="Verdana"/>
                <a:cs typeface="Verdana"/>
              </a:rPr>
              <a:t>ЧОРНОМОРСЬГО</a:t>
            </a:r>
            <a:r>
              <a:rPr sz="7000" spc="-4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620" dirty="0">
                <a:solidFill>
                  <a:srgbClr val="EBF0F1"/>
                </a:solidFill>
                <a:latin typeface="Verdana"/>
                <a:cs typeface="Verdana"/>
              </a:rPr>
              <a:t>ФЛОТУ</a:t>
            </a:r>
            <a:r>
              <a:rPr sz="7000" spc="-4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430" dirty="0">
                <a:solidFill>
                  <a:srgbClr val="EBF0F1"/>
                </a:solidFill>
                <a:latin typeface="Verdana"/>
                <a:cs typeface="Verdana"/>
              </a:rPr>
              <a:t>В </a:t>
            </a:r>
            <a:r>
              <a:rPr sz="7000" spc="-245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455" dirty="0">
                <a:solidFill>
                  <a:srgbClr val="EBF0F1"/>
                </a:solidFill>
                <a:latin typeface="Verdana"/>
                <a:cs typeface="Verdana"/>
              </a:rPr>
              <a:t>РОСІЙСЬКО-УКРАЇНСЬКИХ </a:t>
            </a:r>
            <a:r>
              <a:rPr sz="7000" spc="-245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500" dirty="0">
                <a:solidFill>
                  <a:srgbClr val="EBF0F1"/>
                </a:solidFill>
                <a:latin typeface="Verdana"/>
                <a:cs typeface="Verdana"/>
              </a:rPr>
              <a:t>ВІДНОСИНАХ</a:t>
            </a:r>
            <a:endParaRPr sz="7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5519" y="2474559"/>
              <a:ext cx="8115299" cy="54292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5283" y="30004"/>
            <a:ext cx="1716532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6000" spc="509" dirty="0">
                <a:solidFill>
                  <a:srgbClr val="EBF0F1"/>
                </a:solidFill>
                <a:latin typeface="Verdana"/>
                <a:cs typeface="Verdana"/>
              </a:rPr>
              <a:t>ПРОБЛЕМА </a:t>
            </a:r>
            <a:r>
              <a:rPr sz="6000" spc="475" dirty="0">
                <a:solidFill>
                  <a:srgbClr val="EBF0F1"/>
                </a:solidFill>
                <a:latin typeface="Verdana"/>
                <a:cs typeface="Verdana"/>
              </a:rPr>
              <a:t>ЧОРНОМОРСЬГО </a:t>
            </a:r>
            <a:r>
              <a:rPr sz="6000" spc="395" dirty="0">
                <a:solidFill>
                  <a:srgbClr val="EBF0F1"/>
                </a:solidFill>
                <a:latin typeface="Verdana"/>
                <a:cs typeface="Verdana"/>
              </a:rPr>
              <a:t>ФЛОТУ </a:t>
            </a:r>
            <a:r>
              <a:rPr sz="6000" spc="380" dirty="0">
                <a:solidFill>
                  <a:srgbClr val="EBF0F1"/>
                </a:solidFill>
                <a:latin typeface="Verdana"/>
                <a:cs typeface="Verdana"/>
              </a:rPr>
              <a:t>В </a:t>
            </a:r>
            <a:r>
              <a:rPr sz="6000" spc="38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6000" spc="250" dirty="0">
                <a:solidFill>
                  <a:srgbClr val="EBF0F1"/>
                </a:solidFill>
                <a:latin typeface="Verdana"/>
                <a:cs typeface="Verdana"/>
              </a:rPr>
              <a:t>РОСІЙСЬКО-УКРАЇНСЬКИХ</a:t>
            </a:r>
            <a:r>
              <a:rPr sz="6000" spc="-29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6000" spc="295" dirty="0">
                <a:solidFill>
                  <a:srgbClr val="EBF0F1"/>
                </a:solidFill>
                <a:latin typeface="Verdana"/>
                <a:cs typeface="Verdana"/>
              </a:rPr>
              <a:t>ВІДНОСИНАХ</a:t>
            </a:r>
            <a:endParaRPr sz="6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223" y="2922577"/>
            <a:ext cx="16358235" cy="59750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141334">
              <a:lnSpc>
                <a:spcPct val="116700"/>
              </a:lnSpc>
              <a:spcBef>
                <a:spcPts val="95"/>
              </a:spcBef>
            </a:pPr>
            <a:r>
              <a:rPr sz="3000" spc="55" dirty="0">
                <a:solidFill>
                  <a:srgbClr val="EBF0F1"/>
                </a:solidFill>
                <a:latin typeface="Tahoma"/>
                <a:cs typeface="Tahoma"/>
              </a:rPr>
              <a:t>Найскладнішою </a:t>
            </a:r>
            <a:r>
              <a:rPr sz="3000" spc="90" dirty="0">
                <a:solidFill>
                  <a:srgbClr val="EBF0F1"/>
                </a:solidFill>
                <a:latin typeface="Tahoma"/>
                <a:cs typeface="Tahoma"/>
              </a:rPr>
              <a:t>проблемою </a:t>
            </a:r>
            <a:r>
              <a:rPr sz="3000" spc="10" dirty="0">
                <a:solidFill>
                  <a:srgbClr val="EBF0F1"/>
                </a:solidFill>
                <a:latin typeface="Tahoma"/>
                <a:cs typeface="Tahoma"/>
              </a:rPr>
              <a:t>було </a:t>
            </a:r>
            <a:r>
              <a:rPr sz="3000" spc="75" dirty="0">
                <a:solidFill>
                  <a:srgbClr val="EBF0F1"/>
                </a:solidFill>
                <a:latin typeface="Tahoma"/>
                <a:cs typeface="Tahoma"/>
              </a:rPr>
              <a:t>створення </a:t>
            </a:r>
            <a:r>
              <a:rPr sz="3000" spc="8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75" dirty="0">
                <a:solidFill>
                  <a:srgbClr val="EBF0F1"/>
                </a:solidFill>
                <a:latin typeface="Tahoma"/>
                <a:cs typeface="Tahoma"/>
              </a:rPr>
              <a:t>Військово-Морських </a:t>
            </a:r>
            <a:r>
              <a:rPr sz="3000" spc="40" dirty="0">
                <a:solidFill>
                  <a:srgbClr val="EBF0F1"/>
                </a:solidFill>
                <a:latin typeface="Tahoma"/>
                <a:cs typeface="Tahoma"/>
              </a:rPr>
              <a:t>сил України </a:t>
            </a:r>
            <a:r>
              <a:rPr sz="3000" spc="75" dirty="0">
                <a:solidFill>
                  <a:srgbClr val="EBF0F1"/>
                </a:solidFill>
                <a:latin typeface="Tahoma"/>
                <a:cs typeface="Tahoma"/>
              </a:rPr>
              <a:t>на </a:t>
            </a:r>
            <a:r>
              <a:rPr sz="3000" spc="15" dirty="0">
                <a:solidFill>
                  <a:srgbClr val="EBF0F1"/>
                </a:solidFill>
                <a:latin typeface="Tahoma"/>
                <a:cs typeface="Tahoma"/>
              </a:rPr>
              <a:t>базі </a:t>
            </a:r>
            <a:r>
              <a:rPr sz="3000" spc="2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55" dirty="0">
                <a:solidFill>
                  <a:srgbClr val="EBF0F1"/>
                </a:solidFill>
                <a:latin typeface="Tahoma"/>
                <a:cs typeface="Tahoma"/>
              </a:rPr>
              <a:t>радянського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100" dirty="0">
                <a:solidFill>
                  <a:srgbClr val="EBF0F1"/>
                </a:solidFill>
                <a:latin typeface="Tahoma"/>
                <a:cs typeface="Tahoma"/>
              </a:rPr>
              <a:t>Чорноморського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-95" dirty="0">
                <a:solidFill>
                  <a:srgbClr val="EBF0F1"/>
                </a:solidFill>
                <a:latin typeface="Tahoma"/>
                <a:cs typeface="Tahoma"/>
              </a:rPr>
              <a:t>флоту.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20" dirty="0">
                <a:solidFill>
                  <a:srgbClr val="EBF0F1"/>
                </a:solidFill>
                <a:latin typeface="Tahoma"/>
                <a:cs typeface="Tahoma"/>
              </a:rPr>
              <a:t>Після  </a:t>
            </a:r>
            <a:r>
              <a:rPr sz="3000" spc="30" dirty="0">
                <a:solidFill>
                  <a:srgbClr val="EBF0F1"/>
                </a:solidFill>
                <a:latin typeface="Tahoma"/>
                <a:cs typeface="Tahoma"/>
              </a:rPr>
              <a:t>розпаду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80" dirty="0">
                <a:solidFill>
                  <a:srgbClr val="EBF0F1"/>
                </a:solidFill>
                <a:latin typeface="Tahoma"/>
                <a:cs typeface="Tahoma"/>
              </a:rPr>
              <a:t>СРСР</a:t>
            </a:r>
            <a:r>
              <a:rPr sz="3000" spc="-15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-25" dirty="0">
                <a:solidFill>
                  <a:srgbClr val="EBF0F1"/>
                </a:solidFill>
                <a:latin typeface="Tahoma"/>
                <a:cs typeface="Tahoma"/>
              </a:rPr>
              <a:t>та</a:t>
            </a:r>
            <a:r>
              <a:rPr sz="3000" spc="-15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95" dirty="0">
                <a:solidFill>
                  <a:srgbClr val="EBF0F1"/>
                </a:solidFill>
                <a:latin typeface="Tahoma"/>
                <a:cs typeface="Tahoma"/>
              </a:rPr>
              <a:t>проголошення</a:t>
            </a:r>
            <a:r>
              <a:rPr sz="3000" spc="-15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20" dirty="0">
                <a:solidFill>
                  <a:srgbClr val="EBF0F1"/>
                </a:solidFill>
                <a:latin typeface="Tahoma"/>
                <a:cs typeface="Tahoma"/>
              </a:rPr>
              <a:t>незалежності </a:t>
            </a:r>
            <a:r>
              <a:rPr sz="3000" spc="-92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40" dirty="0">
                <a:solidFill>
                  <a:srgbClr val="EBF0F1"/>
                </a:solidFill>
                <a:latin typeface="Tahoma"/>
                <a:cs typeface="Tahoma"/>
              </a:rPr>
              <a:t>України</a:t>
            </a:r>
            <a:r>
              <a:rPr sz="3000" spc="-16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EBF0F1"/>
                </a:solidFill>
                <a:latin typeface="Tahoma"/>
                <a:cs typeface="Tahoma"/>
              </a:rPr>
              <a:t>радянський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100" dirty="0">
                <a:solidFill>
                  <a:srgbClr val="EBF0F1"/>
                </a:solidFill>
                <a:latin typeface="Tahoma"/>
                <a:cs typeface="Tahoma"/>
              </a:rPr>
              <a:t>Чорноморський</a:t>
            </a:r>
            <a:r>
              <a:rPr sz="3000" spc="-16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-60" dirty="0">
                <a:solidFill>
                  <a:srgbClr val="EBF0F1"/>
                </a:solidFill>
                <a:latin typeface="Tahoma"/>
                <a:cs typeface="Tahoma"/>
              </a:rPr>
              <a:t>флот</a:t>
            </a:r>
            <a:endParaRPr sz="3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00" spc="114" dirty="0">
                <a:solidFill>
                  <a:srgbClr val="EBF0F1"/>
                </a:solidFill>
                <a:latin typeface="Tahoma"/>
                <a:cs typeface="Tahoma"/>
              </a:rPr>
              <a:t>перейшов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20" dirty="0">
                <a:solidFill>
                  <a:srgbClr val="EBF0F1"/>
                </a:solidFill>
                <a:latin typeface="Tahoma"/>
                <a:cs typeface="Tahoma"/>
              </a:rPr>
              <a:t>під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65" dirty="0">
                <a:solidFill>
                  <a:srgbClr val="EBF0F1"/>
                </a:solidFill>
                <a:latin typeface="Tahoma"/>
                <a:cs typeface="Tahoma"/>
              </a:rPr>
              <a:t>контроль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10" dirty="0">
                <a:solidFill>
                  <a:srgbClr val="EBF0F1"/>
                </a:solidFill>
                <a:latin typeface="Tahoma"/>
                <a:cs typeface="Tahoma"/>
              </a:rPr>
              <a:t>України.</a:t>
            </a:r>
            <a:r>
              <a:rPr sz="3000" spc="-15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15" dirty="0">
                <a:solidFill>
                  <a:srgbClr val="EBF0F1"/>
                </a:solidFill>
                <a:latin typeface="Tahoma"/>
                <a:cs typeface="Tahoma"/>
              </a:rPr>
              <a:t>Проте,</a:t>
            </a:r>
            <a:endParaRPr sz="3000" dirty="0">
              <a:latin typeface="Tahoma"/>
              <a:cs typeface="Tahoma"/>
            </a:endParaRPr>
          </a:p>
          <a:p>
            <a:pPr marL="12700" marR="8441055">
              <a:lnSpc>
                <a:spcPts val="4200"/>
              </a:lnSpc>
              <a:spcBef>
                <a:spcPts val="240"/>
              </a:spcBef>
            </a:pPr>
            <a:r>
              <a:rPr sz="3000" spc="75" dirty="0">
                <a:solidFill>
                  <a:srgbClr val="EBF0F1"/>
                </a:solidFill>
                <a:latin typeface="Tahoma"/>
                <a:cs typeface="Tahoma"/>
              </a:rPr>
              <a:t>використавши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35" dirty="0">
                <a:solidFill>
                  <a:srgbClr val="EBF0F1"/>
                </a:solidFill>
                <a:latin typeface="Tahoma"/>
                <a:cs typeface="Tahoma"/>
              </a:rPr>
              <a:t>сепаратистські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30" dirty="0">
                <a:solidFill>
                  <a:srgbClr val="EBF0F1"/>
                </a:solidFill>
                <a:latin typeface="Tahoma"/>
                <a:cs typeface="Tahoma"/>
              </a:rPr>
              <a:t>рухи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120" dirty="0">
                <a:solidFill>
                  <a:srgbClr val="EBF0F1"/>
                </a:solidFill>
                <a:latin typeface="Tahoma"/>
                <a:cs typeface="Tahoma"/>
              </a:rPr>
              <a:t>в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-25" dirty="0">
                <a:solidFill>
                  <a:srgbClr val="EBF0F1"/>
                </a:solidFill>
                <a:latin typeface="Tahoma"/>
                <a:cs typeface="Tahoma"/>
              </a:rPr>
              <a:t>Криму, </a:t>
            </a:r>
            <a:r>
              <a:rPr sz="3000" spc="-92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50" dirty="0">
                <a:solidFill>
                  <a:srgbClr val="EBF0F1"/>
                </a:solidFill>
                <a:latin typeface="Tahoma"/>
                <a:cs typeface="Tahoma"/>
              </a:rPr>
              <a:t>частина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30" dirty="0">
                <a:solidFill>
                  <a:srgbClr val="EBF0F1"/>
                </a:solidFill>
                <a:latin typeface="Tahoma"/>
                <a:cs typeface="Tahoma"/>
              </a:rPr>
              <a:t>офіцерів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-105" dirty="0">
                <a:solidFill>
                  <a:srgbClr val="EBF0F1"/>
                </a:solidFill>
                <a:latin typeface="Tahoma"/>
                <a:cs typeface="Tahoma"/>
              </a:rPr>
              <a:t>флоту,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50" dirty="0">
                <a:solidFill>
                  <a:srgbClr val="EBF0F1"/>
                </a:solidFill>
                <a:latin typeface="Tahoma"/>
                <a:cs typeface="Tahoma"/>
              </a:rPr>
              <a:t>підтримана</a:t>
            </a:r>
            <a:endParaRPr sz="3000" dirty="0">
              <a:latin typeface="Tahoma"/>
              <a:cs typeface="Tahoma"/>
            </a:endParaRPr>
          </a:p>
          <a:p>
            <a:pPr marL="12700" marR="8338820">
              <a:lnSpc>
                <a:spcPts val="4200"/>
              </a:lnSpc>
            </a:pPr>
            <a:r>
              <a:rPr sz="3000" spc="70" dirty="0">
                <a:solidFill>
                  <a:srgbClr val="EBF0F1"/>
                </a:solidFill>
                <a:latin typeface="Tahoma"/>
                <a:cs typeface="Tahoma"/>
              </a:rPr>
              <a:t>Р</a:t>
            </a:r>
            <a:r>
              <a:rPr lang="uk-UA" sz="3000" spc="70" dirty="0">
                <a:solidFill>
                  <a:srgbClr val="EBF0F1"/>
                </a:solidFill>
                <a:latin typeface="Tahoma"/>
                <a:cs typeface="Tahoma"/>
              </a:rPr>
              <a:t>Ф</a:t>
            </a:r>
            <a:r>
              <a:rPr sz="3000" spc="20" dirty="0">
                <a:solidFill>
                  <a:srgbClr val="EBF0F1"/>
                </a:solidFill>
                <a:latin typeface="Tahoma"/>
                <a:cs typeface="Tahoma"/>
              </a:rPr>
              <a:t>,</a:t>
            </a:r>
            <a:r>
              <a:rPr sz="3000" spc="-16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5" dirty="0">
                <a:solidFill>
                  <a:srgbClr val="EBF0F1"/>
                </a:solidFill>
                <a:latin typeface="Tahoma"/>
                <a:cs typeface="Tahoma"/>
              </a:rPr>
              <a:t>збунтувалася</a:t>
            </a:r>
            <a:r>
              <a:rPr sz="3000" spc="-16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80" dirty="0">
                <a:solidFill>
                  <a:srgbClr val="EBF0F1"/>
                </a:solidFill>
                <a:latin typeface="Tahoma"/>
                <a:cs typeface="Tahoma"/>
              </a:rPr>
              <a:t>проти </a:t>
            </a:r>
            <a:r>
              <a:rPr sz="3000" spc="-92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25" dirty="0">
                <a:solidFill>
                  <a:srgbClr val="EBF0F1"/>
                </a:solidFill>
                <a:latin typeface="Tahoma"/>
                <a:cs typeface="Tahoma"/>
              </a:rPr>
              <a:t>української</a:t>
            </a:r>
            <a:r>
              <a:rPr sz="3000" spc="-16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-5" dirty="0">
                <a:solidFill>
                  <a:srgbClr val="EBF0F1"/>
                </a:solidFill>
                <a:latin typeface="Tahoma"/>
                <a:cs typeface="Tahoma"/>
              </a:rPr>
              <a:t>влади.</a:t>
            </a:r>
            <a:endParaRPr sz="3000" dirty="0">
              <a:latin typeface="Tahoma"/>
              <a:cs typeface="Tahoma"/>
            </a:endParaRPr>
          </a:p>
          <a:p>
            <a:pPr marL="11168380" marR="5080" indent="-1663064">
              <a:lnSpc>
                <a:spcPct val="115700"/>
              </a:lnSpc>
              <a:spcBef>
                <a:spcPts val="1345"/>
              </a:spcBef>
            </a:pPr>
            <a:r>
              <a:rPr sz="2700" spc="40" dirty="0">
                <a:solidFill>
                  <a:srgbClr val="EBF0F1"/>
                </a:solidFill>
                <a:latin typeface="Verdana"/>
                <a:cs typeface="Verdana"/>
              </a:rPr>
              <a:t>Головна</a:t>
            </a:r>
            <a:r>
              <a:rPr sz="2700" spc="-24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2700" spc="35" dirty="0">
                <a:solidFill>
                  <a:srgbClr val="EBF0F1"/>
                </a:solidFill>
                <a:latin typeface="Verdana"/>
                <a:cs typeface="Verdana"/>
              </a:rPr>
              <a:t>військово-морська</a:t>
            </a:r>
            <a:r>
              <a:rPr sz="2700" spc="-24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2700" spc="10" dirty="0">
                <a:solidFill>
                  <a:srgbClr val="EBF0F1"/>
                </a:solidFill>
                <a:latin typeface="Verdana"/>
                <a:cs typeface="Verdana"/>
              </a:rPr>
              <a:t>база</a:t>
            </a:r>
            <a:r>
              <a:rPr sz="2700" spc="-24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2700" spc="155" dirty="0">
                <a:solidFill>
                  <a:srgbClr val="EBF0F1"/>
                </a:solidFill>
                <a:latin typeface="Verdana"/>
                <a:cs typeface="Verdana"/>
              </a:rPr>
              <a:t>ЧФ</a:t>
            </a:r>
            <a:r>
              <a:rPr sz="2700" spc="-24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2700" spc="35" dirty="0">
                <a:solidFill>
                  <a:srgbClr val="EBF0F1"/>
                </a:solidFill>
                <a:latin typeface="Verdana"/>
                <a:cs typeface="Verdana"/>
              </a:rPr>
              <a:t>в </a:t>
            </a:r>
            <a:r>
              <a:rPr sz="2700" spc="-93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2700" spc="45" dirty="0">
                <a:solidFill>
                  <a:srgbClr val="EBF0F1"/>
                </a:solidFill>
                <a:latin typeface="Verdana"/>
                <a:cs typeface="Verdana"/>
              </a:rPr>
              <a:t>С</a:t>
            </a:r>
            <a:r>
              <a:rPr sz="2700" spc="60" dirty="0">
                <a:solidFill>
                  <a:srgbClr val="EBF0F1"/>
                </a:solidFill>
                <a:latin typeface="Verdana"/>
                <a:cs typeface="Verdana"/>
              </a:rPr>
              <a:t>е</a:t>
            </a:r>
            <a:r>
              <a:rPr sz="2700" spc="35" dirty="0">
                <a:solidFill>
                  <a:srgbClr val="EBF0F1"/>
                </a:solidFill>
                <a:latin typeface="Verdana"/>
                <a:cs typeface="Verdana"/>
              </a:rPr>
              <a:t>в</a:t>
            </a:r>
            <a:r>
              <a:rPr sz="2700" spc="-50" dirty="0">
                <a:solidFill>
                  <a:srgbClr val="EBF0F1"/>
                </a:solidFill>
                <a:latin typeface="Verdana"/>
                <a:cs typeface="Verdana"/>
              </a:rPr>
              <a:t>а</a:t>
            </a:r>
            <a:r>
              <a:rPr sz="2700" spc="75" dirty="0">
                <a:solidFill>
                  <a:srgbClr val="EBF0F1"/>
                </a:solidFill>
                <a:latin typeface="Verdana"/>
                <a:cs typeface="Verdana"/>
              </a:rPr>
              <a:t>с</a:t>
            </a:r>
            <a:r>
              <a:rPr sz="2700" spc="5" dirty="0">
                <a:solidFill>
                  <a:srgbClr val="EBF0F1"/>
                </a:solidFill>
                <a:latin typeface="Verdana"/>
                <a:cs typeface="Verdana"/>
              </a:rPr>
              <a:t>то</a:t>
            </a:r>
            <a:r>
              <a:rPr sz="2700" spc="95" dirty="0">
                <a:solidFill>
                  <a:srgbClr val="EBF0F1"/>
                </a:solidFill>
                <a:latin typeface="Verdana"/>
                <a:cs typeface="Verdana"/>
              </a:rPr>
              <a:t>п</a:t>
            </a:r>
            <a:r>
              <a:rPr sz="2700" spc="75" dirty="0">
                <a:solidFill>
                  <a:srgbClr val="EBF0F1"/>
                </a:solidFill>
                <a:latin typeface="Verdana"/>
                <a:cs typeface="Verdana"/>
              </a:rPr>
              <a:t>о</a:t>
            </a:r>
            <a:r>
              <a:rPr sz="2700" spc="30" dirty="0">
                <a:solidFill>
                  <a:srgbClr val="EBF0F1"/>
                </a:solidFill>
                <a:latin typeface="Verdana"/>
                <a:cs typeface="Verdana"/>
              </a:rPr>
              <a:t>л</a:t>
            </a:r>
            <a:r>
              <a:rPr sz="2700" spc="-5" dirty="0">
                <a:solidFill>
                  <a:srgbClr val="EBF0F1"/>
                </a:solidFill>
                <a:latin typeface="Verdana"/>
                <a:cs typeface="Verdana"/>
              </a:rPr>
              <a:t>і</a:t>
            </a:r>
            <a:r>
              <a:rPr sz="2700" spc="-409" dirty="0">
                <a:solidFill>
                  <a:srgbClr val="EBF0F1"/>
                </a:solidFill>
                <a:latin typeface="Verdana"/>
                <a:cs typeface="Verdana"/>
              </a:rPr>
              <a:t>,</a:t>
            </a:r>
            <a:r>
              <a:rPr sz="2700" spc="-24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2700" spc="-745" dirty="0">
                <a:solidFill>
                  <a:srgbClr val="EBF0F1"/>
                </a:solidFill>
                <a:latin typeface="Verdana"/>
                <a:cs typeface="Verdana"/>
              </a:rPr>
              <a:t>1</a:t>
            </a:r>
            <a:r>
              <a:rPr sz="2700" spc="-75" dirty="0">
                <a:solidFill>
                  <a:srgbClr val="EBF0F1"/>
                </a:solidFill>
                <a:latin typeface="Verdana"/>
                <a:cs typeface="Verdana"/>
              </a:rPr>
              <a:t>99</a:t>
            </a:r>
            <a:r>
              <a:rPr sz="2700" spc="-745" dirty="0">
                <a:solidFill>
                  <a:srgbClr val="EBF0F1"/>
                </a:solidFill>
                <a:latin typeface="Verdana"/>
                <a:cs typeface="Verdana"/>
              </a:rPr>
              <a:t>1</a:t>
            </a:r>
            <a:r>
              <a:rPr sz="2700" spc="-24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2700" spc="170" dirty="0">
                <a:solidFill>
                  <a:srgbClr val="EBF0F1"/>
                </a:solidFill>
                <a:latin typeface="Verdana"/>
                <a:cs typeface="Verdana"/>
              </a:rPr>
              <a:t>р</a:t>
            </a:r>
            <a:r>
              <a:rPr sz="2700" spc="-409" dirty="0">
                <a:solidFill>
                  <a:srgbClr val="EBF0F1"/>
                </a:solidFill>
                <a:latin typeface="Verdana"/>
                <a:cs typeface="Verdana"/>
              </a:rPr>
              <a:t>.</a:t>
            </a:r>
            <a:endParaRPr sz="27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8288000" cy="10287000"/>
            <a:chOff x="0" y="3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5492" y="2456950"/>
              <a:ext cx="6457949" cy="62579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5283" y="30007"/>
            <a:ext cx="1716532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6000" spc="509" dirty="0">
                <a:solidFill>
                  <a:srgbClr val="EBF0F1"/>
                </a:solidFill>
                <a:latin typeface="Verdana"/>
                <a:cs typeface="Verdana"/>
              </a:rPr>
              <a:t>ПРОБЛЕМА </a:t>
            </a:r>
            <a:r>
              <a:rPr sz="6000" spc="475" dirty="0">
                <a:solidFill>
                  <a:srgbClr val="EBF0F1"/>
                </a:solidFill>
                <a:latin typeface="Verdana"/>
                <a:cs typeface="Verdana"/>
              </a:rPr>
              <a:t>ЧОРНОМОРСЬГО </a:t>
            </a:r>
            <a:r>
              <a:rPr sz="6000" spc="395" dirty="0">
                <a:solidFill>
                  <a:srgbClr val="EBF0F1"/>
                </a:solidFill>
                <a:latin typeface="Verdana"/>
                <a:cs typeface="Verdana"/>
              </a:rPr>
              <a:t>ФЛОТУ </a:t>
            </a:r>
            <a:r>
              <a:rPr sz="6000" spc="380" dirty="0">
                <a:solidFill>
                  <a:srgbClr val="EBF0F1"/>
                </a:solidFill>
                <a:latin typeface="Verdana"/>
                <a:cs typeface="Verdana"/>
              </a:rPr>
              <a:t>В </a:t>
            </a:r>
            <a:r>
              <a:rPr sz="6000" spc="38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6000" spc="250" dirty="0">
                <a:solidFill>
                  <a:srgbClr val="EBF0F1"/>
                </a:solidFill>
                <a:latin typeface="Verdana"/>
                <a:cs typeface="Verdana"/>
              </a:rPr>
              <a:t>РОСІЙСЬКО-УКРАЇНСЬКИХ</a:t>
            </a:r>
            <a:r>
              <a:rPr sz="6000" spc="-29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6000" spc="295" dirty="0">
                <a:solidFill>
                  <a:srgbClr val="EBF0F1"/>
                </a:solidFill>
                <a:latin typeface="Verdana"/>
                <a:cs typeface="Verdana"/>
              </a:rPr>
              <a:t>ВІДНОСИНАХ</a:t>
            </a:r>
            <a:endParaRPr sz="6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3367" y="3026229"/>
            <a:ext cx="17255490" cy="6918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090025">
              <a:lnSpc>
                <a:spcPct val="116700"/>
              </a:lnSpc>
              <a:spcBef>
                <a:spcPts val="95"/>
              </a:spcBef>
            </a:pPr>
            <a:r>
              <a:rPr sz="3000" spc="70" dirty="0">
                <a:solidFill>
                  <a:srgbClr val="EBF0F1"/>
                </a:solidFill>
                <a:latin typeface="Tahoma"/>
                <a:cs typeface="Tahoma"/>
              </a:rPr>
              <a:t>23</a:t>
            </a:r>
            <a:r>
              <a:rPr sz="3000" spc="-16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65" dirty="0">
                <a:solidFill>
                  <a:srgbClr val="EBF0F1"/>
                </a:solidFill>
                <a:latin typeface="Tahoma"/>
                <a:cs typeface="Tahoma"/>
              </a:rPr>
              <a:t>липня</a:t>
            </a:r>
            <a:r>
              <a:rPr sz="3000" spc="-16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70" dirty="0">
                <a:solidFill>
                  <a:srgbClr val="EBF0F1"/>
                </a:solidFill>
                <a:latin typeface="Tahoma"/>
                <a:cs typeface="Tahoma"/>
              </a:rPr>
              <a:t>1992</a:t>
            </a:r>
            <a:r>
              <a:rPr sz="3000" spc="-16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-35" dirty="0">
                <a:solidFill>
                  <a:srgbClr val="EBF0F1"/>
                </a:solidFill>
                <a:latin typeface="Tahoma"/>
                <a:cs typeface="Tahoma"/>
              </a:rPr>
              <a:t>р.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120" dirty="0">
                <a:solidFill>
                  <a:srgbClr val="EBF0F1"/>
                </a:solidFill>
                <a:latin typeface="Tahoma"/>
                <a:cs typeface="Tahoma"/>
              </a:rPr>
              <a:t>в</a:t>
            </a:r>
            <a:r>
              <a:rPr sz="3000" spc="-16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40" dirty="0">
                <a:solidFill>
                  <a:srgbClr val="EBF0F1"/>
                </a:solidFill>
                <a:latin typeface="Tahoma"/>
                <a:cs typeface="Tahoma"/>
              </a:rPr>
              <a:t>Дагомисі</a:t>
            </a:r>
            <a:r>
              <a:rPr sz="3000" spc="-16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5" dirty="0">
                <a:solidFill>
                  <a:srgbClr val="EBF0F1"/>
                </a:solidFill>
                <a:latin typeface="Tahoma"/>
                <a:cs typeface="Tahoma"/>
              </a:rPr>
              <a:t>відбулася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10" dirty="0">
                <a:solidFill>
                  <a:srgbClr val="EBF0F1"/>
                </a:solidFill>
                <a:latin typeface="Tahoma"/>
                <a:cs typeface="Tahoma"/>
              </a:rPr>
              <a:t>зустріч </a:t>
            </a:r>
            <a:r>
              <a:rPr sz="3000" spc="-92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30" dirty="0">
                <a:solidFill>
                  <a:srgbClr val="EBF0F1"/>
                </a:solidFill>
                <a:latin typeface="Tahoma"/>
                <a:cs typeface="Tahoma"/>
              </a:rPr>
              <a:t>делегацій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40" dirty="0">
                <a:solidFill>
                  <a:srgbClr val="EBF0F1"/>
                </a:solidFill>
                <a:latin typeface="Tahoma"/>
                <a:cs typeface="Tahoma"/>
              </a:rPr>
              <a:t>України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EBF0F1"/>
                </a:solidFill>
                <a:latin typeface="Tahoma"/>
                <a:cs typeface="Tahoma"/>
              </a:rPr>
              <a:t>і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-5" dirty="0">
                <a:solidFill>
                  <a:srgbClr val="EBF0F1"/>
                </a:solidFill>
                <a:latin typeface="Tahoma"/>
                <a:cs typeface="Tahoma"/>
              </a:rPr>
              <a:t>Росії,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165" dirty="0">
                <a:solidFill>
                  <a:srgbClr val="EBF0F1"/>
                </a:solidFill>
                <a:latin typeface="Tahoma"/>
                <a:cs typeface="Tahoma"/>
              </a:rPr>
              <a:t>що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20" dirty="0">
                <a:solidFill>
                  <a:srgbClr val="EBF0F1"/>
                </a:solidFill>
                <a:latin typeface="Tahoma"/>
                <a:cs typeface="Tahoma"/>
              </a:rPr>
              <a:t>закінчилася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00" spc="65" dirty="0">
                <a:solidFill>
                  <a:srgbClr val="EBF0F1"/>
                </a:solidFill>
                <a:latin typeface="Tahoma"/>
                <a:cs typeface="Tahoma"/>
              </a:rPr>
              <a:t>підписанням</a:t>
            </a:r>
            <a:r>
              <a:rPr sz="3000" spc="-16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-30" dirty="0">
                <a:solidFill>
                  <a:srgbClr val="EBF0F1"/>
                </a:solidFill>
                <a:latin typeface="Tahoma"/>
                <a:cs typeface="Tahoma"/>
              </a:rPr>
              <a:t>угоди,</a:t>
            </a:r>
            <a:r>
              <a:rPr sz="3000" spc="-16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120" dirty="0">
                <a:solidFill>
                  <a:srgbClr val="EBF0F1"/>
                </a:solidFill>
                <a:latin typeface="Tahoma"/>
                <a:cs typeface="Tahoma"/>
              </a:rPr>
              <a:t>в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-5" dirty="0">
                <a:solidFill>
                  <a:srgbClr val="EBF0F1"/>
                </a:solidFill>
                <a:latin typeface="Tahoma"/>
                <a:cs typeface="Tahoma"/>
              </a:rPr>
              <a:t>якій</a:t>
            </a:r>
            <a:r>
              <a:rPr sz="3000" spc="-16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85" dirty="0">
                <a:solidFill>
                  <a:srgbClr val="EBF0F1"/>
                </a:solidFill>
                <a:latin typeface="Tahoma"/>
                <a:cs typeface="Tahoma"/>
              </a:rPr>
              <a:t>сторони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00" spc="40" dirty="0">
                <a:solidFill>
                  <a:srgbClr val="EBF0F1"/>
                </a:solidFill>
                <a:latin typeface="Tahoma"/>
                <a:cs typeface="Tahoma"/>
              </a:rPr>
              <a:t>підтвердили</a:t>
            </a:r>
            <a:r>
              <a:rPr sz="3000" spc="-16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30" dirty="0">
                <a:solidFill>
                  <a:srgbClr val="EBF0F1"/>
                </a:solidFill>
                <a:latin typeface="Tahoma"/>
                <a:cs typeface="Tahoma"/>
              </a:rPr>
              <a:t>важливість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90" dirty="0">
                <a:solidFill>
                  <a:srgbClr val="EBF0F1"/>
                </a:solidFill>
                <a:latin typeface="Tahoma"/>
                <a:cs typeface="Tahoma"/>
              </a:rPr>
              <a:t>переговорів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105" dirty="0">
                <a:solidFill>
                  <a:srgbClr val="EBF0F1"/>
                </a:solidFill>
                <a:latin typeface="Tahoma"/>
                <a:cs typeface="Tahoma"/>
              </a:rPr>
              <a:t>щодо</a:t>
            </a:r>
            <a:endParaRPr sz="3000">
              <a:latin typeface="Tahoma"/>
              <a:cs typeface="Tahoma"/>
            </a:endParaRPr>
          </a:p>
          <a:p>
            <a:pPr marL="12700" marR="9077325">
              <a:lnSpc>
                <a:spcPts val="4200"/>
              </a:lnSpc>
              <a:spcBef>
                <a:spcPts val="240"/>
              </a:spcBef>
            </a:pPr>
            <a:r>
              <a:rPr sz="3000" spc="75" dirty="0">
                <a:solidFill>
                  <a:srgbClr val="EBF0F1"/>
                </a:solidFill>
                <a:latin typeface="Tahoma"/>
                <a:cs typeface="Tahoma"/>
              </a:rPr>
              <a:t>створення</a:t>
            </a:r>
            <a:r>
              <a:rPr sz="3000" spc="-16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75" dirty="0">
                <a:solidFill>
                  <a:srgbClr val="EBF0F1"/>
                </a:solidFill>
                <a:latin typeface="Tahoma"/>
                <a:cs typeface="Tahoma"/>
              </a:rPr>
              <a:t>на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85" dirty="0">
                <a:solidFill>
                  <a:srgbClr val="EBF0F1"/>
                </a:solidFill>
                <a:latin typeface="Tahoma"/>
                <a:cs typeface="Tahoma"/>
              </a:rPr>
              <a:t>Чорному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85" dirty="0">
                <a:solidFill>
                  <a:srgbClr val="EBF0F1"/>
                </a:solidFill>
                <a:latin typeface="Tahoma"/>
                <a:cs typeface="Tahoma"/>
              </a:rPr>
              <a:t>морі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100" dirty="0">
                <a:solidFill>
                  <a:srgbClr val="EBF0F1"/>
                </a:solidFill>
                <a:latin typeface="Tahoma"/>
                <a:cs typeface="Tahoma"/>
              </a:rPr>
              <a:t>Чорноморського </a:t>
            </a:r>
            <a:r>
              <a:rPr sz="3000" spc="-92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-75" dirty="0">
                <a:solidFill>
                  <a:srgbClr val="EBF0F1"/>
                </a:solidFill>
                <a:latin typeface="Tahoma"/>
                <a:cs typeface="Tahoma"/>
              </a:rPr>
              <a:t>флоту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150" dirty="0">
                <a:solidFill>
                  <a:srgbClr val="EBF0F1"/>
                </a:solidFill>
                <a:latin typeface="Tahoma"/>
                <a:cs typeface="Tahoma"/>
              </a:rPr>
              <a:t>ВМС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50" dirty="0">
                <a:solidFill>
                  <a:srgbClr val="EBF0F1"/>
                </a:solidFill>
                <a:latin typeface="Tahoma"/>
                <a:cs typeface="Tahoma"/>
              </a:rPr>
              <a:t>Росії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EBF0F1"/>
                </a:solidFill>
                <a:latin typeface="Tahoma"/>
                <a:cs typeface="Tahoma"/>
              </a:rPr>
              <a:t>і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150" dirty="0">
                <a:solidFill>
                  <a:srgbClr val="EBF0F1"/>
                </a:solidFill>
                <a:latin typeface="Tahoma"/>
                <a:cs typeface="Tahoma"/>
              </a:rPr>
              <a:t>ВМС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10" dirty="0">
                <a:solidFill>
                  <a:srgbClr val="EBF0F1"/>
                </a:solidFill>
                <a:latin typeface="Tahoma"/>
                <a:cs typeface="Tahoma"/>
              </a:rPr>
              <a:t>України.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50" dirty="0">
                <a:solidFill>
                  <a:srgbClr val="EBF0F1"/>
                </a:solidFill>
                <a:latin typeface="Tahoma"/>
                <a:cs typeface="Tahoma"/>
              </a:rPr>
              <a:t>Згідно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-15" dirty="0">
                <a:solidFill>
                  <a:srgbClr val="EBF0F1"/>
                </a:solidFill>
                <a:latin typeface="Tahoma"/>
                <a:cs typeface="Tahoma"/>
              </a:rPr>
              <a:t>із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3000" spc="35" dirty="0">
                <a:solidFill>
                  <a:srgbClr val="EBF0F1"/>
                </a:solidFill>
                <a:latin typeface="Tahoma"/>
                <a:cs typeface="Tahoma"/>
              </a:rPr>
              <a:t>досягнутою</a:t>
            </a:r>
            <a:r>
              <a:rPr sz="3000" spc="-16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55" dirty="0">
                <a:solidFill>
                  <a:srgbClr val="EBF0F1"/>
                </a:solidFill>
                <a:latin typeface="Tahoma"/>
                <a:cs typeface="Tahoma"/>
              </a:rPr>
              <a:t>домовленістю</a:t>
            </a:r>
            <a:r>
              <a:rPr sz="3000" spc="-16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30" dirty="0">
                <a:solidFill>
                  <a:srgbClr val="EBF0F1"/>
                </a:solidFill>
                <a:latin typeface="Tahoma"/>
                <a:cs typeface="Tahoma"/>
              </a:rPr>
              <a:t>упродовж</a:t>
            </a:r>
            <a:endParaRPr sz="3000">
              <a:latin typeface="Tahoma"/>
              <a:cs typeface="Tahoma"/>
            </a:endParaRPr>
          </a:p>
          <a:p>
            <a:pPr marL="12700" marR="9070975">
              <a:lnSpc>
                <a:spcPts val="4200"/>
              </a:lnSpc>
              <a:spcBef>
                <a:spcPts val="240"/>
              </a:spcBef>
            </a:pPr>
            <a:r>
              <a:rPr sz="3000" spc="65" dirty="0">
                <a:solidFill>
                  <a:srgbClr val="EBF0F1"/>
                </a:solidFill>
                <a:latin typeface="Tahoma"/>
                <a:cs typeface="Tahoma"/>
              </a:rPr>
              <a:t>перехідного </a:t>
            </a:r>
            <a:r>
              <a:rPr sz="3000" spc="35" dirty="0">
                <a:solidFill>
                  <a:srgbClr val="EBF0F1"/>
                </a:solidFill>
                <a:latin typeface="Tahoma"/>
                <a:cs typeface="Tahoma"/>
              </a:rPr>
              <a:t>періоду </a:t>
            </a:r>
            <a:r>
              <a:rPr sz="3000" spc="50" dirty="0">
                <a:solidFill>
                  <a:srgbClr val="EBF0F1"/>
                </a:solidFill>
                <a:latin typeface="Tahoma"/>
                <a:cs typeface="Tahoma"/>
              </a:rPr>
              <a:t>передбачалося </a:t>
            </a:r>
            <a:r>
              <a:rPr sz="3000" spc="75" dirty="0">
                <a:solidFill>
                  <a:srgbClr val="EBF0F1"/>
                </a:solidFill>
                <a:latin typeface="Tahoma"/>
                <a:cs typeface="Tahoma"/>
              </a:rPr>
              <a:t>спільне </a:t>
            </a:r>
            <a:r>
              <a:rPr sz="3000" spc="8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40" dirty="0">
                <a:solidFill>
                  <a:srgbClr val="EBF0F1"/>
                </a:solidFill>
                <a:latin typeface="Tahoma"/>
                <a:cs typeface="Tahoma"/>
              </a:rPr>
              <a:t>користування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95" dirty="0">
                <a:solidFill>
                  <a:srgbClr val="EBF0F1"/>
                </a:solidFill>
                <a:latin typeface="Tahoma"/>
                <a:cs typeface="Tahoma"/>
              </a:rPr>
              <a:t>наявною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65" dirty="0">
                <a:solidFill>
                  <a:srgbClr val="EBF0F1"/>
                </a:solidFill>
                <a:latin typeface="Tahoma"/>
                <a:cs typeface="Tahoma"/>
              </a:rPr>
              <a:t>системою</a:t>
            </a:r>
            <a:r>
              <a:rPr sz="3000" spc="-155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40" dirty="0">
                <a:solidFill>
                  <a:srgbClr val="EBF0F1"/>
                </a:solidFill>
                <a:latin typeface="Tahoma"/>
                <a:cs typeface="Tahoma"/>
              </a:rPr>
              <a:t>базування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EBF0F1"/>
                </a:solidFill>
                <a:latin typeface="Tahoma"/>
                <a:cs typeface="Tahoma"/>
              </a:rPr>
              <a:t>і </a:t>
            </a:r>
            <a:r>
              <a:rPr sz="3000" spc="-919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55" dirty="0">
                <a:solidFill>
                  <a:srgbClr val="EBF0F1"/>
                </a:solidFill>
                <a:latin typeface="Tahoma"/>
                <a:cs typeface="Tahoma"/>
              </a:rPr>
              <a:t>матеріально-технічного</a:t>
            </a:r>
            <a:r>
              <a:rPr sz="3000" spc="-160" dirty="0">
                <a:solidFill>
                  <a:srgbClr val="EBF0F1"/>
                </a:solidFill>
                <a:latin typeface="Tahoma"/>
                <a:cs typeface="Tahoma"/>
              </a:rPr>
              <a:t> </a:t>
            </a:r>
            <a:r>
              <a:rPr sz="3000" spc="40" dirty="0">
                <a:solidFill>
                  <a:srgbClr val="EBF0F1"/>
                </a:solidFill>
                <a:latin typeface="Tahoma"/>
                <a:cs typeface="Tahoma"/>
              </a:rPr>
              <a:t>забезпечення.</a:t>
            </a:r>
            <a:endParaRPr sz="3000">
              <a:latin typeface="Tahoma"/>
              <a:cs typeface="Tahoma"/>
            </a:endParaRPr>
          </a:p>
          <a:p>
            <a:pPr marL="9234805" marR="5080" indent="582930">
              <a:lnSpc>
                <a:spcPct val="116700"/>
              </a:lnSpc>
              <a:spcBef>
                <a:spcPts val="3640"/>
              </a:spcBef>
            </a:pPr>
            <a:r>
              <a:rPr sz="3000" spc="220" dirty="0">
                <a:solidFill>
                  <a:srgbClr val="EBF0F1"/>
                </a:solidFill>
                <a:latin typeface="Verdana"/>
                <a:cs typeface="Verdana"/>
              </a:rPr>
              <a:t>П</a:t>
            </a:r>
            <a:r>
              <a:rPr sz="3000" spc="-5" dirty="0">
                <a:solidFill>
                  <a:srgbClr val="EBF0F1"/>
                </a:solidFill>
                <a:latin typeface="Verdana"/>
                <a:cs typeface="Verdana"/>
              </a:rPr>
              <a:t>і</a:t>
            </a:r>
            <a:r>
              <a:rPr sz="3000" spc="85" dirty="0">
                <a:solidFill>
                  <a:srgbClr val="EBF0F1"/>
                </a:solidFill>
                <a:latin typeface="Verdana"/>
                <a:cs typeface="Verdana"/>
              </a:rPr>
              <a:t>д</a:t>
            </a:r>
            <a:r>
              <a:rPr sz="3000" spc="110" dirty="0">
                <a:solidFill>
                  <a:srgbClr val="EBF0F1"/>
                </a:solidFill>
                <a:latin typeface="Verdana"/>
                <a:cs typeface="Verdana"/>
              </a:rPr>
              <a:t>н</a:t>
            </a:r>
            <a:r>
              <a:rPr sz="3000" spc="15" dirty="0">
                <a:solidFill>
                  <a:srgbClr val="EBF0F1"/>
                </a:solidFill>
                <a:latin typeface="Verdana"/>
                <a:cs typeface="Verdana"/>
              </a:rPr>
              <a:t>я</a:t>
            </a:r>
            <a:r>
              <a:rPr sz="3000" spc="-70" dirty="0">
                <a:solidFill>
                  <a:srgbClr val="EBF0F1"/>
                </a:solidFill>
                <a:latin typeface="Verdana"/>
                <a:cs typeface="Verdana"/>
              </a:rPr>
              <a:t>тт</a:t>
            </a:r>
            <a:r>
              <a:rPr sz="3000" spc="15" dirty="0">
                <a:solidFill>
                  <a:srgbClr val="EBF0F1"/>
                </a:solidFill>
                <a:latin typeface="Verdana"/>
                <a:cs typeface="Verdana"/>
              </a:rPr>
              <a:t>я</a:t>
            </a:r>
            <a:r>
              <a:rPr sz="3000" spc="-27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3000" spc="-105" dirty="0">
                <a:solidFill>
                  <a:srgbClr val="EBF0F1"/>
                </a:solidFill>
                <a:latin typeface="Verdana"/>
                <a:cs typeface="Verdana"/>
              </a:rPr>
              <a:t>у</a:t>
            </a:r>
            <a:r>
              <a:rPr sz="3000" spc="-35" dirty="0">
                <a:solidFill>
                  <a:srgbClr val="EBF0F1"/>
                </a:solidFill>
                <a:latin typeface="Verdana"/>
                <a:cs typeface="Verdana"/>
              </a:rPr>
              <a:t>к</a:t>
            </a:r>
            <a:r>
              <a:rPr sz="3000" spc="185" dirty="0">
                <a:solidFill>
                  <a:srgbClr val="EBF0F1"/>
                </a:solidFill>
                <a:latin typeface="Verdana"/>
                <a:cs typeface="Verdana"/>
              </a:rPr>
              <a:t>р</a:t>
            </a:r>
            <a:r>
              <a:rPr sz="3000" spc="-55" dirty="0">
                <a:solidFill>
                  <a:srgbClr val="EBF0F1"/>
                </a:solidFill>
                <a:latin typeface="Verdana"/>
                <a:cs typeface="Verdana"/>
              </a:rPr>
              <a:t>а</a:t>
            </a:r>
            <a:r>
              <a:rPr sz="3000" spc="-20" dirty="0">
                <a:solidFill>
                  <a:srgbClr val="EBF0F1"/>
                </a:solidFill>
                <a:latin typeface="Verdana"/>
                <a:cs typeface="Verdana"/>
              </a:rPr>
              <a:t>ї</a:t>
            </a:r>
            <a:r>
              <a:rPr sz="3000" spc="110" dirty="0">
                <a:solidFill>
                  <a:srgbClr val="EBF0F1"/>
                </a:solidFill>
                <a:latin typeface="Verdana"/>
                <a:cs typeface="Verdana"/>
              </a:rPr>
              <a:t>н</a:t>
            </a:r>
            <a:r>
              <a:rPr sz="3000" spc="85" dirty="0">
                <a:solidFill>
                  <a:srgbClr val="EBF0F1"/>
                </a:solidFill>
                <a:latin typeface="Verdana"/>
                <a:cs typeface="Verdana"/>
              </a:rPr>
              <a:t>с</a:t>
            </a:r>
            <a:r>
              <a:rPr sz="3000" spc="-25" dirty="0">
                <a:solidFill>
                  <a:srgbClr val="EBF0F1"/>
                </a:solidFill>
                <a:latin typeface="Verdana"/>
                <a:cs typeface="Verdana"/>
              </a:rPr>
              <a:t>ь</a:t>
            </a:r>
            <a:r>
              <a:rPr sz="3000" spc="-35" dirty="0">
                <a:solidFill>
                  <a:srgbClr val="EBF0F1"/>
                </a:solidFill>
                <a:latin typeface="Verdana"/>
                <a:cs typeface="Verdana"/>
              </a:rPr>
              <a:t>к</a:t>
            </a:r>
            <a:r>
              <a:rPr sz="3000" spc="85" dirty="0">
                <a:solidFill>
                  <a:srgbClr val="EBF0F1"/>
                </a:solidFill>
                <a:latin typeface="Verdana"/>
                <a:cs typeface="Verdana"/>
              </a:rPr>
              <a:t>о</a:t>
            </a:r>
            <a:r>
              <a:rPr sz="3000" spc="10" dirty="0">
                <a:solidFill>
                  <a:srgbClr val="EBF0F1"/>
                </a:solidFill>
                <a:latin typeface="Verdana"/>
                <a:cs typeface="Verdana"/>
              </a:rPr>
              <a:t>г</a:t>
            </a:r>
            <a:r>
              <a:rPr sz="3000" spc="85" dirty="0">
                <a:solidFill>
                  <a:srgbClr val="EBF0F1"/>
                </a:solidFill>
                <a:latin typeface="Verdana"/>
                <a:cs typeface="Verdana"/>
              </a:rPr>
              <a:t>о</a:t>
            </a:r>
            <a:r>
              <a:rPr sz="3000" spc="-27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3000" spc="110" dirty="0">
                <a:solidFill>
                  <a:srgbClr val="EBF0F1"/>
                </a:solidFill>
                <a:latin typeface="Verdana"/>
                <a:cs typeface="Verdana"/>
              </a:rPr>
              <a:t>п</a:t>
            </a:r>
            <a:r>
              <a:rPr sz="3000" spc="185" dirty="0">
                <a:solidFill>
                  <a:srgbClr val="EBF0F1"/>
                </a:solidFill>
                <a:latin typeface="Verdana"/>
                <a:cs typeface="Verdana"/>
              </a:rPr>
              <a:t>р</a:t>
            </a:r>
            <a:r>
              <a:rPr sz="3000" spc="-55" dirty="0">
                <a:solidFill>
                  <a:srgbClr val="EBF0F1"/>
                </a:solidFill>
                <a:latin typeface="Verdana"/>
                <a:cs typeface="Verdana"/>
              </a:rPr>
              <a:t>а</a:t>
            </a:r>
            <a:r>
              <a:rPr sz="3000" spc="110" dirty="0">
                <a:solidFill>
                  <a:srgbClr val="EBF0F1"/>
                </a:solidFill>
                <a:latin typeface="Verdana"/>
                <a:cs typeface="Verdana"/>
              </a:rPr>
              <a:t>п</a:t>
            </a:r>
            <a:r>
              <a:rPr sz="3000" spc="85" dirty="0">
                <a:solidFill>
                  <a:srgbClr val="EBF0F1"/>
                </a:solidFill>
                <a:latin typeface="Verdana"/>
                <a:cs typeface="Verdana"/>
              </a:rPr>
              <a:t>о</a:t>
            </a:r>
            <a:r>
              <a:rPr sz="3000" spc="185" dirty="0">
                <a:solidFill>
                  <a:srgbClr val="EBF0F1"/>
                </a:solidFill>
                <a:latin typeface="Verdana"/>
                <a:cs typeface="Verdana"/>
              </a:rPr>
              <a:t>р</a:t>
            </a:r>
            <a:r>
              <a:rPr sz="3000" spc="-55" dirty="0">
                <a:solidFill>
                  <a:srgbClr val="EBF0F1"/>
                </a:solidFill>
                <a:latin typeface="Verdana"/>
                <a:cs typeface="Verdana"/>
              </a:rPr>
              <a:t>а</a:t>
            </a:r>
            <a:r>
              <a:rPr sz="3000" spc="-27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3000" spc="20" dirty="0">
                <a:solidFill>
                  <a:srgbClr val="EBF0F1"/>
                </a:solidFill>
                <a:latin typeface="Verdana"/>
                <a:cs typeface="Verdana"/>
              </a:rPr>
              <a:t>на  </a:t>
            </a:r>
            <a:r>
              <a:rPr sz="3000" spc="-35" dirty="0">
                <a:solidFill>
                  <a:srgbClr val="EBF0F1"/>
                </a:solidFill>
                <a:latin typeface="Verdana"/>
                <a:cs typeface="Verdana"/>
              </a:rPr>
              <a:t>к</a:t>
            </a:r>
            <a:r>
              <a:rPr sz="3000" spc="85" dirty="0">
                <a:solidFill>
                  <a:srgbClr val="EBF0F1"/>
                </a:solidFill>
                <a:latin typeface="Verdana"/>
                <a:cs typeface="Verdana"/>
              </a:rPr>
              <a:t>о</a:t>
            </a:r>
            <a:r>
              <a:rPr sz="3000" spc="185" dirty="0">
                <a:solidFill>
                  <a:srgbClr val="EBF0F1"/>
                </a:solidFill>
                <a:latin typeface="Verdana"/>
                <a:cs typeface="Verdana"/>
              </a:rPr>
              <a:t>р</a:t>
            </a:r>
            <a:r>
              <a:rPr sz="3000" spc="-55" dirty="0">
                <a:solidFill>
                  <a:srgbClr val="EBF0F1"/>
                </a:solidFill>
                <a:latin typeface="Verdana"/>
                <a:cs typeface="Verdana"/>
              </a:rPr>
              <a:t>а</a:t>
            </a:r>
            <a:r>
              <a:rPr sz="3000" spc="130" dirty="0">
                <a:solidFill>
                  <a:srgbClr val="EBF0F1"/>
                </a:solidFill>
                <a:latin typeface="Verdana"/>
                <a:cs typeface="Verdana"/>
              </a:rPr>
              <a:t>б</a:t>
            </a:r>
            <a:r>
              <a:rPr sz="3000" spc="30" dirty="0">
                <a:solidFill>
                  <a:srgbClr val="EBF0F1"/>
                </a:solidFill>
                <a:latin typeface="Verdana"/>
                <a:cs typeface="Verdana"/>
              </a:rPr>
              <a:t>л</a:t>
            </a:r>
            <a:r>
              <a:rPr sz="3000" spc="15" dirty="0">
                <a:solidFill>
                  <a:srgbClr val="EBF0F1"/>
                </a:solidFill>
                <a:latin typeface="Verdana"/>
                <a:cs typeface="Verdana"/>
              </a:rPr>
              <a:t>я</a:t>
            </a:r>
            <a:r>
              <a:rPr sz="3000" spc="-200" dirty="0">
                <a:solidFill>
                  <a:srgbClr val="EBF0F1"/>
                </a:solidFill>
                <a:latin typeface="Verdana"/>
                <a:cs typeface="Verdana"/>
              </a:rPr>
              <a:t>х</a:t>
            </a:r>
            <a:r>
              <a:rPr sz="3000" spc="-27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3000" spc="55" dirty="0">
                <a:solidFill>
                  <a:srgbClr val="EBF0F1"/>
                </a:solidFill>
                <a:latin typeface="Verdana"/>
                <a:cs typeface="Verdana"/>
              </a:rPr>
              <a:t>Ч</a:t>
            </a:r>
            <a:r>
              <a:rPr sz="3000" spc="85" dirty="0">
                <a:solidFill>
                  <a:srgbClr val="EBF0F1"/>
                </a:solidFill>
                <a:latin typeface="Verdana"/>
                <a:cs typeface="Verdana"/>
              </a:rPr>
              <a:t>о</a:t>
            </a:r>
            <a:r>
              <a:rPr sz="3000" spc="185" dirty="0">
                <a:solidFill>
                  <a:srgbClr val="EBF0F1"/>
                </a:solidFill>
                <a:latin typeface="Verdana"/>
                <a:cs typeface="Verdana"/>
              </a:rPr>
              <a:t>р</a:t>
            </a:r>
            <a:r>
              <a:rPr sz="3000" spc="110" dirty="0">
                <a:solidFill>
                  <a:srgbClr val="EBF0F1"/>
                </a:solidFill>
                <a:latin typeface="Verdana"/>
                <a:cs typeface="Verdana"/>
              </a:rPr>
              <a:t>н</a:t>
            </a:r>
            <a:r>
              <a:rPr sz="3000" spc="85" dirty="0">
                <a:solidFill>
                  <a:srgbClr val="EBF0F1"/>
                </a:solidFill>
                <a:latin typeface="Verdana"/>
                <a:cs typeface="Verdana"/>
              </a:rPr>
              <a:t>о</a:t>
            </a:r>
            <a:r>
              <a:rPr sz="3000" spc="280" dirty="0">
                <a:solidFill>
                  <a:srgbClr val="EBF0F1"/>
                </a:solidFill>
                <a:latin typeface="Verdana"/>
                <a:cs typeface="Verdana"/>
              </a:rPr>
              <a:t>м</a:t>
            </a:r>
            <a:r>
              <a:rPr sz="3000" spc="85" dirty="0">
                <a:solidFill>
                  <a:srgbClr val="EBF0F1"/>
                </a:solidFill>
                <a:latin typeface="Verdana"/>
                <a:cs typeface="Verdana"/>
              </a:rPr>
              <a:t>о</a:t>
            </a:r>
            <a:r>
              <a:rPr sz="3000" spc="185" dirty="0">
                <a:solidFill>
                  <a:srgbClr val="EBF0F1"/>
                </a:solidFill>
                <a:latin typeface="Verdana"/>
                <a:cs typeface="Verdana"/>
              </a:rPr>
              <a:t>р</a:t>
            </a:r>
            <a:r>
              <a:rPr sz="3000" spc="85" dirty="0">
                <a:solidFill>
                  <a:srgbClr val="EBF0F1"/>
                </a:solidFill>
                <a:latin typeface="Verdana"/>
                <a:cs typeface="Verdana"/>
              </a:rPr>
              <a:t>с</a:t>
            </a:r>
            <a:r>
              <a:rPr sz="3000" spc="-25" dirty="0">
                <a:solidFill>
                  <a:srgbClr val="EBF0F1"/>
                </a:solidFill>
                <a:latin typeface="Verdana"/>
                <a:cs typeface="Verdana"/>
              </a:rPr>
              <a:t>ь</a:t>
            </a:r>
            <a:r>
              <a:rPr sz="3000" spc="-35" dirty="0">
                <a:solidFill>
                  <a:srgbClr val="EBF0F1"/>
                </a:solidFill>
                <a:latin typeface="Verdana"/>
                <a:cs typeface="Verdana"/>
              </a:rPr>
              <a:t>к</a:t>
            </a:r>
            <a:r>
              <a:rPr sz="3000" spc="85" dirty="0">
                <a:solidFill>
                  <a:srgbClr val="EBF0F1"/>
                </a:solidFill>
                <a:latin typeface="Verdana"/>
                <a:cs typeface="Verdana"/>
              </a:rPr>
              <a:t>о</a:t>
            </a:r>
            <a:r>
              <a:rPr sz="3000" spc="45" dirty="0">
                <a:solidFill>
                  <a:srgbClr val="EBF0F1"/>
                </a:solidFill>
                <a:latin typeface="Verdana"/>
                <a:cs typeface="Verdana"/>
              </a:rPr>
              <a:t>го</a:t>
            </a:r>
            <a:r>
              <a:rPr sz="3000" spc="-27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3000" spc="-170" dirty="0">
                <a:solidFill>
                  <a:srgbClr val="EBF0F1"/>
                </a:solidFill>
                <a:latin typeface="Verdana"/>
                <a:cs typeface="Verdana"/>
              </a:rPr>
              <a:t>ф</a:t>
            </a:r>
            <a:r>
              <a:rPr sz="3000" spc="30" dirty="0">
                <a:solidFill>
                  <a:srgbClr val="EBF0F1"/>
                </a:solidFill>
                <a:latin typeface="Verdana"/>
                <a:cs typeface="Verdana"/>
              </a:rPr>
              <a:t>л</a:t>
            </a:r>
            <a:r>
              <a:rPr sz="3000" spc="85" dirty="0">
                <a:solidFill>
                  <a:srgbClr val="EBF0F1"/>
                </a:solidFill>
                <a:latin typeface="Verdana"/>
                <a:cs typeface="Verdana"/>
              </a:rPr>
              <a:t>о</a:t>
            </a:r>
            <a:r>
              <a:rPr sz="3000" spc="-70" dirty="0">
                <a:solidFill>
                  <a:srgbClr val="EBF0F1"/>
                </a:solidFill>
                <a:latin typeface="Verdana"/>
                <a:cs typeface="Verdana"/>
              </a:rPr>
              <a:t>т</a:t>
            </a:r>
            <a:r>
              <a:rPr sz="3000" spc="-105" dirty="0">
                <a:solidFill>
                  <a:srgbClr val="EBF0F1"/>
                </a:solidFill>
                <a:latin typeface="Verdana"/>
                <a:cs typeface="Verdana"/>
              </a:rPr>
              <a:t>у</a:t>
            </a:r>
            <a:r>
              <a:rPr sz="3000" spc="-27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3000" spc="-825" dirty="0">
                <a:solidFill>
                  <a:srgbClr val="EBF0F1"/>
                </a:solidFill>
                <a:latin typeface="Verdana"/>
                <a:cs typeface="Verdana"/>
              </a:rPr>
              <a:t>1</a:t>
            </a:r>
            <a:r>
              <a:rPr sz="3000" spc="-85" dirty="0">
                <a:solidFill>
                  <a:srgbClr val="EBF0F1"/>
                </a:solidFill>
                <a:latin typeface="Verdana"/>
                <a:cs typeface="Verdana"/>
              </a:rPr>
              <a:t>99</a:t>
            </a:r>
            <a:r>
              <a:rPr sz="3000" spc="-204" dirty="0">
                <a:solidFill>
                  <a:srgbClr val="EBF0F1"/>
                </a:solidFill>
                <a:latin typeface="Verdana"/>
                <a:cs typeface="Verdana"/>
              </a:rPr>
              <a:t>2</a:t>
            </a:r>
            <a:r>
              <a:rPr sz="3000" spc="-27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3000" spc="185" dirty="0">
                <a:solidFill>
                  <a:srgbClr val="EBF0F1"/>
                </a:solidFill>
                <a:latin typeface="Verdana"/>
                <a:cs typeface="Verdana"/>
              </a:rPr>
              <a:t>р</a:t>
            </a:r>
            <a:r>
              <a:rPr sz="3000" spc="-459" dirty="0">
                <a:solidFill>
                  <a:srgbClr val="EBF0F1"/>
                </a:solidFill>
                <a:latin typeface="Verdana"/>
                <a:cs typeface="Verdana"/>
              </a:rPr>
              <a:t>.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5077" y="3021004"/>
              <a:ext cx="8115299" cy="54292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5283" y="30004"/>
            <a:ext cx="1716532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6000" spc="509" dirty="0">
                <a:solidFill>
                  <a:srgbClr val="EBF0F1"/>
                </a:solidFill>
                <a:latin typeface="Verdana"/>
                <a:cs typeface="Verdana"/>
              </a:rPr>
              <a:t>ПРОБЛЕМА </a:t>
            </a:r>
            <a:r>
              <a:rPr sz="6000" spc="475" dirty="0">
                <a:solidFill>
                  <a:srgbClr val="EBF0F1"/>
                </a:solidFill>
                <a:latin typeface="Verdana"/>
                <a:cs typeface="Verdana"/>
              </a:rPr>
              <a:t>ЧОРНОМОРСЬГО </a:t>
            </a:r>
            <a:r>
              <a:rPr sz="6000" spc="395" dirty="0">
                <a:solidFill>
                  <a:srgbClr val="EBF0F1"/>
                </a:solidFill>
                <a:latin typeface="Verdana"/>
                <a:cs typeface="Verdana"/>
              </a:rPr>
              <a:t>ФЛОТУ </a:t>
            </a:r>
            <a:r>
              <a:rPr sz="6000" spc="380" dirty="0">
                <a:solidFill>
                  <a:srgbClr val="EBF0F1"/>
                </a:solidFill>
                <a:latin typeface="Verdana"/>
                <a:cs typeface="Verdana"/>
              </a:rPr>
              <a:t>В </a:t>
            </a:r>
            <a:r>
              <a:rPr sz="6000" spc="38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6000" spc="250" dirty="0">
                <a:solidFill>
                  <a:srgbClr val="EBF0F1"/>
                </a:solidFill>
                <a:latin typeface="Verdana"/>
                <a:cs typeface="Verdana"/>
              </a:rPr>
              <a:t>РОСІЙСЬКО-УКРАЇНСЬКИХ</a:t>
            </a:r>
            <a:r>
              <a:rPr sz="6000" spc="-29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6000" spc="295" dirty="0">
                <a:solidFill>
                  <a:srgbClr val="EBF0F1"/>
                </a:solidFill>
                <a:latin typeface="Verdana"/>
                <a:cs typeface="Verdana"/>
              </a:rPr>
              <a:t>ВІДНОСИНАХ</a:t>
            </a:r>
            <a:endParaRPr sz="6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223" y="2922579"/>
            <a:ext cx="8065134" cy="58928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000" spc="-110" dirty="0">
                <a:solidFill>
                  <a:srgbClr val="EBF0F1"/>
                </a:solidFill>
                <a:latin typeface="Microsoft Sans Serif"/>
                <a:cs typeface="Microsoft Sans Serif"/>
              </a:rPr>
              <a:t>СКР-112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1240" dirty="0">
                <a:solidFill>
                  <a:srgbClr val="EBF0F1"/>
                </a:solidFill>
                <a:latin typeface="Microsoft Sans Serif"/>
                <a:cs typeface="Microsoft Sans Serif"/>
              </a:rPr>
              <a:t>—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45" dirty="0">
                <a:solidFill>
                  <a:srgbClr val="EBF0F1"/>
                </a:solidFill>
                <a:latin typeface="Microsoft Sans Serif"/>
                <a:cs typeface="Microsoft Sans Serif"/>
              </a:rPr>
              <a:t>сторожовий</a:t>
            </a:r>
            <a:r>
              <a:rPr sz="3000" spc="-20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5" dirty="0">
                <a:solidFill>
                  <a:srgbClr val="EBF0F1"/>
                </a:solidFill>
                <a:latin typeface="Microsoft Sans Serif"/>
                <a:cs typeface="Microsoft Sans Serif"/>
              </a:rPr>
              <a:t>корабель</a:t>
            </a:r>
            <a:endParaRPr sz="3000" dirty="0">
              <a:latin typeface="Microsoft Sans Serif"/>
              <a:cs typeface="Microsoft Sans Serif"/>
            </a:endParaRPr>
          </a:p>
          <a:p>
            <a:pPr marL="12700" marR="151130">
              <a:lnSpc>
                <a:spcPts val="4200"/>
              </a:lnSpc>
              <a:spcBef>
                <a:spcPts val="240"/>
              </a:spcBef>
            </a:pPr>
            <a:r>
              <a:rPr sz="3000" spc="50" dirty="0">
                <a:solidFill>
                  <a:srgbClr val="EBF0F1"/>
                </a:solidFill>
                <a:latin typeface="Microsoft Sans Serif"/>
                <a:cs typeface="Microsoft Sans Serif"/>
              </a:rPr>
              <a:t>Чорноморського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135" dirty="0">
                <a:solidFill>
                  <a:srgbClr val="EBF0F1"/>
                </a:solidFill>
                <a:latin typeface="Microsoft Sans Serif"/>
                <a:cs typeface="Microsoft Sans Serif"/>
              </a:rPr>
              <a:t>флоту,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20" dirty="0">
                <a:solidFill>
                  <a:srgbClr val="EBF0F1"/>
                </a:solidFill>
                <a:latin typeface="Microsoft Sans Serif"/>
                <a:cs typeface="Microsoft Sans Serif"/>
              </a:rPr>
              <a:t>який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40" dirty="0">
                <a:solidFill>
                  <a:srgbClr val="EBF0F1"/>
                </a:solidFill>
                <a:latin typeface="Microsoft Sans Serif"/>
                <a:cs typeface="Microsoft Sans Serif"/>
              </a:rPr>
              <a:t>21</a:t>
            </a:r>
            <a:r>
              <a:rPr sz="3000" spc="-20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60" dirty="0">
                <a:solidFill>
                  <a:srgbClr val="EBF0F1"/>
                </a:solidFill>
                <a:latin typeface="Microsoft Sans Serif"/>
                <a:cs typeface="Microsoft Sans Serif"/>
              </a:rPr>
              <a:t>липня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40" dirty="0">
                <a:solidFill>
                  <a:srgbClr val="EBF0F1"/>
                </a:solidFill>
                <a:latin typeface="Microsoft Sans Serif"/>
                <a:cs typeface="Microsoft Sans Serif"/>
              </a:rPr>
              <a:t>1992 </a:t>
            </a:r>
            <a:r>
              <a:rPr sz="3000" spc="-780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 err="1">
                <a:solidFill>
                  <a:srgbClr val="EBF0F1"/>
                </a:solidFill>
                <a:latin typeface="Microsoft Sans Serif"/>
                <a:cs typeface="Microsoft Sans Serif"/>
              </a:rPr>
              <a:t>року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40" dirty="0" err="1">
                <a:solidFill>
                  <a:srgbClr val="EBF0F1"/>
                </a:solidFill>
                <a:latin typeface="Microsoft Sans Serif"/>
                <a:cs typeface="Microsoft Sans Serif"/>
              </a:rPr>
              <a:t>підняв</a:t>
            </a:r>
            <a:r>
              <a:rPr sz="3000" spc="-20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10" dirty="0">
                <a:solidFill>
                  <a:srgbClr val="EBF0F1"/>
                </a:solidFill>
                <a:latin typeface="Microsoft Sans Serif"/>
                <a:cs typeface="Microsoft Sans Serif"/>
              </a:rPr>
              <a:t>український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85" dirty="0">
                <a:solidFill>
                  <a:srgbClr val="EBF0F1"/>
                </a:solidFill>
                <a:latin typeface="Microsoft Sans Serif"/>
                <a:cs typeface="Microsoft Sans Serif"/>
              </a:rPr>
              <a:t>прапор</a:t>
            </a:r>
            <a:r>
              <a:rPr sz="3000" spc="-20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EBF0F1"/>
                </a:solidFill>
                <a:latin typeface="Microsoft Sans Serif"/>
                <a:cs typeface="Microsoft Sans Serif"/>
              </a:rPr>
              <a:t>і</a:t>
            </a:r>
            <a:endParaRPr sz="3000" dirty="0">
              <a:latin typeface="Microsoft Sans Serif"/>
              <a:cs typeface="Microsoft Sans Serif"/>
            </a:endParaRPr>
          </a:p>
          <a:p>
            <a:pPr marL="12700" marR="302895">
              <a:lnSpc>
                <a:spcPts val="4200"/>
              </a:lnSpc>
            </a:pPr>
            <a:r>
              <a:rPr sz="3000" spc="85" dirty="0">
                <a:solidFill>
                  <a:srgbClr val="EBF0F1"/>
                </a:solidFill>
                <a:latin typeface="Microsoft Sans Serif"/>
                <a:cs typeface="Microsoft Sans Serif"/>
              </a:rPr>
              <a:t>вирушив </a:t>
            </a:r>
            <a:r>
              <a:rPr sz="3000" spc="-75" dirty="0">
                <a:solidFill>
                  <a:srgbClr val="EBF0F1"/>
                </a:solidFill>
                <a:latin typeface="Microsoft Sans Serif"/>
                <a:cs typeface="Microsoft Sans Serif"/>
              </a:rPr>
              <a:t>із </a:t>
            </a:r>
            <a:r>
              <a:rPr sz="3000" spc="-20" dirty="0">
                <a:solidFill>
                  <a:srgbClr val="EBF0F1"/>
                </a:solidFill>
                <a:latin typeface="Microsoft Sans Serif"/>
                <a:cs typeface="Microsoft Sans Serif"/>
              </a:rPr>
              <a:t>Кримської </a:t>
            </a:r>
            <a:r>
              <a:rPr sz="3000" spc="25" dirty="0">
                <a:solidFill>
                  <a:srgbClr val="EBF0F1"/>
                </a:solidFill>
                <a:latin typeface="Microsoft Sans Serif"/>
                <a:cs typeface="Microsoft Sans Serif"/>
              </a:rPr>
              <a:t>військово-морської </a:t>
            </a:r>
            <a:r>
              <a:rPr sz="3000" spc="30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бази </a:t>
            </a:r>
            <a:r>
              <a:rPr sz="3000" spc="5" dirty="0">
                <a:solidFill>
                  <a:srgbClr val="EBF0F1"/>
                </a:solidFill>
                <a:latin typeface="Microsoft Sans Serif"/>
                <a:cs typeface="Microsoft Sans Serif"/>
              </a:rPr>
              <a:t>(Новоозерне)</a:t>
            </a:r>
            <a:r>
              <a:rPr sz="3000" spc="-20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125" dirty="0">
                <a:solidFill>
                  <a:srgbClr val="EBF0F1"/>
                </a:solidFill>
                <a:latin typeface="Microsoft Sans Serif"/>
                <a:cs typeface="Microsoft Sans Serif"/>
              </a:rPr>
              <a:t>у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45" dirty="0">
                <a:solidFill>
                  <a:srgbClr val="EBF0F1"/>
                </a:solidFill>
                <a:latin typeface="Microsoft Sans Serif"/>
                <a:cs typeface="Microsoft Sans Serif"/>
              </a:rPr>
              <a:t>бік</a:t>
            </a:r>
            <a:r>
              <a:rPr sz="3000" spc="-20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30" dirty="0">
                <a:solidFill>
                  <a:srgbClr val="EBF0F1"/>
                </a:solidFill>
                <a:latin typeface="Microsoft Sans Serif"/>
                <a:cs typeface="Microsoft Sans Serif"/>
              </a:rPr>
              <a:t>Одеси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1240" dirty="0">
                <a:solidFill>
                  <a:srgbClr val="EBF0F1"/>
                </a:solidFill>
                <a:latin typeface="Microsoft Sans Serif"/>
                <a:cs typeface="Microsoft Sans Serif"/>
              </a:rPr>
              <a:t>—</a:t>
            </a:r>
            <a:r>
              <a:rPr sz="3000" spc="-20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145" dirty="0">
                <a:solidFill>
                  <a:srgbClr val="EBF0F1"/>
                </a:solidFill>
                <a:latin typeface="Microsoft Sans Serif"/>
                <a:cs typeface="Microsoft Sans Serif"/>
              </a:rPr>
              <a:t>з</a:t>
            </a:r>
            <a:r>
              <a:rPr sz="3000" spc="-20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5" dirty="0">
                <a:solidFill>
                  <a:srgbClr val="EBF0F1"/>
                </a:solidFill>
                <a:latin typeface="Microsoft Sans Serif"/>
                <a:cs typeface="Microsoft Sans Serif"/>
              </a:rPr>
              <a:t>наміром </a:t>
            </a:r>
            <a:r>
              <a:rPr sz="3000" spc="-78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65" dirty="0">
                <a:solidFill>
                  <a:srgbClr val="EBF0F1"/>
                </a:solidFill>
                <a:latin typeface="Microsoft Sans Serif"/>
                <a:cs typeface="Microsoft Sans Serif"/>
              </a:rPr>
              <a:t>ввійти</a:t>
            </a:r>
            <a:r>
              <a:rPr sz="3000" spc="-30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EBF0F1"/>
                </a:solidFill>
                <a:latin typeface="Microsoft Sans Serif"/>
                <a:cs typeface="Microsoft Sans Serif"/>
              </a:rPr>
              <a:t>до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100" dirty="0">
                <a:solidFill>
                  <a:srgbClr val="EBF0F1"/>
                </a:solidFill>
                <a:latin typeface="Microsoft Sans Serif"/>
                <a:cs typeface="Microsoft Sans Serif"/>
              </a:rPr>
              <a:t>складу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30" dirty="0">
                <a:solidFill>
                  <a:srgbClr val="EBF0F1"/>
                </a:solidFill>
                <a:latin typeface="Microsoft Sans Serif"/>
                <a:cs typeface="Microsoft Sans Serif"/>
              </a:rPr>
              <a:t>Військово-Морських</a:t>
            </a:r>
            <a:r>
              <a:rPr sz="3000" spc="-30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90" dirty="0">
                <a:solidFill>
                  <a:srgbClr val="EBF0F1"/>
                </a:solidFill>
                <a:latin typeface="Microsoft Sans Serif"/>
                <a:cs typeface="Microsoft Sans Serif"/>
              </a:rPr>
              <a:t>Сил</a:t>
            </a:r>
            <a:endParaRPr sz="3000" dirty="0">
              <a:latin typeface="Microsoft Sans Serif"/>
              <a:cs typeface="Microsoft Sans Serif"/>
            </a:endParaRPr>
          </a:p>
          <a:p>
            <a:pPr marL="12700" marR="5080">
              <a:lnSpc>
                <a:spcPts val="4200"/>
              </a:lnSpc>
            </a:pPr>
            <a:r>
              <a:rPr sz="3000" spc="-15" dirty="0">
                <a:solidFill>
                  <a:srgbClr val="EBF0F1"/>
                </a:solidFill>
                <a:latin typeface="Microsoft Sans Serif"/>
                <a:cs typeface="Microsoft Sans Serif"/>
              </a:rPr>
              <a:t>України. </a:t>
            </a:r>
            <a:r>
              <a:rPr sz="3000" spc="25" dirty="0">
                <a:solidFill>
                  <a:srgbClr val="EBF0F1"/>
                </a:solidFill>
                <a:latin typeface="Microsoft Sans Serif"/>
                <a:cs typeface="Microsoft Sans Serif"/>
              </a:rPr>
              <a:t>Спроби </a:t>
            </a:r>
            <a:r>
              <a:rPr sz="3000" spc="40" dirty="0">
                <a:solidFill>
                  <a:srgbClr val="EBF0F1"/>
                </a:solidFill>
                <a:latin typeface="Microsoft Sans Serif"/>
                <a:cs typeface="Microsoft Sans Serif"/>
              </a:rPr>
              <a:t>російського </a:t>
            </a:r>
            <a:r>
              <a:rPr sz="3000" dirty="0">
                <a:solidFill>
                  <a:srgbClr val="EBF0F1"/>
                </a:solidFill>
                <a:latin typeface="Microsoft Sans Serif"/>
                <a:cs typeface="Microsoft Sans Serif"/>
              </a:rPr>
              <a:t>командування </a:t>
            </a:r>
            <a:r>
              <a:rPr sz="3000" spc="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EBF0F1"/>
                </a:solidFill>
                <a:latin typeface="Microsoft Sans Serif"/>
                <a:cs typeface="Microsoft Sans Serif"/>
              </a:rPr>
              <a:t>силами </a:t>
            </a:r>
            <a:r>
              <a:rPr sz="3000" spc="85" dirty="0">
                <a:solidFill>
                  <a:srgbClr val="EBF0F1"/>
                </a:solidFill>
                <a:latin typeface="Microsoft Sans Serif"/>
                <a:cs typeface="Microsoft Sans Serif"/>
              </a:rPr>
              <a:t>інших</a:t>
            </a:r>
            <a:r>
              <a:rPr sz="3000" spc="-1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EBF0F1"/>
                </a:solidFill>
                <a:latin typeface="Microsoft Sans Serif"/>
                <a:cs typeface="Microsoft Sans Serif"/>
              </a:rPr>
              <a:t>кораблів</a:t>
            </a:r>
            <a:r>
              <a:rPr sz="3000" spc="-1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EBF0F1"/>
                </a:solidFill>
                <a:latin typeface="Microsoft Sans Serif"/>
                <a:cs typeface="Microsoft Sans Serif"/>
              </a:rPr>
              <a:t>і</a:t>
            </a:r>
            <a:r>
              <a:rPr sz="3000" spc="-1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EBF0F1"/>
                </a:solidFill>
                <a:latin typeface="Microsoft Sans Serif"/>
                <a:cs typeface="Microsoft Sans Serif"/>
              </a:rPr>
              <a:t>авіації</a:t>
            </a:r>
            <a:r>
              <a:rPr sz="3000" spc="-1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35" dirty="0">
                <a:solidFill>
                  <a:srgbClr val="EBF0F1"/>
                </a:solidFill>
                <a:latin typeface="Microsoft Sans Serif"/>
                <a:cs typeface="Microsoft Sans Serif"/>
              </a:rPr>
              <a:t>перешкодити </a:t>
            </a:r>
            <a:r>
              <a:rPr sz="3000" spc="-780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70" dirty="0">
                <a:solidFill>
                  <a:srgbClr val="EBF0F1"/>
                </a:solidFill>
                <a:latin typeface="Microsoft Sans Serif"/>
                <a:cs typeface="Microsoft Sans Serif"/>
              </a:rPr>
              <a:t>діям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110" dirty="0">
                <a:solidFill>
                  <a:srgbClr val="EBF0F1"/>
                </a:solidFill>
                <a:latin typeface="Microsoft Sans Serif"/>
                <a:cs typeface="Microsoft Sans Serif"/>
              </a:rPr>
              <a:t>СКР-112</a:t>
            </a:r>
            <a:r>
              <a:rPr sz="3000" spc="-20" dirty="0">
                <a:solidFill>
                  <a:srgbClr val="EBF0F1"/>
                </a:solidFill>
                <a:latin typeface="Microsoft Sans Serif"/>
                <a:cs typeface="Microsoft Sans Serif"/>
              </a:rPr>
              <a:t> були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10" dirty="0">
                <a:solidFill>
                  <a:srgbClr val="EBF0F1"/>
                </a:solidFill>
                <a:latin typeface="Microsoft Sans Serif"/>
                <a:cs typeface="Microsoft Sans Serif"/>
              </a:rPr>
              <a:t>марними.</a:t>
            </a:r>
            <a:r>
              <a:rPr sz="3000" spc="-20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160" dirty="0">
                <a:solidFill>
                  <a:srgbClr val="EBF0F1"/>
                </a:solidFill>
                <a:latin typeface="Microsoft Sans Serif"/>
                <a:cs typeface="Microsoft Sans Serif"/>
              </a:rPr>
              <a:t>У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80" dirty="0">
                <a:solidFill>
                  <a:srgbClr val="EBF0F1"/>
                </a:solidFill>
                <a:latin typeface="Microsoft Sans Serif"/>
                <a:cs typeface="Microsoft Sans Serif"/>
              </a:rPr>
              <a:t>складі</a:t>
            </a:r>
            <a:r>
              <a:rPr sz="3000" spc="-20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125" dirty="0">
                <a:solidFill>
                  <a:srgbClr val="EBF0F1"/>
                </a:solidFill>
                <a:latin typeface="Microsoft Sans Serif"/>
                <a:cs typeface="Microsoft Sans Serif"/>
              </a:rPr>
              <a:t>ВМСУ</a:t>
            </a:r>
            <a:endParaRPr sz="3000" dirty="0">
              <a:latin typeface="Microsoft Sans Serif"/>
              <a:cs typeface="Microsoft Sans Serif"/>
            </a:endParaRPr>
          </a:p>
          <a:p>
            <a:pPr marL="12700" marR="306705">
              <a:lnSpc>
                <a:spcPts val="4200"/>
              </a:lnSpc>
            </a:pPr>
            <a:r>
              <a:rPr sz="3000" spc="-15" dirty="0">
                <a:solidFill>
                  <a:srgbClr val="EBF0F1"/>
                </a:solidFill>
                <a:latin typeface="Microsoft Sans Serif"/>
                <a:cs typeface="Microsoft Sans Serif"/>
              </a:rPr>
              <a:t>залишався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15" dirty="0">
                <a:solidFill>
                  <a:srgbClr val="EBF0F1"/>
                </a:solidFill>
                <a:latin typeface="Microsoft Sans Serif"/>
                <a:cs typeface="Microsoft Sans Serif"/>
              </a:rPr>
              <a:t>до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30" dirty="0">
                <a:solidFill>
                  <a:srgbClr val="EBF0F1"/>
                </a:solidFill>
                <a:latin typeface="Microsoft Sans Serif"/>
                <a:cs typeface="Microsoft Sans Serif"/>
              </a:rPr>
              <a:t>осені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40" dirty="0">
                <a:solidFill>
                  <a:srgbClr val="EBF0F1"/>
                </a:solidFill>
                <a:latin typeface="Microsoft Sans Serif"/>
                <a:cs typeface="Microsoft Sans Serif"/>
              </a:rPr>
              <a:t>1997</a:t>
            </a:r>
            <a:r>
              <a:rPr sz="3000" spc="-20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50" dirty="0">
                <a:solidFill>
                  <a:srgbClr val="EBF0F1"/>
                </a:solidFill>
                <a:latin typeface="Microsoft Sans Serif"/>
                <a:cs typeface="Microsoft Sans Serif"/>
              </a:rPr>
              <a:t>року,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15" dirty="0">
                <a:solidFill>
                  <a:srgbClr val="EBF0F1"/>
                </a:solidFill>
                <a:latin typeface="Microsoft Sans Serif"/>
                <a:cs typeface="Microsoft Sans Serif"/>
              </a:rPr>
              <a:t>базуючись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125" dirty="0">
                <a:solidFill>
                  <a:srgbClr val="EBF0F1"/>
                </a:solidFill>
                <a:latin typeface="Microsoft Sans Serif"/>
                <a:cs typeface="Microsoft Sans Serif"/>
              </a:rPr>
              <a:t>у </a:t>
            </a:r>
            <a:r>
              <a:rPr sz="3000" spc="-780" dirty="0">
                <a:solidFill>
                  <a:srgbClr val="EBF0F1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>
                <a:solidFill>
                  <a:srgbClr val="EBF0F1"/>
                </a:solidFill>
                <a:latin typeface="Microsoft Sans Serif"/>
                <a:cs typeface="Microsoft Sans Serif"/>
              </a:rPr>
              <a:t>Севастополі.</a:t>
            </a:r>
            <a:endParaRPr sz="3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413" y="3600633"/>
            <a:ext cx="13954760" cy="31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75"/>
              </a:lnSpc>
              <a:spcBef>
                <a:spcPts val="100"/>
              </a:spcBef>
            </a:pPr>
            <a:r>
              <a:rPr sz="7000" spc="610" dirty="0">
                <a:solidFill>
                  <a:srgbClr val="EBF0F1"/>
                </a:solidFill>
                <a:latin typeface="Verdana"/>
                <a:cs typeface="Verdana"/>
              </a:rPr>
              <a:t>ЯДЕРНЕ</a:t>
            </a:r>
            <a:r>
              <a:rPr sz="7000" spc="-4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635" dirty="0">
                <a:solidFill>
                  <a:srgbClr val="EBF0F1"/>
                </a:solidFill>
                <a:latin typeface="Verdana"/>
                <a:cs typeface="Verdana"/>
              </a:rPr>
              <a:t>РОЗЗБРОЄННЯ</a:t>
            </a:r>
            <a:endParaRPr sz="7000" dirty="0">
              <a:latin typeface="Verdana"/>
              <a:cs typeface="Verdana"/>
            </a:endParaRPr>
          </a:p>
          <a:p>
            <a:pPr marL="12700" marR="5080">
              <a:lnSpc>
                <a:spcPts val="7950"/>
              </a:lnSpc>
              <a:spcBef>
                <a:spcPts val="325"/>
              </a:spcBef>
            </a:pPr>
            <a:r>
              <a:rPr sz="7000" spc="805" dirty="0">
                <a:solidFill>
                  <a:srgbClr val="EBF0F1"/>
                </a:solidFill>
                <a:latin typeface="Verdana"/>
                <a:cs typeface="Verdana"/>
              </a:rPr>
              <a:t>У</a:t>
            </a:r>
            <a:r>
              <a:rPr sz="7000" spc="400" dirty="0">
                <a:solidFill>
                  <a:srgbClr val="EBF0F1"/>
                </a:solidFill>
                <a:latin typeface="Verdana"/>
                <a:cs typeface="Verdana"/>
              </a:rPr>
              <a:t>К</a:t>
            </a:r>
            <a:r>
              <a:rPr sz="7000" spc="1050" dirty="0">
                <a:solidFill>
                  <a:srgbClr val="EBF0F1"/>
                </a:solidFill>
                <a:latin typeface="Verdana"/>
                <a:cs typeface="Verdana"/>
              </a:rPr>
              <a:t>Р</a:t>
            </a:r>
            <a:r>
              <a:rPr sz="7000" spc="795" dirty="0">
                <a:solidFill>
                  <a:srgbClr val="EBF0F1"/>
                </a:solidFill>
                <a:latin typeface="Verdana"/>
                <a:cs typeface="Verdana"/>
              </a:rPr>
              <a:t>А</a:t>
            </a:r>
            <a:r>
              <a:rPr sz="7000" spc="-500" dirty="0">
                <a:solidFill>
                  <a:srgbClr val="EBF0F1"/>
                </a:solidFill>
                <a:latin typeface="Verdana"/>
                <a:cs typeface="Verdana"/>
              </a:rPr>
              <a:t>Ї</a:t>
            </a:r>
            <a:r>
              <a:rPr sz="7000" spc="750" dirty="0">
                <a:solidFill>
                  <a:srgbClr val="EBF0F1"/>
                </a:solidFill>
                <a:latin typeface="Verdana"/>
                <a:cs typeface="Verdana"/>
              </a:rPr>
              <a:t>Н</a:t>
            </a:r>
            <a:r>
              <a:rPr sz="7000" spc="505" dirty="0">
                <a:solidFill>
                  <a:srgbClr val="EBF0F1"/>
                </a:solidFill>
                <a:latin typeface="Verdana"/>
                <a:cs typeface="Verdana"/>
              </a:rPr>
              <a:t>И</a:t>
            </a:r>
            <a:r>
              <a:rPr sz="7000" spc="-2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-730" dirty="0">
                <a:solidFill>
                  <a:srgbClr val="EBF0F1"/>
                </a:solidFill>
                <a:latin typeface="Verdana"/>
                <a:cs typeface="Verdana"/>
              </a:rPr>
              <a:t>І</a:t>
            </a:r>
            <a:r>
              <a:rPr sz="7000" spc="-2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780" dirty="0">
                <a:solidFill>
                  <a:srgbClr val="EBF0F1"/>
                </a:solidFill>
                <a:latin typeface="Verdana"/>
                <a:cs typeface="Verdana"/>
              </a:rPr>
              <a:t>Й</a:t>
            </a:r>
            <a:r>
              <a:rPr sz="7000" spc="700" dirty="0">
                <a:solidFill>
                  <a:srgbClr val="EBF0F1"/>
                </a:solidFill>
                <a:latin typeface="Verdana"/>
                <a:cs typeface="Verdana"/>
              </a:rPr>
              <a:t>О</a:t>
            </a:r>
            <a:r>
              <a:rPr sz="7000" spc="355" dirty="0">
                <a:solidFill>
                  <a:srgbClr val="EBF0F1"/>
                </a:solidFill>
                <a:latin typeface="Verdana"/>
                <a:cs typeface="Verdana"/>
              </a:rPr>
              <a:t>Г</a:t>
            </a:r>
            <a:r>
              <a:rPr sz="7000" spc="425" dirty="0">
                <a:solidFill>
                  <a:srgbClr val="EBF0F1"/>
                </a:solidFill>
                <a:latin typeface="Verdana"/>
                <a:cs typeface="Verdana"/>
              </a:rPr>
              <a:t>О</a:t>
            </a:r>
            <a:r>
              <a:rPr sz="7000" spc="-2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750" dirty="0">
                <a:solidFill>
                  <a:srgbClr val="EBF0F1"/>
                </a:solidFill>
                <a:latin typeface="Verdana"/>
                <a:cs typeface="Verdana"/>
              </a:rPr>
              <a:t>Н</a:t>
            </a:r>
            <a:r>
              <a:rPr sz="7000" spc="795" dirty="0">
                <a:solidFill>
                  <a:srgbClr val="EBF0F1"/>
                </a:solidFill>
                <a:latin typeface="Verdana"/>
                <a:cs typeface="Verdana"/>
              </a:rPr>
              <a:t>А</a:t>
            </a:r>
            <a:r>
              <a:rPr sz="7000" spc="409" dirty="0">
                <a:solidFill>
                  <a:srgbClr val="EBF0F1"/>
                </a:solidFill>
                <a:latin typeface="Verdana"/>
                <a:cs typeface="Verdana"/>
              </a:rPr>
              <a:t>С</a:t>
            </a:r>
            <a:r>
              <a:rPr sz="7000" spc="660" dirty="0">
                <a:solidFill>
                  <a:srgbClr val="EBF0F1"/>
                </a:solidFill>
                <a:latin typeface="Verdana"/>
                <a:cs typeface="Verdana"/>
              </a:rPr>
              <a:t>Л</a:t>
            </a:r>
            <a:r>
              <a:rPr sz="7000" spc="-450" dirty="0">
                <a:solidFill>
                  <a:srgbClr val="EBF0F1"/>
                </a:solidFill>
                <a:latin typeface="Verdana"/>
                <a:cs typeface="Verdana"/>
              </a:rPr>
              <a:t>І</a:t>
            </a:r>
            <a:r>
              <a:rPr sz="7000" spc="680" dirty="0">
                <a:solidFill>
                  <a:srgbClr val="EBF0F1"/>
                </a:solidFill>
                <a:latin typeface="Verdana"/>
                <a:cs typeface="Verdana"/>
              </a:rPr>
              <a:t>Д</a:t>
            </a:r>
            <a:r>
              <a:rPr sz="7000" spc="400" dirty="0">
                <a:solidFill>
                  <a:srgbClr val="EBF0F1"/>
                </a:solidFill>
                <a:latin typeface="Verdana"/>
                <a:cs typeface="Verdana"/>
              </a:rPr>
              <a:t>К</a:t>
            </a:r>
            <a:r>
              <a:rPr sz="7000" spc="325" dirty="0">
                <a:solidFill>
                  <a:srgbClr val="EBF0F1"/>
                </a:solidFill>
                <a:latin typeface="Verdana"/>
                <a:cs typeface="Verdana"/>
              </a:rPr>
              <a:t>И  </a:t>
            </a:r>
            <a:r>
              <a:rPr sz="7000" spc="680" dirty="0">
                <a:solidFill>
                  <a:srgbClr val="EBF0F1"/>
                </a:solidFill>
                <a:latin typeface="Verdana"/>
                <a:cs typeface="Verdana"/>
              </a:rPr>
              <a:t>Д</a:t>
            </a:r>
            <a:r>
              <a:rPr sz="7000" spc="660" dirty="0">
                <a:solidFill>
                  <a:srgbClr val="EBF0F1"/>
                </a:solidFill>
                <a:latin typeface="Verdana"/>
                <a:cs typeface="Verdana"/>
              </a:rPr>
              <a:t>Л</a:t>
            </a:r>
            <a:r>
              <a:rPr sz="7000" spc="170" dirty="0">
                <a:solidFill>
                  <a:srgbClr val="EBF0F1"/>
                </a:solidFill>
                <a:latin typeface="Verdana"/>
                <a:cs typeface="Verdana"/>
              </a:rPr>
              <a:t>Я</a:t>
            </a:r>
            <a:r>
              <a:rPr sz="7000" spc="-2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lang="uk-UA" sz="7000" spc="805" dirty="0">
                <a:solidFill>
                  <a:srgbClr val="EBF0F1"/>
                </a:solidFill>
                <a:latin typeface="Verdana"/>
                <a:cs typeface="Verdana"/>
              </a:rPr>
              <a:t>КРАЇНИ</a:t>
            </a:r>
            <a:r>
              <a:rPr sz="7000" spc="-2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-730" dirty="0">
                <a:solidFill>
                  <a:srgbClr val="EBF0F1"/>
                </a:solidFill>
                <a:latin typeface="Verdana"/>
                <a:cs typeface="Verdana"/>
              </a:rPr>
              <a:t>І</a:t>
            </a:r>
            <a:r>
              <a:rPr sz="7000" spc="-2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409" dirty="0">
                <a:solidFill>
                  <a:srgbClr val="EBF0F1"/>
                </a:solidFill>
                <a:latin typeface="Verdana"/>
                <a:cs typeface="Verdana"/>
              </a:rPr>
              <a:t>С</a:t>
            </a:r>
            <a:r>
              <a:rPr sz="7000" spc="705" dirty="0">
                <a:solidFill>
                  <a:srgbClr val="EBF0F1"/>
                </a:solidFill>
                <a:latin typeface="Verdana"/>
                <a:cs typeface="Verdana"/>
              </a:rPr>
              <a:t>В</a:t>
            </a:r>
            <a:r>
              <a:rPr sz="7000" spc="-450" dirty="0">
                <a:solidFill>
                  <a:srgbClr val="EBF0F1"/>
                </a:solidFill>
                <a:latin typeface="Verdana"/>
                <a:cs typeface="Verdana"/>
              </a:rPr>
              <a:t>І</a:t>
            </a:r>
            <a:r>
              <a:rPr sz="7000" spc="180" dirty="0">
                <a:solidFill>
                  <a:srgbClr val="EBF0F1"/>
                </a:solidFill>
                <a:latin typeface="Verdana"/>
                <a:cs typeface="Verdana"/>
              </a:rPr>
              <a:t>Т</a:t>
            </a:r>
            <a:r>
              <a:rPr sz="7000" spc="530" dirty="0">
                <a:solidFill>
                  <a:srgbClr val="EBF0F1"/>
                </a:solidFill>
                <a:latin typeface="Verdana"/>
                <a:cs typeface="Verdana"/>
              </a:rPr>
              <a:t>У</a:t>
            </a:r>
            <a:endParaRPr sz="7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9932" y="5392460"/>
            <a:ext cx="7795259" cy="2747645"/>
          </a:xfrm>
          <a:prstGeom prst="rect">
            <a:avLst/>
          </a:prstGeom>
          <a:ln w="63602">
            <a:solidFill>
              <a:srgbClr val="FFD6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500">
              <a:latin typeface="Times New Roman"/>
              <a:cs typeface="Times New Roman"/>
            </a:endParaRPr>
          </a:p>
          <a:p>
            <a:pPr marL="1405255" marR="543560">
              <a:lnSpc>
                <a:spcPct val="116700"/>
              </a:lnSpc>
              <a:spcBef>
                <a:spcPts val="5"/>
              </a:spcBef>
            </a:pPr>
            <a:r>
              <a:rPr sz="3000" spc="125" dirty="0">
                <a:solidFill>
                  <a:srgbClr val="251D20"/>
                </a:solidFill>
                <a:latin typeface="Verdana"/>
                <a:cs typeface="Verdana"/>
              </a:rPr>
              <a:t>в</a:t>
            </a:r>
            <a:r>
              <a:rPr sz="3000" spc="85" dirty="0">
                <a:solidFill>
                  <a:srgbClr val="251D20"/>
                </a:solidFill>
                <a:latin typeface="Verdana"/>
                <a:cs typeface="Verdana"/>
              </a:rPr>
              <a:t>ід</a:t>
            </a:r>
            <a:r>
              <a:rPr sz="3000" spc="-9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3000" spc="-735" dirty="0">
                <a:solidFill>
                  <a:srgbClr val="251D20"/>
                </a:solidFill>
                <a:latin typeface="Verdana"/>
                <a:cs typeface="Verdana"/>
              </a:rPr>
              <a:t>1</a:t>
            </a:r>
            <a:r>
              <a:rPr sz="3000" spc="-120" dirty="0">
                <a:solidFill>
                  <a:srgbClr val="251D20"/>
                </a:solidFill>
                <a:latin typeface="Verdana"/>
                <a:cs typeface="Verdana"/>
              </a:rPr>
              <a:t>5</a:t>
            </a:r>
            <a:r>
              <a:rPr sz="3000" spc="-735" dirty="0">
                <a:solidFill>
                  <a:srgbClr val="251D20"/>
                </a:solidFill>
                <a:latin typeface="Verdana"/>
                <a:cs typeface="Verdana"/>
              </a:rPr>
              <a:t>1</a:t>
            </a:r>
            <a:r>
              <a:rPr sz="3000" spc="75" dirty="0">
                <a:solidFill>
                  <a:srgbClr val="251D20"/>
                </a:solidFill>
                <a:latin typeface="Verdana"/>
                <a:cs typeface="Verdana"/>
              </a:rPr>
              <a:t>4</a:t>
            </a:r>
            <a:r>
              <a:rPr sz="3000" spc="-9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3000" spc="175" dirty="0">
                <a:solidFill>
                  <a:srgbClr val="251D20"/>
                </a:solidFill>
                <a:latin typeface="Verdana"/>
                <a:cs typeface="Verdana"/>
              </a:rPr>
              <a:t>д</a:t>
            </a:r>
            <a:r>
              <a:rPr sz="3000" spc="85" dirty="0">
                <a:solidFill>
                  <a:srgbClr val="251D20"/>
                </a:solidFill>
                <a:latin typeface="Verdana"/>
                <a:cs typeface="Verdana"/>
              </a:rPr>
              <a:t>о</a:t>
            </a:r>
            <a:r>
              <a:rPr sz="3000" spc="-9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3000" spc="-114" dirty="0">
                <a:solidFill>
                  <a:srgbClr val="251D20"/>
                </a:solidFill>
                <a:latin typeface="Verdana"/>
                <a:cs typeface="Verdana"/>
              </a:rPr>
              <a:t>2</a:t>
            </a:r>
            <a:r>
              <a:rPr sz="3000" spc="-735" dirty="0">
                <a:solidFill>
                  <a:srgbClr val="251D20"/>
                </a:solidFill>
                <a:latin typeface="Verdana"/>
                <a:cs typeface="Verdana"/>
              </a:rPr>
              <a:t>1</a:t>
            </a:r>
            <a:r>
              <a:rPr sz="3000" spc="-120" dirty="0">
                <a:solidFill>
                  <a:srgbClr val="251D20"/>
                </a:solidFill>
                <a:latin typeface="Verdana"/>
                <a:cs typeface="Verdana"/>
              </a:rPr>
              <a:t>5</a:t>
            </a:r>
            <a:r>
              <a:rPr sz="3000" spc="-85" dirty="0">
                <a:solidFill>
                  <a:srgbClr val="251D20"/>
                </a:solidFill>
                <a:latin typeface="Verdana"/>
                <a:cs typeface="Verdana"/>
              </a:rPr>
              <a:t>6</a:t>
            </a:r>
            <a:r>
              <a:rPr sz="3000" spc="-9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3000" spc="105" dirty="0">
                <a:solidFill>
                  <a:srgbClr val="251D20"/>
                </a:solidFill>
                <a:latin typeface="Verdana"/>
                <a:cs typeface="Verdana"/>
              </a:rPr>
              <a:t>я</a:t>
            </a:r>
            <a:r>
              <a:rPr sz="3000" spc="175" dirty="0">
                <a:solidFill>
                  <a:srgbClr val="251D20"/>
                </a:solidFill>
                <a:latin typeface="Verdana"/>
                <a:cs typeface="Verdana"/>
              </a:rPr>
              <a:t>д</a:t>
            </a:r>
            <a:r>
              <a:rPr sz="3000" spc="155" dirty="0">
                <a:solidFill>
                  <a:srgbClr val="251D20"/>
                </a:solidFill>
                <a:latin typeface="Verdana"/>
                <a:cs typeface="Verdana"/>
              </a:rPr>
              <a:t>е</a:t>
            </a:r>
            <a:r>
              <a:rPr sz="3000" spc="275" dirty="0">
                <a:solidFill>
                  <a:srgbClr val="251D20"/>
                </a:solidFill>
                <a:latin typeface="Verdana"/>
                <a:cs typeface="Verdana"/>
              </a:rPr>
              <a:t>р</a:t>
            </a:r>
            <a:r>
              <a:rPr sz="3000" spc="200" dirty="0">
                <a:solidFill>
                  <a:srgbClr val="251D20"/>
                </a:solidFill>
                <a:latin typeface="Verdana"/>
                <a:cs typeface="Verdana"/>
              </a:rPr>
              <a:t>н</a:t>
            </a:r>
            <a:r>
              <a:rPr sz="3000" spc="229" dirty="0">
                <a:solidFill>
                  <a:srgbClr val="251D20"/>
                </a:solidFill>
                <a:latin typeface="Verdana"/>
                <a:cs typeface="Verdana"/>
              </a:rPr>
              <a:t>и</a:t>
            </a:r>
            <a:r>
              <a:rPr sz="3000" spc="-145" dirty="0">
                <a:solidFill>
                  <a:srgbClr val="251D20"/>
                </a:solidFill>
                <a:latin typeface="Verdana"/>
                <a:cs typeface="Verdana"/>
              </a:rPr>
              <a:t>х  </a:t>
            </a:r>
            <a:r>
              <a:rPr sz="3000" spc="140" dirty="0">
                <a:solidFill>
                  <a:srgbClr val="251D20"/>
                </a:solidFill>
                <a:latin typeface="Verdana"/>
                <a:cs typeface="Verdana"/>
              </a:rPr>
              <a:t>боєзарядів</a:t>
            </a:r>
            <a:r>
              <a:rPr sz="3000" spc="-10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3000" spc="105" dirty="0">
                <a:solidFill>
                  <a:srgbClr val="251D20"/>
                </a:solidFill>
                <a:latin typeface="Verdana"/>
                <a:cs typeface="Verdana"/>
              </a:rPr>
              <a:t>для</a:t>
            </a:r>
            <a:r>
              <a:rPr sz="3000" spc="-10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3000" spc="105" dirty="0">
                <a:solidFill>
                  <a:srgbClr val="251D20"/>
                </a:solidFill>
                <a:latin typeface="Verdana"/>
                <a:cs typeface="Verdana"/>
              </a:rPr>
              <a:t>стратегічної </a:t>
            </a:r>
            <a:r>
              <a:rPr sz="3000" spc="-104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3000" spc="155" dirty="0">
                <a:solidFill>
                  <a:srgbClr val="251D20"/>
                </a:solidFill>
                <a:latin typeface="Verdana"/>
                <a:cs typeface="Verdana"/>
              </a:rPr>
              <a:t>зброї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514" y="-76436"/>
            <a:ext cx="17512970" cy="1887390"/>
          </a:xfrm>
          <a:prstGeom prst="rect">
            <a:avLst/>
          </a:prstGeom>
        </p:spPr>
        <p:txBody>
          <a:bodyPr vert="horz" wrap="square" lIns="0" tIns="212993" rIns="0" bIns="0" rtlCol="0">
            <a:spAutoFit/>
          </a:bodyPr>
          <a:lstStyle/>
          <a:p>
            <a:pPr marL="2178050" marR="5080" indent="-1261110">
              <a:lnSpc>
                <a:spcPts val="6830"/>
              </a:lnSpc>
            </a:pPr>
            <a:r>
              <a:rPr sz="5500" spc="245" dirty="0">
                <a:solidFill>
                  <a:srgbClr val="000000"/>
                </a:solidFill>
                <a:latin typeface="Verdana"/>
                <a:cs typeface="Verdana"/>
              </a:rPr>
              <a:t>НЕЗАЛЕЖН</a:t>
            </a:r>
            <a:r>
              <a:rPr lang="uk-UA" sz="5500" spc="24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5500" spc="-6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500" spc="380" dirty="0">
                <a:solidFill>
                  <a:srgbClr val="000000"/>
                </a:solidFill>
                <a:latin typeface="Verdana"/>
                <a:cs typeface="Verdana"/>
              </a:rPr>
              <a:t>УКРАЇНА </a:t>
            </a:r>
            <a:r>
              <a:rPr sz="5500" spc="-19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500" spc="535" dirty="0">
                <a:solidFill>
                  <a:srgbClr val="000000"/>
                </a:solidFill>
                <a:latin typeface="Verdana"/>
                <a:cs typeface="Verdana"/>
              </a:rPr>
              <a:t>МАЛА</a:t>
            </a:r>
            <a:r>
              <a:rPr sz="5500" spc="-6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500" spc="459" dirty="0">
                <a:solidFill>
                  <a:srgbClr val="000000"/>
                </a:solidFill>
                <a:latin typeface="Verdana"/>
                <a:cs typeface="Verdana"/>
              </a:rPr>
              <a:t>НА</a:t>
            </a:r>
            <a:r>
              <a:rPr sz="5500" spc="-6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500" spc="280" dirty="0">
                <a:solidFill>
                  <a:srgbClr val="000000"/>
                </a:solidFill>
                <a:latin typeface="Verdana"/>
                <a:cs typeface="Verdana"/>
              </a:rPr>
              <a:t>СВОЇЙ</a:t>
            </a:r>
            <a:r>
              <a:rPr sz="5500" spc="-6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500" spc="110" dirty="0">
                <a:solidFill>
                  <a:srgbClr val="000000"/>
                </a:solidFill>
                <a:latin typeface="Verdana"/>
                <a:cs typeface="Verdana"/>
              </a:rPr>
              <a:t>ТЕРИТОРІЇ:</a:t>
            </a:r>
            <a:endParaRPr sz="55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9932" y="2102439"/>
            <a:ext cx="7795259" cy="2747645"/>
          </a:xfrm>
          <a:prstGeom prst="rect">
            <a:avLst/>
          </a:prstGeom>
          <a:ln w="63602">
            <a:solidFill>
              <a:srgbClr val="1760A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1405255" marR="1239520">
              <a:lnSpc>
                <a:spcPct val="114599"/>
              </a:lnSpc>
              <a:spcBef>
                <a:spcPts val="2170"/>
              </a:spcBef>
            </a:pPr>
            <a:r>
              <a:rPr sz="3000" spc="-740" dirty="0">
                <a:solidFill>
                  <a:srgbClr val="251D20"/>
                </a:solidFill>
                <a:latin typeface="Verdana"/>
                <a:cs typeface="Verdana"/>
              </a:rPr>
              <a:t>1</a:t>
            </a:r>
            <a:r>
              <a:rPr sz="3000" spc="-60" dirty="0">
                <a:solidFill>
                  <a:srgbClr val="251D20"/>
                </a:solidFill>
                <a:latin typeface="Verdana"/>
                <a:cs typeface="Verdana"/>
              </a:rPr>
              <a:t>7</a:t>
            </a:r>
            <a:r>
              <a:rPr sz="3000" spc="-85" dirty="0">
                <a:solidFill>
                  <a:srgbClr val="251D20"/>
                </a:solidFill>
                <a:latin typeface="Verdana"/>
                <a:cs typeface="Verdana"/>
              </a:rPr>
              <a:t>6</a:t>
            </a:r>
            <a:r>
              <a:rPr sz="3000" spc="-9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3000" spc="365" dirty="0">
                <a:solidFill>
                  <a:srgbClr val="251D20"/>
                </a:solidFill>
                <a:latin typeface="Verdana"/>
                <a:cs typeface="Verdana"/>
              </a:rPr>
              <a:t>м</a:t>
            </a:r>
            <a:r>
              <a:rPr sz="3000" spc="80" dirty="0">
                <a:solidFill>
                  <a:srgbClr val="251D20"/>
                </a:solidFill>
                <a:latin typeface="Verdana"/>
                <a:cs typeface="Verdana"/>
              </a:rPr>
              <a:t>і</a:t>
            </a:r>
            <a:r>
              <a:rPr sz="3000" spc="165" dirty="0">
                <a:solidFill>
                  <a:srgbClr val="251D20"/>
                </a:solidFill>
                <a:latin typeface="Verdana"/>
                <a:cs typeface="Verdana"/>
              </a:rPr>
              <a:t>ж</a:t>
            </a:r>
            <a:r>
              <a:rPr sz="3000" spc="50" dirty="0">
                <a:solidFill>
                  <a:srgbClr val="251D20"/>
                </a:solidFill>
                <a:latin typeface="Verdana"/>
                <a:cs typeface="Verdana"/>
              </a:rPr>
              <a:t>к</a:t>
            </a:r>
            <a:r>
              <a:rPr sz="3000" spc="170" dirty="0">
                <a:solidFill>
                  <a:srgbClr val="251D20"/>
                </a:solidFill>
                <a:latin typeface="Verdana"/>
                <a:cs typeface="Verdana"/>
              </a:rPr>
              <a:t>о</a:t>
            </a:r>
            <a:r>
              <a:rPr sz="3000" spc="195" dirty="0">
                <a:solidFill>
                  <a:srgbClr val="251D20"/>
                </a:solidFill>
                <a:latin typeface="Verdana"/>
                <a:cs typeface="Verdana"/>
              </a:rPr>
              <a:t>н</a:t>
            </a:r>
            <a:r>
              <a:rPr sz="3000" spc="15" dirty="0">
                <a:solidFill>
                  <a:srgbClr val="251D20"/>
                </a:solidFill>
                <a:latin typeface="Verdana"/>
                <a:cs typeface="Verdana"/>
              </a:rPr>
              <a:t>т</a:t>
            </a:r>
            <a:r>
              <a:rPr sz="3000" spc="225" dirty="0">
                <a:solidFill>
                  <a:srgbClr val="251D20"/>
                </a:solidFill>
                <a:latin typeface="Verdana"/>
                <a:cs typeface="Verdana"/>
              </a:rPr>
              <a:t>и</a:t>
            </a:r>
            <a:r>
              <a:rPr sz="3000" spc="195" dirty="0">
                <a:solidFill>
                  <a:srgbClr val="251D20"/>
                </a:solidFill>
                <a:latin typeface="Verdana"/>
                <a:cs typeface="Verdana"/>
              </a:rPr>
              <a:t>н</a:t>
            </a:r>
            <a:r>
              <a:rPr sz="3000" spc="150" dirty="0">
                <a:solidFill>
                  <a:srgbClr val="251D20"/>
                </a:solidFill>
                <a:latin typeface="Verdana"/>
                <a:cs typeface="Verdana"/>
              </a:rPr>
              <a:t>е</a:t>
            </a:r>
            <a:r>
              <a:rPr sz="3000" spc="195" dirty="0">
                <a:solidFill>
                  <a:srgbClr val="251D20"/>
                </a:solidFill>
                <a:latin typeface="Verdana"/>
                <a:cs typeface="Verdana"/>
              </a:rPr>
              <a:t>н</a:t>
            </a:r>
            <a:r>
              <a:rPr sz="3000" spc="15" dirty="0">
                <a:solidFill>
                  <a:srgbClr val="251D20"/>
                </a:solidFill>
                <a:latin typeface="Verdana"/>
                <a:cs typeface="Verdana"/>
              </a:rPr>
              <a:t>т</a:t>
            </a:r>
            <a:r>
              <a:rPr sz="3000" spc="30" dirty="0">
                <a:solidFill>
                  <a:srgbClr val="251D20"/>
                </a:solidFill>
                <a:latin typeface="Verdana"/>
                <a:cs typeface="Verdana"/>
              </a:rPr>
              <a:t>а</a:t>
            </a:r>
            <a:r>
              <a:rPr sz="3000" spc="114" dirty="0">
                <a:solidFill>
                  <a:srgbClr val="251D20"/>
                </a:solidFill>
                <a:latin typeface="Verdana"/>
                <a:cs typeface="Verdana"/>
              </a:rPr>
              <a:t>л</a:t>
            </a:r>
            <a:r>
              <a:rPr sz="3000" spc="60" dirty="0">
                <a:solidFill>
                  <a:srgbClr val="251D20"/>
                </a:solidFill>
                <a:latin typeface="Verdana"/>
                <a:cs typeface="Verdana"/>
              </a:rPr>
              <a:t>ь</a:t>
            </a:r>
            <a:r>
              <a:rPr sz="3000" spc="195" dirty="0">
                <a:solidFill>
                  <a:srgbClr val="251D20"/>
                </a:solidFill>
                <a:latin typeface="Verdana"/>
                <a:cs typeface="Verdana"/>
              </a:rPr>
              <a:t>н</a:t>
            </a:r>
            <a:r>
              <a:rPr sz="3000" spc="225" dirty="0">
                <a:solidFill>
                  <a:srgbClr val="251D20"/>
                </a:solidFill>
                <a:latin typeface="Verdana"/>
                <a:cs typeface="Verdana"/>
              </a:rPr>
              <a:t>и</a:t>
            </a:r>
            <a:r>
              <a:rPr sz="3000" spc="-145" dirty="0">
                <a:solidFill>
                  <a:srgbClr val="251D20"/>
                </a:solidFill>
                <a:latin typeface="Verdana"/>
                <a:cs typeface="Verdana"/>
              </a:rPr>
              <a:t>х  </a:t>
            </a:r>
            <a:r>
              <a:rPr sz="3000" spc="105" dirty="0">
                <a:solidFill>
                  <a:srgbClr val="251D20"/>
                </a:solidFill>
                <a:latin typeface="Verdana"/>
                <a:cs typeface="Verdana"/>
              </a:rPr>
              <a:t>балістичних</a:t>
            </a:r>
            <a:r>
              <a:rPr sz="3000" spc="-10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3000" spc="85" dirty="0">
                <a:solidFill>
                  <a:srgbClr val="251D20"/>
                </a:solidFill>
                <a:latin typeface="Verdana"/>
                <a:cs typeface="Verdana"/>
              </a:rPr>
              <a:t>ракет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31638" y="2102439"/>
            <a:ext cx="7795259" cy="2747645"/>
          </a:xfrm>
          <a:prstGeom prst="rect">
            <a:avLst/>
          </a:prstGeom>
          <a:ln w="63602">
            <a:solidFill>
              <a:srgbClr val="1760A7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5250">
              <a:latin typeface="Times New Roman"/>
              <a:cs typeface="Times New Roman"/>
            </a:endParaRPr>
          </a:p>
          <a:p>
            <a:pPr marL="2008505" marR="1705610">
              <a:lnSpc>
                <a:spcPct val="116700"/>
              </a:lnSpc>
            </a:pPr>
            <a:r>
              <a:rPr sz="3000" spc="100" dirty="0">
                <a:solidFill>
                  <a:srgbClr val="251D20"/>
                </a:solidFill>
                <a:latin typeface="Verdana"/>
                <a:cs typeface="Verdana"/>
              </a:rPr>
              <a:t>стратегічні </a:t>
            </a:r>
            <a:r>
              <a:rPr sz="3000" spc="10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3000" spc="220" dirty="0">
                <a:solidFill>
                  <a:srgbClr val="251D20"/>
                </a:solidFill>
                <a:latin typeface="Verdana"/>
                <a:cs typeface="Verdana"/>
              </a:rPr>
              <a:t>б</a:t>
            </a:r>
            <a:r>
              <a:rPr sz="3000" spc="175" dirty="0">
                <a:solidFill>
                  <a:srgbClr val="251D20"/>
                </a:solidFill>
                <a:latin typeface="Verdana"/>
                <a:cs typeface="Verdana"/>
              </a:rPr>
              <a:t>о</a:t>
            </a:r>
            <a:r>
              <a:rPr sz="3000" spc="370" dirty="0">
                <a:solidFill>
                  <a:srgbClr val="251D20"/>
                </a:solidFill>
                <a:latin typeface="Verdana"/>
                <a:cs typeface="Verdana"/>
              </a:rPr>
              <a:t>м</a:t>
            </a:r>
            <a:r>
              <a:rPr sz="3000" spc="220" dirty="0">
                <a:solidFill>
                  <a:srgbClr val="251D20"/>
                </a:solidFill>
                <a:latin typeface="Verdana"/>
                <a:cs typeface="Verdana"/>
              </a:rPr>
              <a:t>б</a:t>
            </a:r>
            <a:r>
              <a:rPr sz="3000" spc="35" dirty="0">
                <a:solidFill>
                  <a:srgbClr val="251D20"/>
                </a:solidFill>
                <a:latin typeface="Verdana"/>
                <a:cs typeface="Verdana"/>
              </a:rPr>
              <a:t>а</a:t>
            </a:r>
            <a:r>
              <a:rPr sz="3000" spc="275" dirty="0">
                <a:solidFill>
                  <a:srgbClr val="251D20"/>
                </a:solidFill>
                <a:latin typeface="Verdana"/>
                <a:cs typeface="Verdana"/>
              </a:rPr>
              <a:t>р</a:t>
            </a:r>
            <a:r>
              <a:rPr sz="3000" spc="175" dirty="0">
                <a:solidFill>
                  <a:srgbClr val="251D20"/>
                </a:solidFill>
                <a:latin typeface="Verdana"/>
                <a:cs typeface="Verdana"/>
              </a:rPr>
              <a:t>д</a:t>
            </a:r>
            <a:r>
              <a:rPr sz="3000" spc="-15" dirty="0">
                <a:solidFill>
                  <a:srgbClr val="251D20"/>
                </a:solidFill>
                <a:latin typeface="Verdana"/>
                <a:cs typeface="Verdana"/>
              </a:rPr>
              <a:t>у</a:t>
            </a:r>
            <a:r>
              <a:rPr sz="3000" spc="125" dirty="0">
                <a:solidFill>
                  <a:srgbClr val="251D20"/>
                </a:solidFill>
                <a:latin typeface="Verdana"/>
                <a:cs typeface="Verdana"/>
              </a:rPr>
              <a:t>в</a:t>
            </a:r>
            <a:r>
              <a:rPr sz="3000" spc="35" dirty="0">
                <a:solidFill>
                  <a:srgbClr val="251D20"/>
                </a:solidFill>
                <a:latin typeface="Verdana"/>
                <a:cs typeface="Verdana"/>
              </a:rPr>
              <a:t>а</a:t>
            </a:r>
            <a:r>
              <a:rPr sz="3000" spc="120" dirty="0">
                <a:solidFill>
                  <a:srgbClr val="251D20"/>
                </a:solidFill>
                <a:latin typeface="Verdana"/>
                <a:cs typeface="Verdana"/>
              </a:rPr>
              <a:t>л</a:t>
            </a:r>
            <a:r>
              <a:rPr sz="3000" spc="65" dirty="0">
                <a:solidFill>
                  <a:srgbClr val="251D20"/>
                </a:solidFill>
                <a:latin typeface="Verdana"/>
                <a:cs typeface="Verdana"/>
              </a:rPr>
              <a:t>ь</a:t>
            </a:r>
            <a:r>
              <a:rPr sz="3000" spc="200" dirty="0">
                <a:solidFill>
                  <a:srgbClr val="251D20"/>
                </a:solidFill>
                <a:latin typeface="Verdana"/>
                <a:cs typeface="Verdana"/>
              </a:rPr>
              <a:t>н</a:t>
            </a:r>
            <a:r>
              <a:rPr sz="3000" spc="229" dirty="0">
                <a:solidFill>
                  <a:srgbClr val="251D20"/>
                </a:solidFill>
                <a:latin typeface="Verdana"/>
                <a:cs typeface="Verdana"/>
              </a:rPr>
              <a:t>и</a:t>
            </a:r>
            <a:r>
              <a:rPr sz="3000" spc="55" dirty="0">
                <a:solidFill>
                  <a:srgbClr val="251D20"/>
                </a:solidFill>
                <a:latin typeface="Verdana"/>
                <a:cs typeface="Verdana"/>
              </a:rPr>
              <a:t>к</a:t>
            </a:r>
            <a:r>
              <a:rPr sz="3000" spc="140" dirty="0">
                <a:solidFill>
                  <a:srgbClr val="251D20"/>
                </a:solidFill>
                <a:latin typeface="Verdana"/>
                <a:cs typeface="Verdana"/>
              </a:rPr>
              <a:t>и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1638" y="5392460"/>
            <a:ext cx="7795259" cy="2747645"/>
          </a:xfrm>
          <a:prstGeom prst="rect">
            <a:avLst/>
          </a:prstGeom>
          <a:ln w="63602">
            <a:solidFill>
              <a:srgbClr val="FFD6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5350">
              <a:latin typeface="Times New Roman"/>
              <a:cs typeface="Times New Roman"/>
            </a:endParaRPr>
          </a:p>
          <a:p>
            <a:pPr marL="1405255" marR="560705" indent="111125">
              <a:lnSpc>
                <a:spcPct val="116700"/>
              </a:lnSpc>
            </a:pPr>
            <a:r>
              <a:rPr sz="3000" spc="100" dirty="0">
                <a:solidFill>
                  <a:srgbClr val="251D20"/>
                </a:solidFill>
                <a:latin typeface="Verdana"/>
                <a:cs typeface="Verdana"/>
              </a:rPr>
              <a:t>від</a:t>
            </a:r>
            <a:r>
              <a:rPr sz="3000" spc="-11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3000" spc="55" dirty="0">
                <a:solidFill>
                  <a:srgbClr val="251D20"/>
                </a:solidFill>
                <a:latin typeface="Verdana"/>
                <a:cs typeface="Verdana"/>
              </a:rPr>
              <a:t>2800</a:t>
            </a:r>
            <a:r>
              <a:rPr sz="3000" spc="-11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3000" spc="130" dirty="0">
                <a:solidFill>
                  <a:srgbClr val="251D20"/>
                </a:solidFill>
                <a:latin typeface="Verdana"/>
                <a:cs typeface="Verdana"/>
              </a:rPr>
              <a:t>до</a:t>
            </a:r>
            <a:r>
              <a:rPr sz="3000" spc="-11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3000" spc="75" dirty="0">
                <a:solidFill>
                  <a:srgbClr val="251D20"/>
                </a:solidFill>
                <a:latin typeface="Verdana"/>
                <a:cs typeface="Verdana"/>
              </a:rPr>
              <a:t>4200</a:t>
            </a:r>
            <a:r>
              <a:rPr sz="3000" spc="-105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3000" spc="75" dirty="0">
                <a:solidFill>
                  <a:srgbClr val="251D20"/>
                </a:solidFill>
                <a:latin typeface="Verdana"/>
                <a:cs typeface="Verdana"/>
              </a:rPr>
              <a:t>тактичних </a:t>
            </a:r>
            <a:r>
              <a:rPr sz="3000" spc="-104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3000" spc="135" dirty="0">
                <a:solidFill>
                  <a:srgbClr val="251D20"/>
                </a:solidFill>
                <a:latin typeface="Verdana"/>
                <a:cs typeface="Verdana"/>
              </a:rPr>
              <a:t>ядерних</a:t>
            </a:r>
            <a:r>
              <a:rPr sz="3000" spc="-100" dirty="0">
                <a:solidFill>
                  <a:srgbClr val="251D20"/>
                </a:solidFill>
                <a:latin typeface="Verdana"/>
                <a:cs typeface="Verdana"/>
              </a:rPr>
              <a:t> </a:t>
            </a:r>
            <a:r>
              <a:rPr sz="3000" spc="95" dirty="0">
                <a:solidFill>
                  <a:srgbClr val="251D20"/>
                </a:solidFill>
                <a:latin typeface="Verdana"/>
                <a:cs typeface="Verdana"/>
              </a:rPr>
              <a:t>боєзарядів.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334" y="190500"/>
            <a:ext cx="18284825" cy="10283190"/>
            <a:chOff x="0" y="0"/>
            <a:chExt cx="18284825" cy="10283190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4825" cy="10283190"/>
            </a:xfrm>
            <a:custGeom>
              <a:avLst/>
              <a:gdLst/>
              <a:ahLst/>
              <a:cxnLst/>
              <a:rect l="l" t="t" r="r" b="b"/>
              <a:pathLst>
                <a:path w="18284825" h="10283190">
                  <a:moveTo>
                    <a:pt x="18284355" y="0"/>
                  </a:moveTo>
                  <a:lnTo>
                    <a:pt x="10639412" y="0"/>
                  </a:lnTo>
                  <a:lnTo>
                    <a:pt x="10359555" y="0"/>
                  </a:lnTo>
                  <a:lnTo>
                    <a:pt x="0" y="0"/>
                  </a:lnTo>
                  <a:lnTo>
                    <a:pt x="0" y="2758402"/>
                  </a:lnTo>
                  <a:lnTo>
                    <a:pt x="10359555" y="2758402"/>
                  </a:lnTo>
                  <a:lnTo>
                    <a:pt x="10359555" y="10283165"/>
                  </a:lnTo>
                  <a:lnTo>
                    <a:pt x="18284355" y="10283165"/>
                  </a:lnTo>
                  <a:lnTo>
                    <a:pt x="18284355" y="0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09748" y="2754761"/>
              <a:ext cx="6629399" cy="53625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3141" y="729348"/>
            <a:ext cx="1666176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spc="215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pc="28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pc="215" dirty="0">
                <a:solidFill>
                  <a:srgbClr val="000000"/>
                </a:solidFill>
                <a:latin typeface="Verdana"/>
                <a:cs typeface="Verdana"/>
              </a:rPr>
              <a:t>с</a:t>
            </a:r>
            <a:r>
              <a:rPr spc="-175" dirty="0">
                <a:solidFill>
                  <a:srgbClr val="000000"/>
                </a:solidFill>
                <a:latin typeface="Verdana"/>
                <a:cs typeface="Verdana"/>
              </a:rPr>
              <a:t>т</a:t>
            </a:r>
            <a:r>
              <a:rPr spc="355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pc="-175" dirty="0">
                <a:solidFill>
                  <a:srgbClr val="000000"/>
                </a:solidFill>
                <a:latin typeface="Verdana"/>
                <a:cs typeface="Verdana"/>
              </a:rPr>
              <a:t>т</a:t>
            </a:r>
            <a:r>
              <a:rPr spc="-254" dirty="0">
                <a:solidFill>
                  <a:srgbClr val="000000"/>
                </a:solidFill>
                <a:latin typeface="Verdana"/>
                <a:cs typeface="Verdana"/>
              </a:rPr>
              <a:t>у</a:t>
            </a:r>
            <a:r>
              <a:rPr spc="295" dirty="0">
                <a:solidFill>
                  <a:srgbClr val="000000"/>
                </a:solidFill>
                <a:latin typeface="Verdana"/>
                <a:cs typeface="Verdana"/>
              </a:rPr>
              <a:t>ц</a:t>
            </a:r>
            <a:r>
              <a:rPr spc="-15" dirty="0">
                <a:solidFill>
                  <a:srgbClr val="000000"/>
                </a:solidFill>
                <a:latin typeface="Verdana"/>
                <a:cs typeface="Verdana"/>
              </a:rPr>
              <a:t>і</a:t>
            </a:r>
            <a:r>
              <a:rPr spc="355" dirty="0">
                <a:solidFill>
                  <a:srgbClr val="000000"/>
                </a:solidFill>
                <a:latin typeface="Verdana"/>
                <a:cs typeface="Verdana"/>
              </a:rPr>
              <a:t>й</a:t>
            </a:r>
            <a:r>
              <a:rPr spc="28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pc="355" dirty="0">
                <a:solidFill>
                  <a:srgbClr val="000000"/>
                </a:solidFill>
                <a:latin typeface="Verdana"/>
                <a:cs typeface="Verdana"/>
              </a:rPr>
              <a:t>ий</a:t>
            </a:r>
            <a:r>
              <a:rPr spc="-6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275" dirty="0">
                <a:solidFill>
                  <a:srgbClr val="000000"/>
                </a:solidFill>
                <a:latin typeface="Verdana"/>
                <a:cs typeface="Verdana"/>
              </a:rPr>
              <a:t>п</a:t>
            </a:r>
            <a:r>
              <a:rPr spc="470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pc="215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pc="295" dirty="0">
                <a:solidFill>
                  <a:srgbClr val="000000"/>
                </a:solidFill>
                <a:latin typeface="Verdana"/>
                <a:cs typeface="Verdana"/>
              </a:rPr>
              <a:t>ц</a:t>
            </a:r>
            <a:r>
              <a:rPr spc="16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pc="215" dirty="0">
                <a:solidFill>
                  <a:srgbClr val="000000"/>
                </a:solidFill>
                <a:latin typeface="Verdana"/>
                <a:cs typeface="Verdana"/>
              </a:rPr>
              <a:t>с</a:t>
            </a:r>
            <a:r>
              <a:rPr spc="-6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95" dirty="0">
                <a:solidFill>
                  <a:srgbClr val="000000"/>
                </a:solidFill>
                <a:latin typeface="Verdana"/>
                <a:cs typeface="Verdana"/>
              </a:rPr>
              <a:t>в</a:t>
            </a:r>
            <a:r>
              <a:rPr spc="-6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200" dirty="0">
                <a:solidFill>
                  <a:srgbClr val="000000"/>
                </a:solidFill>
                <a:latin typeface="Verdana"/>
                <a:cs typeface="Verdana"/>
              </a:rPr>
              <a:t>Ук</a:t>
            </a:r>
            <a:r>
              <a:rPr spc="470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pc="-13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pc="-45" dirty="0">
                <a:solidFill>
                  <a:srgbClr val="000000"/>
                </a:solidFill>
                <a:latin typeface="Verdana"/>
                <a:cs typeface="Verdana"/>
              </a:rPr>
              <a:t>ї</a:t>
            </a:r>
            <a:r>
              <a:rPr spc="135" dirty="0">
                <a:solidFill>
                  <a:srgbClr val="000000"/>
                </a:solidFill>
                <a:latin typeface="Verdana"/>
                <a:cs typeface="Verdana"/>
              </a:rPr>
              <a:t>ні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12265" y="8547093"/>
            <a:ext cx="6023610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100"/>
              </a:spcBef>
            </a:pPr>
            <a:r>
              <a:rPr sz="2500" spc="295" dirty="0">
                <a:latin typeface="Verdana"/>
                <a:cs typeface="Verdana"/>
              </a:rPr>
              <a:t>М</a:t>
            </a:r>
            <a:r>
              <a:rPr sz="2500" spc="-5" dirty="0">
                <a:latin typeface="Verdana"/>
                <a:cs typeface="Verdana"/>
              </a:rPr>
              <a:t>і</a:t>
            </a:r>
            <a:r>
              <a:rPr sz="2500" spc="-65" dirty="0">
                <a:latin typeface="Verdana"/>
                <a:cs typeface="Verdana"/>
              </a:rPr>
              <a:t>т</a:t>
            </a:r>
            <a:r>
              <a:rPr sz="2500" spc="110" dirty="0">
                <a:latin typeface="Verdana"/>
                <a:cs typeface="Verdana"/>
              </a:rPr>
              <a:t>и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dirty="0">
                <a:latin typeface="Verdana"/>
                <a:cs typeface="Verdana"/>
              </a:rPr>
              <a:t>г</a:t>
            </a:r>
            <a:r>
              <a:rPr sz="2500" spc="-90" dirty="0">
                <a:latin typeface="Verdana"/>
                <a:cs typeface="Verdana"/>
              </a:rPr>
              <a:t>у</a:t>
            </a:r>
            <a:r>
              <a:rPr sz="2500" spc="25" dirty="0">
                <a:latin typeface="Verdana"/>
                <a:cs typeface="Verdana"/>
              </a:rPr>
              <a:t>в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20" dirty="0">
                <a:latin typeface="Verdana"/>
                <a:cs typeface="Verdana"/>
              </a:rPr>
              <a:t>л</a:t>
            </a:r>
            <a:r>
              <a:rPr sz="2500" spc="-25" dirty="0">
                <a:latin typeface="Verdana"/>
                <a:cs typeface="Verdana"/>
              </a:rPr>
              <a:t>ь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110" dirty="0">
                <a:latin typeface="Verdana"/>
                <a:cs typeface="Verdana"/>
              </a:rPr>
              <a:t>и</a:t>
            </a:r>
            <a:r>
              <a:rPr sz="2500" spc="-35" dirty="0">
                <a:latin typeface="Verdana"/>
                <a:cs typeface="Verdana"/>
              </a:rPr>
              <a:t>к</a:t>
            </a:r>
            <a:r>
              <a:rPr sz="2500" spc="114" dirty="0">
                <a:latin typeface="Verdana"/>
                <a:cs typeface="Verdana"/>
              </a:rPr>
              <a:t>и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85" dirty="0">
                <a:latin typeface="Verdana"/>
                <a:cs typeface="Verdana"/>
              </a:rPr>
              <a:t>п</a:t>
            </a:r>
            <a:r>
              <a:rPr sz="2500" spc="50" dirty="0">
                <a:latin typeface="Verdana"/>
                <a:cs typeface="Verdana"/>
              </a:rPr>
              <a:t>е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50" dirty="0">
                <a:latin typeface="Verdana"/>
                <a:cs typeface="Verdana"/>
              </a:rPr>
              <a:t>е</a:t>
            </a:r>
            <a:r>
              <a:rPr sz="2500" spc="70" dirty="0">
                <a:latin typeface="Verdana"/>
                <a:cs typeface="Verdana"/>
              </a:rPr>
              <a:t>д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50" dirty="0">
                <a:latin typeface="Verdana"/>
                <a:cs typeface="Verdana"/>
              </a:rPr>
              <a:t>В</a:t>
            </a:r>
            <a:r>
              <a:rPr sz="2500" spc="50" dirty="0">
                <a:latin typeface="Verdana"/>
                <a:cs typeface="Verdana"/>
              </a:rPr>
              <a:t>е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-170" dirty="0">
                <a:latin typeface="Verdana"/>
                <a:cs typeface="Verdana"/>
              </a:rPr>
              <a:t>х</a:t>
            </a:r>
            <a:r>
              <a:rPr sz="2500" spc="65" dirty="0">
                <a:latin typeface="Verdana"/>
                <a:cs typeface="Verdana"/>
              </a:rPr>
              <a:t>о</a:t>
            </a:r>
            <a:r>
              <a:rPr sz="2500" spc="25" dirty="0">
                <a:latin typeface="Verdana"/>
                <a:cs typeface="Verdana"/>
              </a:rPr>
              <a:t>в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65" dirty="0">
                <a:latin typeface="Verdana"/>
                <a:cs typeface="Verdana"/>
              </a:rPr>
              <a:t>о</a:t>
            </a:r>
            <a:r>
              <a:rPr sz="2500" spc="40" dirty="0">
                <a:latin typeface="Verdana"/>
                <a:cs typeface="Verdana"/>
              </a:rPr>
              <a:t>ю  </a:t>
            </a:r>
            <a:r>
              <a:rPr sz="2500" spc="260" dirty="0">
                <a:latin typeface="Verdana"/>
                <a:cs typeface="Verdana"/>
              </a:rPr>
              <a:t>Р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65" dirty="0">
                <a:latin typeface="Verdana"/>
                <a:cs typeface="Verdana"/>
              </a:rPr>
              <a:t>дою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25" dirty="0">
                <a:latin typeface="Verdana"/>
                <a:cs typeface="Verdana"/>
              </a:rPr>
              <a:t>в</a:t>
            </a:r>
            <a:r>
              <a:rPr sz="2500" spc="110" dirty="0">
                <a:latin typeface="Verdana"/>
                <a:cs typeface="Verdana"/>
              </a:rPr>
              <a:t>и</a:t>
            </a:r>
            <a:r>
              <a:rPr sz="2500" spc="225" dirty="0">
                <a:latin typeface="Verdana"/>
                <a:cs typeface="Verdana"/>
              </a:rPr>
              <a:t>м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dirty="0">
                <a:latin typeface="Verdana"/>
                <a:cs typeface="Verdana"/>
              </a:rPr>
              <a:t>г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60" dirty="0">
                <a:latin typeface="Verdana"/>
                <a:cs typeface="Verdana"/>
              </a:rPr>
              <a:t>ю</a:t>
            </a:r>
            <a:r>
              <a:rPr sz="2500" spc="-65" dirty="0">
                <a:latin typeface="Verdana"/>
                <a:cs typeface="Verdana"/>
              </a:rPr>
              <a:t>т</a:t>
            </a:r>
            <a:r>
              <a:rPr sz="2500" spc="-20" dirty="0">
                <a:latin typeface="Verdana"/>
                <a:cs typeface="Verdana"/>
              </a:rPr>
              <a:t>ь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85" dirty="0">
                <a:latin typeface="Verdana"/>
                <a:cs typeface="Verdana"/>
              </a:rPr>
              <a:t>п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110" dirty="0">
                <a:latin typeface="Verdana"/>
                <a:cs typeface="Verdana"/>
              </a:rPr>
              <a:t>ий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10" dirty="0">
                <a:latin typeface="Verdana"/>
                <a:cs typeface="Verdana"/>
              </a:rPr>
              <a:t>я</a:t>
            </a:r>
            <a:r>
              <a:rPr sz="2500" spc="-65" dirty="0">
                <a:latin typeface="Verdana"/>
                <a:cs typeface="Verdana"/>
              </a:rPr>
              <a:t>тт</a:t>
            </a:r>
            <a:r>
              <a:rPr sz="2500" spc="10" dirty="0">
                <a:latin typeface="Verdana"/>
                <a:cs typeface="Verdana"/>
              </a:rPr>
              <a:t>я  </a:t>
            </a:r>
            <a:r>
              <a:rPr sz="2500" spc="15" dirty="0">
                <a:latin typeface="Verdana"/>
                <a:cs typeface="Verdana"/>
              </a:rPr>
              <a:t>К</a:t>
            </a:r>
            <a:r>
              <a:rPr sz="2500" spc="65" dirty="0">
                <a:latin typeface="Verdana"/>
                <a:cs typeface="Verdana"/>
              </a:rPr>
              <a:t>о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65" dirty="0">
                <a:latin typeface="Verdana"/>
                <a:cs typeface="Verdana"/>
              </a:rPr>
              <a:t>с</a:t>
            </a:r>
            <a:r>
              <a:rPr sz="2500" spc="-65" dirty="0">
                <a:latin typeface="Verdana"/>
                <a:cs typeface="Verdana"/>
              </a:rPr>
              <a:t>т</a:t>
            </a:r>
            <a:r>
              <a:rPr sz="2500" spc="110" dirty="0">
                <a:latin typeface="Verdana"/>
                <a:cs typeface="Verdana"/>
              </a:rPr>
              <a:t>и</a:t>
            </a:r>
            <a:r>
              <a:rPr sz="2500" spc="-65" dirty="0">
                <a:latin typeface="Verdana"/>
                <a:cs typeface="Verdana"/>
              </a:rPr>
              <a:t>т</a:t>
            </a:r>
            <a:r>
              <a:rPr sz="2500" spc="-90" dirty="0">
                <a:latin typeface="Verdana"/>
                <a:cs typeface="Verdana"/>
              </a:rPr>
              <a:t>у</a:t>
            </a:r>
            <a:r>
              <a:rPr sz="2500" spc="90" dirty="0">
                <a:latin typeface="Verdana"/>
                <a:cs typeface="Verdana"/>
              </a:rPr>
              <a:t>ц</a:t>
            </a:r>
            <a:r>
              <a:rPr sz="2500" spc="-5" dirty="0">
                <a:latin typeface="Verdana"/>
                <a:cs typeface="Verdana"/>
              </a:rPr>
              <a:t>і</a:t>
            </a:r>
            <a:r>
              <a:rPr sz="2500" spc="-15" dirty="0">
                <a:latin typeface="Verdana"/>
                <a:cs typeface="Verdana"/>
              </a:rPr>
              <a:t>ї</a:t>
            </a:r>
            <a:r>
              <a:rPr sz="2500" spc="-380" dirty="0">
                <a:latin typeface="Verdana"/>
                <a:cs typeface="Verdana"/>
              </a:rPr>
              <a:t>,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695" dirty="0">
                <a:latin typeface="Verdana"/>
                <a:cs typeface="Verdana"/>
              </a:rPr>
              <a:t>1</a:t>
            </a:r>
            <a:r>
              <a:rPr sz="2500" spc="-70" dirty="0">
                <a:latin typeface="Verdana"/>
                <a:cs typeface="Verdana"/>
              </a:rPr>
              <a:t>9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25" dirty="0">
                <a:latin typeface="Verdana"/>
                <a:cs typeface="Verdana"/>
              </a:rPr>
              <a:t>ч</a:t>
            </a:r>
            <a:r>
              <a:rPr sz="2500" spc="50" dirty="0">
                <a:latin typeface="Verdana"/>
                <a:cs typeface="Verdana"/>
              </a:rPr>
              <a:t>е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25" dirty="0">
                <a:latin typeface="Verdana"/>
                <a:cs typeface="Verdana"/>
              </a:rPr>
              <a:t>в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15" dirty="0">
                <a:latin typeface="Verdana"/>
                <a:cs typeface="Verdana"/>
              </a:rPr>
              <a:t>я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695" dirty="0">
                <a:latin typeface="Verdana"/>
                <a:cs typeface="Verdana"/>
              </a:rPr>
              <a:t>1</a:t>
            </a:r>
            <a:r>
              <a:rPr sz="2500" spc="-75" dirty="0">
                <a:latin typeface="Verdana"/>
                <a:cs typeface="Verdana"/>
              </a:rPr>
              <a:t>99</a:t>
            </a:r>
            <a:r>
              <a:rPr sz="2500" spc="-70" dirty="0">
                <a:latin typeface="Verdana"/>
                <a:cs typeface="Verdana"/>
              </a:rPr>
              <a:t>6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9540"/>
            <a:chOff x="0" y="1"/>
            <a:chExt cx="18288000" cy="10289540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8000" cy="10289540"/>
            </a:xfrm>
            <a:custGeom>
              <a:avLst/>
              <a:gdLst/>
              <a:ahLst/>
              <a:cxnLst/>
              <a:rect l="l" t="t" r="r" b="b"/>
              <a:pathLst>
                <a:path w="18288000" h="10289540">
                  <a:moveTo>
                    <a:pt x="18287988" y="0"/>
                  </a:moveTo>
                  <a:lnTo>
                    <a:pt x="0" y="0"/>
                  </a:lnTo>
                  <a:lnTo>
                    <a:pt x="0" y="2809875"/>
                  </a:lnTo>
                  <a:lnTo>
                    <a:pt x="10359555" y="2809875"/>
                  </a:lnTo>
                  <a:lnTo>
                    <a:pt x="10359555" y="10289032"/>
                  </a:lnTo>
                  <a:lnTo>
                    <a:pt x="18284355" y="10289032"/>
                  </a:lnTo>
                  <a:lnTo>
                    <a:pt x="18284355" y="2809875"/>
                  </a:lnTo>
                  <a:lnTo>
                    <a:pt x="18287988" y="28098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5CA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6511" y="3523474"/>
              <a:ext cx="7248524" cy="54482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8775" y="0"/>
            <a:ext cx="16398875" cy="2574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pc="190" dirty="0">
                <a:latin typeface="Verdana"/>
                <a:cs typeface="Verdana"/>
              </a:rPr>
              <a:t>Я</a:t>
            </a:r>
            <a:r>
              <a:rPr spc="220" dirty="0">
                <a:latin typeface="Verdana"/>
                <a:cs typeface="Verdana"/>
              </a:rPr>
              <a:t>д</a:t>
            </a:r>
            <a:r>
              <a:rPr spc="165" dirty="0">
                <a:latin typeface="Verdana"/>
                <a:cs typeface="Verdana"/>
              </a:rPr>
              <a:t>е</a:t>
            </a:r>
            <a:r>
              <a:rPr spc="470" dirty="0">
                <a:latin typeface="Verdana"/>
                <a:cs typeface="Verdana"/>
              </a:rPr>
              <a:t>р</a:t>
            </a:r>
            <a:r>
              <a:rPr spc="280" dirty="0">
                <a:latin typeface="Verdana"/>
                <a:cs typeface="Verdana"/>
              </a:rPr>
              <a:t>н</a:t>
            </a:r>
            <a:r>
              <a:rPr spc="165" dirty="0">
                <a:latin typeface="Verdana"/>
                <a:cs typeface="Verdana"/>
              </a:rPr>
              <a:t>е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470" dirty="0">
                <a:latin typeface="Verdana"/>
                <a:cs typeface="Verdana"/>
              </a:rPr>
              <a:t>р</a:t>
            </a:r>
            <a:r>
              <a:rPr spc="215" dirty="0">
                <a:latin typeface="Verdana"/>
                <a:cs typeface="Verdana"/>
              </a:rPr>
              <a:t>о</a:t>
            </a:r>
            <a:r>
              <a:rPr spc="70" dirty="0">
                <a:latin typeface="Verdana"/>
                <a:cs typeface="Verdana"/>
              </a:rPr>
              <a:t>зз</a:t>
            </a:r>
            <a:r>
              <a:rPr spc="335" dirty="0">
                <a:latin typeface="Verdana"/>
                <a:cs typeface="Verdana"/>
              </a:rPr>
              <a:t>б</a:t>
            </a:r>
            <a:r>
              <a:rPr spc="470" dirty="0">
                <a:latin typeface="Verdana"/>
                <a:cs typeface="Verdana"/>
              </a:rPr>
              <a:t>р</a:t>
            </a:r>
            <a:r>
              <a:rPr spc="215" dirty="0">
                <a:latin typeface="Verdana"/>
                <a:cs typeface="Verdana"/>
              </a:rPr>
              <a:t>о</a:t>
            </a:r>
            <a:r>
              <a:rPr spc="185" dirty="0">
                <a:latin typeface="Verdana"/>
                <a:cs typeface="Verdana"/>
              </a:rPr>
              <a:t>є</a:t>
            </a:r>
            <a:r>
              <a:rPr spc="280" dirty="0">
                <a:latin typeface="Verdana"/>
                <a:cs typeface="Verdana"/>
              </a:rPr>
              <a:t>нн</a:t>
            </a:r>
            <a:r>
              <a:rPr spc="45" dirty="0">
                <a:latin typeface="Verdana"/>
                <a:cs typeface="Verdana"/>
              </a:rPr>
              <a:t>я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484" dirty="0">
                <a:latin typeface="Verdana"/>
                <a:cs typeface="Verdana"/>
              </a:rPr>
              <a:t>У</a:t>
            </a:r>
            <a:r>
              <a:rPr spc="-85" dirty="0">
                <a:latin typeface="Verdana"/>
                <a:cs typeface="Verdana"/>
              </a:rPr>
              <a:t>к</a:t>
            </a:r>
            <a:r>
              <a:rPr spc="470" dirty="0">
                <a:latin typeface="Verdana"/>
                <a:cs typeface="Verdana"/>
              </a:rPr>
              <a:t>р</a:t>
            </a:r>
            <a:r>
              <a:rPr spc="-135" dirty="0">
                <a:latin typeface="Verdana"/>
                <a:cs typeface="Verdana"/>
              </a:rPr>
              <a:t>а</a:t>
            </a:r>
            <a:r>
              <a:rPr spc="-45" dirty="0">
                <a:latin typeface="Verdana"/>
                <a:cs typeface="Verdana"/>
              </a:rPr>
              <a:t>ї</a:t>
            </a:r>
            <a:r>
              <a:rPr spc="320" dirty="0">
                <a:latin typeface="Verdana"/>
                <a:cs typeface="Verdana"/>
              </a:rPr>
              <a:t>ни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-15" dirty="0">
                <a:latin typeface="Verdana"/>
                <a:cs typeface="Verdana"/>
              </a:rPr>
              <a:t>і  </a:t>
            </a:r>
            <a:r>
              <a:rPr spc="355" dirty="0">
                <a:latin typeface="Verdana"/>
                <a:cs typeface="Verdana"/>
              </a:rPr>
              <a:t>й</a:t>
            </a:r>
            <a:r>
              <a:rPr spc="215" dirty="0">
                <a:latin typeface="Verdana"/>
                <a:cs typeface="Verdana"/>
              </a:rPr>
              <a:t>о</a:t>
            </a:r>
            <a:r>
              <a:rPr spc="25" dirty="0">
                <a:latin typeface="Verdana"/>
                <a:cs typeface="Verdana"/>
              </a:rPr>
              <a:t>г</a:t>
            </a:r>
            <a:r>
              <a:rPr spc="215" dirty="0">
                <a:latin typeface="Verdana"/>
                <a:cs typeface="Verdana"/>
              </a:rPr>
              <a:t>о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280" dirty="0">
                <a:latin typeface="Verdana"/>
                <a:cs typeface="Verdana"/>
              </a:rPr>
              <a:t>н</a:t>
            </a:r>
            <a:r>
              <a:rPr spc="-135" dirty="0">
                <a:latin typeface="Verdana"/>
                <a:cs typeface="Verdana"/>
              </a:rPr>
              <a:t>а</a:t>
            </a:r>
            <a:r>
              <a:rPr spc="215" dirty="0">
                <a:latin typeface="Verdana"/>
                <a:cs typeface="Verdana"/>
              </a:rPr>
              <a:t>с</a:t>
            </a:r>
            <a:r>
              <a:rPr spc="85" dirty="0">
                <a:latin typeface="Verdana"/>
                <a:cs typeface="Verdana"/>
              </a:rPr>
              <a:t>л</a:t>
            </a:r>
            <a:r>
              <a:rPr spc="-15" dirty="0">
                <a:latin typeface="Verdana"/>
                <a:cs typeface="Verdana"/>
              </a:rPr>
              <a:t>і</a:t>
            </a:r>
            <a:r>
              <a:rPr spc="220" dirty="0">
                <a:latin typeface="Verdana"/>
                <a:cs typeface="Verdana"/>
              </a:rPr>
              <a:t>д</a:t>
            </a:r>
            <a:r>
              <a:rPr spc="-85" dirty="0">
                <a:latin typeface="Verdana"/>
                <a:cs typeface="Verdana"/>
              </a:rPr>
              <a:t>к</a:t>
            </a:r>
            <a:r>
              <a:rPr spc="355" dirty="0">
                <a:latin typeface="Verdana"/>
                <a:cs typeface="Verdana"/>
              </a:rPr>
              <a:t>и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220" dirty="0" err="1">
                <a:latin typeface="Verdana"/>
                <a:cs typeface="Verdana"/>
              </a:rPr>
              <a:t>д</a:t>
            </a:r>
            <a:r>
              <a:rPr spc="85" dirty="0" err="1">
                <a:latin typeface="Verdana"/>
                <a:cs typeface="Verdana"/>
              </a:rPr>
              <a:t>л</a:t>
            </a:r>
            <a:r>
              <a:rPr spc="45" dirty="0" err="1">
                <a:latin typeface="Verdana"/>
                <a:cs typeface="Verdana"/>
              </a:rPr>
              <a:t>я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lang="uk-UA" spc="200" dirty="0">
                <a:latin typeface="Verdana"/>
                <a:cs typeface="Verdana"/>
              </a:rPr>
              <a:t>країни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-15" dirty="0">
                <a:latin typeface="Verdana"/>
                <a:cs typeface="Verdana"/>
              </a:rPr>
              <a:t>і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215" dirty="0">
                <a:latin typeface="Verdana"/>
                <a:cs typeface="Verdana"/>
              </a:rPr>
              <a:t>с</a:t>
            </a:r>
            <a:r>
              <a:rPr spc="95" dirty="0">
                <a:latin typeface="Verdana"/>
                <a:cs typeface="Verdana"/>
              </a:rPr>
              <a:t>в</a:t>
            </a:r>
            <a:r>
              <a:rPr spc="-15" dirty="0">
                <a:latin typeface="Verdana"/>
                <a:cs typeface="Verdana"/>
              </a:rPr>
              <a:t>і</a:t>
            </a:r>
            <a:r>
              <a:rPr spc="-175" dirty="0">
                <a:latin typeface="Verdana"/>
                <a:cs typeface="Verdana"/>
              </a:rPr>
              <a:t>т</a:t>
            </a:r>
            <a:r>
              <a:rPr spc="-254" dirty="0">
                <a:latin typeface="Verdana"/>
                <a:cs typeface="Verdana"/>
              </a:rPr>
              <a:t>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8775" y="3054351"/>
            <a:ext cx="89623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0635" algn="l"/>
                <a:tab pos="4512945" algn="l"/>
                <a:tab pos="6711950" algn="l"/>
              </a:tabLst>
            </a:pPr>
            <a:r>
              <a:rPr sz="3000" spc="50" dirty="0">
                <a:latin typeface="Verdana"/>
                <a:cs typeface="Verdana"/>
              </a:rPr>
              <a:t>Радянська	</a:t>
            </a:r>
            <a:r>
              <a:rPr sz="3000" spc="45" dirty="0">
                <a:latin typeface="Verdana"/>
                <a:cs typeface="Verdana"/>
              </a:rPr>
              <a:t>Україна	</a:t>
            </a:r>
            <a:r>
              <a:rPr sz="3000" spc="35" dirty="0">
                <a:latin typeface="Verdana"/>
                <a:cs typeface="Verdana"/>
              </a:rPr>
              <a:t>володіла	</a:t>
            </a:r>
            <a:r>
              <a:rPr sz="3000" spc="105" dirty="0">
                <a:latin typeface="Verdana"/>
                <a:cs typeface="Verdana"/>
              </a:rPr>
              <a:t>приблизно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44101" y="9106973"/>
            <a:ext cx="394207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8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4000" spc="-14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4000" spc="11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4000" spc="-5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4000" spc="1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4000" spc="4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4000" spc="-7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4000" spc="-3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000" spc="204" dirty="0">
                <a:solidFill>
                  <a:srgbClr val="FFFFFF"/>
                </a:solidFill>
                <a:latin typeface="Verdana"/>
                <a:cs typeface="Verdana"/>
              </a:rPr>
              <a:t>ш</a:t>
            </a:r>
            <a:r>
              <a:rPr sz="4000" spc="-8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4000" spc="-270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4000" spc="-10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4000" spc="-7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775" y="3511551"/>
            <a:ext cx="9195435" cy="63739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1935" algn="just">
              <a:lnSpc>
                <a:spcPct val="116700"/>
              </a:lnSpc>
              <a:spcBef>
                <a:spcPts val="95"/>
              </a:spcBef>
            </a:pPr>
            <a:r>
              <a:rPr sz="3000" spc="65" dirty="0">
                <a:latin typeface="Verdana"/>
                <a:cs typeface="Verdana"/>
              </a:rPr>
              <a:t>третиною </a:t>
            </a:r>
            <a:r>
              <a:rPr sz="3000" spc="80" dirty="0">
                <a:latin typeface="Verdana"/>
                <a:cs typeface="Verdana"/>
              </a:rPr>
              <a:t>ядерного </a:t>
            </a:r>
            <a:r>
              <a:rPr sz="3000" spc="35" dirty="0">
                <a:latin typeface="Verdana"/>
                <a:cs typeface="Verdana"/>
              </a:rPr>
              <a:t>арсеналу </a:t>
            </a:r>
            <a:r>
              <a:rPr sz="3000" spc="55" dirty="0">
                <a:latin typeface="Verdana"/>
                <a:cs typeface="Verdana"/>
              </a:rPr>
              <a:t>СРСР, </a:t>
            </a:r>
            <a:r>
              <a:rPr sz="3000" spc="40" dirty="0">
                <a:latin typeface="Verdana"/>
                <a:cs typeface="Verdana"/>
              </a:rPr>
              <a:t>більша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20" dirty="0">
                <a:latin typeface="Verdana"/>
                <a:cs typeface="Verdana"/>
              </a:rPr>
              <a:t>частина</a:t>
            </a:r>
            <a:r>
              <a:rPr sz="3000" spc="1095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якого</a:t>
            </a:r>
            <a:r>
              <a:rPr sz="3000" spc="3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була</a:t>
            </a:r>
            <a:r>
              <a:rPr sz="3000" spc="5" dirty="0">
                <a:latin typeface="Verdana"/>
                <a:cs typeface="Verdana"/>
              </a:rPr>
              <a:t> </a:t>
            </a:r>
            <a:r>
              <a:rPr sz="3000" spc="80" dirty="0">
                <a:latin typeface="Verdana"/>
                <a:cs typeface="Verdana"/>
              </a:rPr>
              <a:t>спрямована</a:t>
            </a:r>
            <a:r>
              <a:rPr sz="3000" spc="85" dirty="0">
                <a:latin typeface="Verdana"/>
                <a:cs typeface="Verdana"/>
              </a:rPr>
              <a:t> </a:t>
            </a:r>
            <a:r>
              <a:rPr sz="3000" spc="90" dirty="0" err="1">
                <a:latin typeface="Verdana"/>
                <a:cs typeface="Verdana"/>
              </a:rPr>
              <a:t>проти</a:t>
            </a:r>
            <a:r>
              <a:rPr sz="3000" spc="90" dirty="0">
                <a:latin typeface="Verdana"/>
                <a:cs typeface="Verdana"/>
              </a:rPr>
              <a:t>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С</a:t>
            </a:r>
            <a:r>
              <a:rPr lang="uk-UA" sz="3000" spc="110" dirty="0">
                <a:latin typeface="Verdana"/>
                <a:cs typeface="Verdana"/>
              </a:rPr>
              <a:t>ША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 dirty="0">
              <a:latin typeface="Verdana"/>
              <a:cs typeface="Verdana"/>
            </a:endParaRPr>
          </a:p>
          <a:p>
            <a:pPr marL="245745" algn="just">
              <a:lnSpc>
                <a:spcPct val="100000"/>
              </a:lnSpc>
            </a:pPr>
            <a:r>
              <a:rPr sz="3000" spc="70" dirty="0">
                <a:latin typeface="Verdana"/>
                <a:cs typeface="Verdana"/>
              </a:rPr>
              <a:t>Після</a:t>
            </a:r>
            <a:r>
              <a:rPr sz="3000" spc="-45" dirty="0">
                <a:latin typeface="Verdana"/>
                <a:cs typeface="Verdana"/>
              </a:rPr>
              <a:t> </a:t>
            </a:r>
            <a:r>
              <a:rPr sz="3000" spc="45" dirty="0">
                <a:latin typeface="Verdana"/>
                <a:cs typeface="Verdana"/>
              </a:rPr>
              <a:t>розпаду</a:t>
            </a:r>
            <a:r>
              <a:rPr sz="3000" spc="-45" dirty="0">
                <a:latin typeface="Verdana"/>
                <a:cs typeface="Verdana"/>
              </a:rPr>
              <a:t> </a:t>
            </a:r>
            <a:r>
              <a:rPr sz="3000" spc="185" dirty="0">
                <a:latin typeface="Verdana"/>
                <a:cs typeface="Verdana"/>
              </a:rPr>
              <a:t>СРСР</a:t>
            </a:r>
            <a:r>
              <a:rPr sz="3000" spc="-45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Сполучені</a:t>
            </a:r>
            <a:r>
              <a:rPr sz="3000" spc="-45" dirty="0">
                <a:latin typeface="Verdana"/>
                <a:cs typeface="Verdana"/>
              </a:rPr>
              <a:t> </a:t>
            </a:r>
            <a:r>
              <a:rPr sz="3000" spc="-55" dirty="0">
                <a:latin typeface="Verdana"/>
                <a:cs typeface="Verdana"/>
              </a:rPr>
              <a:t>Штати,</a:t>
            </a:r>
            <a:r>
              <a:rPr sz="3000" spc="-45" dirty="0">
                <a:latin typeface="Verdana"/>
                <a:cs typeface="Verdana"/>
              </a:rPr>
              <a:t> </a:t>
            </a:r>
            <a:r>
              <a:rPr sz="3000" spc="100" dirty="0">
                <a:latin typeface="Verdana"/>
                <a:cs typeface="Verdana"/>
              </a:rPr>
              <a:t>Р</a:t>
            </a:r>
            <a:r>
              <a:rPr lang="uk-UA" sz="3000" spc="100" dirty="0">
                <a:latin typeface="Verdana"/>
                <a:cs typeface="Verdana"/>
              </a:rPr>
              <a:t>Ф</a:t>
            </a:r>
            <a:endParaRPr sz="3000" dirty="0">
              <a:latin typeface="Verdana"/>
              <a:cs typeface="Verdana"/>
            </a:endParaRPr>
          </a:p>
          <a:p>
            <a:pPr marL="245745" marR="5080" algn="just">
              <a:lnSpc>
                <a:spcPts val="4200"/>
              </a:lnSpc>
              <a:spcBef>
                <a:spcPts val="100"/>
              </a:spcBef>
            </a:pPr>
            <a:r>
              <a:rPr sz="3000" spc="-65" dirty="0">
                <a:latin typeface="Verdana"/>
                <a:cs typeface="Verdana"/>
              </a:rPr>
              <a:t>та </a:t>
            </a:r>
            <a:r>
              <a:rPr sz="3000" spc="55" dirty="0">
                <a:latin typeface="Verdana"/>
                <a:cs typeface="Verdana"/>
              </a:rPr>
              <a:t>Велика Британія </a:t>
            </a:r>
            <a:r>
              <a:rPr sz="3000" spc="70" dirty="0" err="1">
                <a:latin typeface="Verdana"/>
                <a:cs typeface="Verdana"/>
              </a:rPr>
              <a:t>переконали</a:t>
            </a:r>
            <a:r>
              <a:rPr sz="3000" spc="70" dirty="0">
                <a:latin typeface="Verdana"/>
                <a:cs typeface="Verdana"/>
              </a:rPr>
              <a:t> </a:t>
            </a:r>
            <a:r>
              <a:rPr sz="3000" spc="-25" dirty="0" err="1">
                <a:latin typeface="Verdana"/>
                <a:cs typeface="Verdana"/>
              </a:rPr>
              <a:t>Україну</a:t>
            </a:r>
            <a:r>
              <a:rPr sz="3000" spc="65" dirty="0">
                <a:latin typeface="Verdana"/>
                <a:cs typeface="Verdana"/>
              </a:rPr>
              <a:t> </a:t>
            </a:r>
            <a:r>
              <a:rPr sz="3000" spc="5" dirty="0">
                <a:latin typeface="Verdana"/>
                <a:cs typeface="Verdana"/>
              </a:rPr>
              <a:t>ліквідувати </a:t>
            </a:r>
            <a:r>
              <a:rPr sz="3000" spc="60" dirty="0">
                <a:latin typeface="Verdana"/>
                <a:cs typeface="Verdana"/>
              </a:rPr>
              <a:t>ядерну </a:t>
            </a:r>
            <a:r>
              <a:rPr sz="3000" spc="100" dirty="0">
                <a:latin typeface="Verdana"/>
                <a:cs typeface="Verdana"/>
              </a:rPr>
              <a:t>зброю </a:t>
            </a:r>
            <a:r>
              <a:rPr sz="3000" spc="30" dirty="0">
                <a:latin typeface="Verdana"/>
                <a:cs typeface="Verdana"/>
              </a:rPr>
              <a:t>на </a:t>
            </a:r>
            <a:r>
              <a:rPr sz="3000" spc="65" dirty="0">
                <a:latin typeface="Verdana"/>
                <a:cs typeface="Verdana"/>
              </a:rPr>
              <a:t>своїй </a:t>
            </a:r>
            <a:r>
              <a:rPr sz="3000" spc="70" dirty="0">
                <a:latin typeface="Verdana"/>
                <a:cs typeface="Verdana"/>
              </a:rPr>
              <a:t> 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20" dirty="0">
                <a:latin typeface="Verdana"/>
                <a:cs typeface="Verdana"/>
              </a:rPr>
              <a:t>ї</a:t>
            </a:r>
            <a:r>
              <a:rPr sz="3000" spc="-459" dirty="0">
                <a:latin typeface="Verdana"/>
                <a:cs typeface="Verdana"/>
              </a:rPr>
              <a:t>.</a:t>
            </a:r>
            <a:r>
              <a:rPr sz="3000" spc="-270" dirty="0">
                <a:latin typeface="Verdana"/>
                <a:cs typeface="Verdana"/>
              </a:rPr>
              <a:t> </a:t>
            </a:r>
            <a:endParaRPr lang="uk-UA" sz="3000" spc="-270" dirty="0">
              <a:latin typeface="Verdana"/>
              <a:cs typeface="Verdana"/>
            </a:endParaRPr>
          </a:p>
          <a:p>
            <a:pPr marL="245745" marR="5080" algn="just">
              <a:lnSpc>
                <a:spcPts val="4200"/>
              </a:lnSpc>
              <a:spcBef>
                <a:spcPts val="100"/>
              </a:spcBef>
            </a:pPr>
            <a:r>
              <a:rPr sz="3000" spc="190" dirty="0">
                <a:latin typeface="Verdana"/>
                <a:cs typeface="Verdana"/>
              </a:rPr>
              <a:t>У</a:t>
            </a:r>
            <a:r>
              <a:rPr sz="3000" spc="-225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75" dirty="0">
                <a:latin typeface="Verdana"/>
                <a:cs typeface="Verdana"/>
              </a:rPr>
              <a:t>ю</a:t>
            </a:r>
            <a:r>
              <a:rPr sz="3000" spc="-225" dirty="0">
                <a:latin typeface="Verdana"/>
                <a:cs typeface="Verdana"/>
              </a:rPr>
              <a:t> </a:t>
            </a:r>
            <a:r>
              <a:rPr sz="3000" spc="-20" dirty="0">
                <a:latin typeface="Verdana"/>
                <a:cs typeface="Verdana"/>
              </a:rPr>
              <a:t>ч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10" dirty="0">
                <a:latin typeface="Verdana"/>
                <a:cs typeface="Verdana"/>
              </a:rPr>
              <a:t>г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-225" dirty="0">
                <a:latin typeface="Verdana"/>
                <a:cs typeface="Verdana"/>
              </a:rPr>
              <a:t> 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0" dirty="0">
                <a:latin typeface="Verdana"/>
                <a:cs typeface="Verdana"/>
              </a:rPr>
              <a:t>ї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459" dirty="0">
                <a:latin typeface="Verdana"/>
                <a:cs typeface="Verdana"/>
              </a:rPr>
              <a:t>,</a:t>
            </a:r>
            <a:r>
              <a:rPr sz="3000" spc="-225" dirty="0">
                <a:latin typeface="Verdana"/>
                <a:cs typeface="Verdana"/>
              </a:rPr>
              <a:t> </a:t>
            </a:r>
            <a:r>
              <a:rPr sz="3000" spc="15" dirty="0">
                <a:latin typeface="Verdana"/>
                <a:cs typeface="Verdana"/>
              </a:rPr>
              <a:t>я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225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85" dirty="0">
                <a:latin typeface="Verdana"/>
                <a:cs typeface="Verdana"/>
              </a:rPr>
              <a:t>од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75" dirty="0">
                <a:latin typeface="Verdana"/>
                <a:cs typeface="Verdana"/>
              </a:rPr>
              <a:t>ю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20" dirty="0">
                <a:latin typeface="Verdana"/>
                <a:cs typeface="Verdana"/>
              </a:rPr>
              <a:t>ь  </a:t>
            </a:r>
            <a:r>
              <a:rPr sz="3000" spc="90" dirty="0">
                <a:latin typeface="Verdana"/>
                <a:cs typeface="Verdana"/>
              </a:rPr>
              <a:t>ядерною </a:t>
            </a:r>
            <a:r>
              <a:rPr sz="3000" spc="15" dirty="0">
                <a:latin typeface="Verdana"/>
                <a:cs typeface="Verdana"/>
              </a:rPr>
              <a:t>зброєю,</a:t>
            </a:r>
            <a:r>
              <a:rPr sz="3000" spc="20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підписали меморандум, </a:t>
            </a:r>
            <a:r>
              <a:rPr sz="3000" spc="75" dirty="0">
                <a:latin typeface="Verdana"/>
                <a:cs typeface="Verdana"/>
              </a:rPr>
              <a:t> </a:t>
            </a:r>
            <a:r>
              <a:rPr sz="3000" spc="65" dirty="0">
                <a:latin typeface="Verdana"/>
                <a:cs typeface="Verdana"/>
              </a:rPr>
              <a:t>який</a:t>
            </a:r>
            <a:r>
              <a:rPr sz="3000" spc="70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містив</a:t>
            </a:r>
            <a:r>
              <a:rPr sz="3000" spc="80" dirty="0">
                <a:latin typeface="Verdana"/>
                <a:cs typeface="Verdana"/>
              </a:rPr>
              <a:t> </a:t>
            </a:r>
            <a:r>
              <a:rPr sz="3000" spc="40" dirty="0">
                <a:latin typeface="Verdana"/>
                <a:cs typeface="Verdana"/>
              </a:rPr>
              <a:t>обіцянку</a:t>
            </a:r>
            <a:r>
              <a:rPr sz="3000" spc="4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«утримуватися</a:t>
            </a:r>
            <a:r>
              <a:rPr sz="3000" spc="5" dirty="0">
                <a:latin typeface="Verdana"/>
                <a:cs typeface="Verdana"/>
              </a:rPr>
              <a:t> </a:t>
            </a:r>
            <a:r>
              <a:rPr sz="3000" spc="40" dirty="0">
                <a:latin typeface="Verdana"/>
                <a:cs typeface="Verdana"/>
              </a:rPr>
              <a:t>від </a:t>
            </a:r>
            <a:r>
              <a:rPr sz="3000" spc="45" dirty="0">
                <a:latin typeface="Verdana"/>
                <a:cs typeface="Verdana"/>
              </a:rPr>
              <a:t> </a:t>
            </a:r>
            <a:r>
              <a:rPr sz="3000" spc="90" dirty="0">
                <a:latin typeface="Verdana"/>
                <a:cs typeface="Verdana"/>
              </a:rPr>
              <a:t>погрози</a:t>
            </a:r>
            <a:r>
              <a:rPr sz="3000" spc="95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або</a:t>
            </a:r>
            <a:r>
              <a:rPr sz="3000" spc="60" dirty="0">
                <a:latin typeface="Verdana"/>
                <a:cs typeface="Verdana"/>
              </a:rPr>
              <a:t> </a:t>
            </a:r>
            <a:r>
              <a:rPr sz="3000" spc="20" dirty="0">
                <a:latin typeface="Verdana"/>
                <a:cs typeface="Verdana"/>
              </a:rPr>
              <a:t>застосування</a:t>
            </a:r>
            <a:r>
              <a:rPr sz="3000" spc="25" dirty="0">
                <a:latin typeface="Verdana"/>
                <a:cs typeface="Verdana"/>
              </a:rPr>
              <a:t> </a:t>
            </a:r>
            <a:r>
              <a:rPr sz="3000" spc="-20" dirty="0">
                <a:latin typeface="Verdana"/>
                <a:cs typeface="Verdana"/>
              </a:rPr>
              <a:t>сили»</a:t>
            </a:r>
            <a:r>
              <a:rPr sz="3000" spc="-15" dirty="0">
                <a:latin typeface="Verdana"/>
                <a:cs typeface="Verdana"/>
              </a:rPr>
              <a:t> </a:t>
            </a:r>
            <a:r>
              <a:rPr sz="3000" spc="90" dirty="0">
                <a:latin typeface="Verdana"/>
                <a:cs typeface="Verdana"/>
              </a:rPr>
              <a:t>проти </a:t>
            </a:r>
            <a:r>
              <a:rPr sz="3000" spc="95" dirty="0">
                <a:latin typeface="Verdana"/>
                <a:cs typeface="Verdana"/>
              </a:rPr>
              <a:t> </a:t>
            </a:r>
            <a:r>
              <a:rPr sz="3000" spc="190" dirty="0">
                <a:latin typeface="Verdana"/>
                <a:cs typeface="Verdana"/>
              </a:rPr>
              <a:t>У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0" dirty="0">
                <a:latin typeface="Verdana"/>
                <a:cs typeface="Verdana"/>
              </a:rPr>
              <a:t>ї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80" dirty="0">
                <a:latin typeface="Verdana"/>
                <a:cs typeface="Verdana"/>
              </a:rPr>
              <a:t>ж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" dirty="0">
                <a:latin typeface="Verdana"/>
                <a:cs typeface="Verdana"/>
              </a:rPr>
              <a:t>її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" dirty="0">
                <a:latin typeface="Verdana"/>
                <a:cs typeface="Verdana"/>
              </a:rPr>
              <a:t>ч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70" dirty="0">
                <a:latin typeface="Verdana"/>
                <a:cs typeface="Verdana"/>
              </a:rPr>
              <a:t>нні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до</a:t>
            </a:r>
            <a:r>
              <a:rPr sz="3000" spc="125" dirty="0">
                <a:latin typeface="Verdana"/>
                <a:cs typeface="Verdana"/>
              </a:rPr>
              <a:t>ни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8288000" cy="10289540"/>
            <a:chOff x="0" y="3"/>
            <a:chExt cx="18288000" cy="10289540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8000" cy="10289540"/>
            </a:xfrm>
            <a:custGeom>
              <a:avLst/>
              <a:gdLst/>
              <a:ahLst/>
              <a:cxnLst/>
              <a:rect l="l" t="t" r="r" b="b"/>
              <a:pathLst>
                <a:path w="18288000" h="10289540">
                  <a:moveTo>
                    <a:pt x="18287988" y="0"/>
                  </a:moveTo>
                  <a:lnTo>
                    <a:pt x="0" y="0"/>
                  </a:lnTo>
                  <a:lnTo>
                    <a:pt x="0" y="2809875"/>
                  </a:lnTo>
                  <a:lnTo>
                    <a:pt x="10359555" y="2809875"/>
                  </a:lnTo>
                  <a:lnTo>
                    <a:pt x="10359555" y="10289032"/>
                  </a:lnTo>
                  <a:lnTo>
                    <a:pt x="18284355" y="10289032"/>
                  </a:lnTo>
                  <a:lnTo>
                    <a:pt x="18284355" y="2809875"/>
                  </a:lnTo>
                  <a:lnTo>
                    <a:pt x="18287988" y="28098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5CA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69388" y="3789470"/>
              <a:ext cx="7505699" cy="43243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8775" y="0"/>
            <a:ext cx="16398875" cy="2574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pc="190" dirty="0">
                <a:latin typeface="Verdana"/>
                <a:cs typeface="Verdana"/>
              </a:rPr>
              <a:t>Я</a:t>
            </a:r>
            <a:r>
              <a:rPr spc="220" dirty="0">
                <a:latin typeface="Verdana"/>
                <a:cs typeface="Verdana"/>
              </a:rPr>
              <a:t>д</a:t>
            </a:r>
            <a:r>
              <a:rPr spc="165" dirty="0">
                <a:latin typeface="Verdana"/>
                <a:cs typeface="Verdana"/>
              </a:rPr>
              <a:t>е</a:t>
            </a:r>
            <a:r>
              <a:rPr spc="470" dirty="0">
                <a:latin typeface="Verdana"/>
                <a:cs typeface="Verdana"/>
              </a:rPr>
              <a:t>р</a:t>
            </a:r>
            <a:r>
              <a:rPr spc="280" dirty="0">
                <a:latin typeface="Verdana"/>
                <a:cs typeface="Verdana"/>
              </a:rPr>
              <a:t>н</a:t>
            </a:r>
            <a:r>
              <a:rPr spc="165" dirty="0">
                <a:latin typeface="Verdana"/>
                <a:cs typeface="Verdana"/>
              </a:rPr>
              <a:t>е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470" dirty="0">
                <a:latin typeface="Verdana"/>
                <a:cs typeface="Verdana"/>
              </a:rPr>
              <a:t>р</a:t>
            </a:r>
            <a:r>
              <a:rPr spc="215" dirty="0">
                <a:latin typeface="Verdana"/>
                <a:cs typeface="Verdana"/>
              </a:rPr>
              <a:t>о</a:t>
            </a:r>
            <a:r>
              <a:rPr spc="70" dirty="0">
                <a:latin typeface="Verdana"/>
                <a:cs typeface="Verdana"/>
              </a:rPr>
              <a:t>зз</a:t>
            </a:r>
            <a:r>
              <a:rPr spc="335" dirty="0">
                <a:latin typeface="Verdana"/>
                <a:cs typeface="Verdana"/>
              </a:rPr>
              <a:t>б</a:t>
            </a:r>
            <a:r>
              <a:rPr spc="470" dirty="0">
                <a:latin typeface="Verdana"/>
                <a:cs typeface="Verdana"/>
              </a:rPr>
              <a:t>р</a:t>
            </a:r>
            <a:r>
              <a:rPr spc="215" dirty="0">
                <a:latin typeface="Verdana"/>
                <a:cs typeface="Verdana"/>
              </a:rPr>
              <a:t>о</a:t>
            </a:r>
            <a:r>
              <a:rPr spc="185" dirty="0">
                <a:latin typeface="Verdana"/>
                <a:cs typeface="Verdana"/>
              </a:rPr>
              <a:t>є</a:t>
            </a:r>
            <a:r>
              <a:rPr spc="280" dirty="0">
                <a:latin typeface="Verdana"/>
                <a:cs typeface="Verdana"/>
              </a:rPr>
              <a:t>нн</a:t>
            </a:r>
            <a:r>
              <a:rPr spc="45" dirty="0">
                <a:latin typeface="Verdana"/>
                <a:cs typeface="Verdana"/>
              </a:rPr>
              <a:t>я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484" dirty="0">
                <a:latin typeface="Verdana"/>
                <a:cs typeface="Verdana"/>
              </a:rPr>
              <a:t>У</a:t>
            </a:r>
            <a:r>
              <a:rPr spc="-85" dirty="0">
                <a:latin typeface="Verdana"/>
                <a:cs typeface="Verdana"/>
              </a:rPr>
              <a:t>к</a:t>
            </a:r>
            <a:r>
              <a:rPr spc="470" dirty="0">
                <a:latin typeface="Verdana"/>
                <a:cs typeface="Verdana"/>
              </a:rPr>
              <a:t>р</a:t>
            </a:r>
            <a:r>
              <a:rPr spc="-135" dirty="0">
                <a:latin typeface="Verdana"/>
                <a:cs typeface="Verdana"/>
              </a:rPr>
              <a:t>а</a:t>
            </a:r>
            <a:r>
              <a:rPr spc="-45" dirty="0">
                <a:latin typeface="Verdana"/>
                <a:cs typeface="Verdana"/>
              </a:rPr>
              <a:t>ї</a:t>
            </a:r>
            <a:r>
              <a:rPr spc="320" dirty="0">
                <a:latin typeface="Verdana"/>
                <a:cs typeface="Verdana"/>
              </a:rPr>
              <a:t>ни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-15" dirty="0">
                <a:latin typeface="Verdana"/>
                <a:cs typeface="Verdana"/>
              </a:rPr>
              <a:t>і  </a:t>
            </a:r>
            <a:r>
              <a:rPr spc="355" dirty="0">
                <a:latin typeface="Verdana"/>
                <a:cs typeface="Verdana"/>
              </a:rPr>
              <a:t>й</a:t>
            </a:r>
            <a:r>
              <a:rPr spc="215" dirty="0">
                <a:latin typeface="Verdana"/>
                <a:cs typeface="Verdana"/>
              </a:rPr>
              <a:t>о</a:t>
            </a:r>
            <a:r>
              <a:rPr spc="25" dirty="0">
                <a:latin typeface="Verdana"/>
                <a:cs typeface="Verdana"/>
              </a:rPr>
              <a:t>г</a:t>
            </a:r>
            <a:r>
              <a:rPr spc="215" dirty="0">
                <a:latin typeface="Verdana"/>
                <a:cs typeface="Verdana"/>
              </a:rPr>
              <a:t>о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280" dirty="0">
                <a:latin typeface="Verdana"/>
                <a:cs typeface="Verdana"/>
              </a:rPr>
              <a:t>н</a:t>
            </a:r>
            <a:r>
              <a:rPr spc="-135" dirty="0">
                <a:latin typeface="Verdana"/>
                <a:cs typeface="Verdana"/>
              </a:rPr>
              <a:t>а</a:t>
            </a:r>
            <a:r>
              <a:rPr spc="215" dirty="0">
                <a:latin typeface="Verdana"/>
                <a:cs typeface="Verdana"/>
              </a:rPr>
              <a:t>с</a:t>
            </a:r>
            <a:r>
              <a:rPr spc="85" dirty="0">
                <a:latin typeface="Verdana"/>
                <a:cs typeface="Verdana"/>
              </a:rPr>
              <a:t>л</a:t>
            </a:r>
            <a:r>
              <a:rPr spc="-15" dirty="0">
                <a:latin typeface="Verdana"/>
                <a:cs typeface="Verdana"/>
              </a:rPr>
              <a:t>і</a:t>
            </a:r>
            <a:r>
              <a:rPr spc="220" dirty="0">
                <a:latin typeface="Verdana"/>
                <a:cs typeface="Verdana"/>
              </a:rPr>
              <a:t>д</a:t>
            </a:r>
            <a:r>
              <a:rPr spc="-85" dirty="0">
                <a:latin typeface="Verdana"/>
                <a:cs typeface="Verdana"/>
              </a:rPr>
              <a:t>к</a:t>
            </a:r>
            <a:r>
              <a:rPr spc="355" dirty="0">
                <a:latin typeface="Verdana"/>
                <a:cs typeface="Verdana"/>
              </a:rPr>
              <a:t>и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220" dirty="0" err="1">
                <a:latin typeface="Verdana"/>
                <a:cs typeface="Verdana"/>
              </a:rPr>
              <a:t>д</a:t>
            </a:r>
            <a:r>
              <a:rPr spc="85" dirty="0" err="1">
                <a:latin typeface="Verdana"/>
                <a:cs typeface="Verdana"/>
              </a:rPr>
              <a:t>л</a:t>
            </a:r>
            <a:r>
              <a:rPr spc="45" dirty="0" err="1">
                <a:latin typeface="Verdana"/>
                <a:cs typeface="Verdana"/>
              </a:rPr>
              <a:t>я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200" dirty="0" err="1">
                <a:latin typeface="Verdana"/>
                <a:cs typeface="Verdana"/>
              </a:rPr>
              <a:t>к</a:t>
            </a:r>
            <a:r>
              <a:rPr spc="470" dirty="0" err="1">
                <a:latin typeface="Verdana"/>
                <a:cs typeface="Verdana"/>
              </a:rPr>
              <a:t>р</a:t>
            </a:r>
            <a:r>
              <a:rPr spc="-135" dirty="0" err="1">
                <a:latin typeface="Verdana"/>
                <a:cs typeface="Verdana"/>
              </a:rPr>
              <a:t>а</a:t>
            </a:r>
            <a:r>
              <a:rPr spc="-45" dirty="0" err="1">
                <a:latin typeface="Verdana"/>
                <a:cs typeface="Verdana"/>
              </a:rPr>
              <a:t>ї</a:t>
            </a:r>
            <a:r>
              <a:rPr spc="320" dirty="0" err="1">
                <a:latin typeface="Verdana"/>
                <a:cs typeface="Verdana"/>
              </a:rPr>
              <a:t>ни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-15" dirty="0">
                <a:latin typeface="Verdana"/>
                <a:cs typeface="Verdana"/>
              </a:rPr>
              <a:t>і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215" dirty="0">
                <a:latin typeface="Verdana"/>
                <a:cs typeface="Verdana"/>
              </a:rPr>
              <a:t>с</a:t>
            </a:r>
            <a:r>
              <a:rPr spc="95" dirty="0">
                <a:latin typeface="Verdana"/>
                <a:cs typeface="Verdana"/>
              </a:rPr>
              <a:t>в</a:t>
            </a:r>
            <a:r>
              <a:rPr spc="-15" dirty="0">
                <a:latin typeface="Verdana"/>
                <a:cs typeface="Verdana"/>
              </a:rPr>
              <a:t>і</a:t>
            </a:r>
            <a:r>
              <a:rPr spc="-175" dirty="0">
                <a:latin typeface="Verdana"/>
                <a:cs typeface="Verdana"/>
              </a:rPr>
              <a:t>т</a:t>
            </a:r>
            <a:r>
              <a:rPr spc="-254" dirty="0">
                <a:latin typeface="Verdana"/>
                <a:cs typeface="Verdana"/>
              </a:rPr>
              <a:t>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73414" y="8526185"/>
            <a:ext cx="65004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000" spc="28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3000" spc="-5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000" spc="11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3000" spc="11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000" spc="140" dirty="0">
                <a:solidFill>
                  <a:srgbClr val="FFFFFF"/>
                </a:solidFill>
                <a:latin typeface="Verdana"/>
                <a:cs typeface="Verdana"/>
              </a:rPr>
              <a:t>ий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14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3000" spc="6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3000" spc="11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000" spc="-7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3000" spc="1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3000" spc="-5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000" spc="-3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000" spc="6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3000" spc="-7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3000" spc="11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000" spc="-20" dirty="0">
                <a:solidFill>
                  <a:srgbClr val="FFFFFF"/>
                </a:solidFill>
                <a:latin typeface="Verdana"/>
                <a:cs typeface="Verdana"/>
              </a:rPr>
              <a:t>ї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3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3000" spc="-5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000" spc="2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3000" spc="1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775" y="2978153"/>
            <a:ext cx="9195435" cy="31279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7490">
              <a:lnSpc>
                <a:spcPct val="116700"/>
              </a:lnSpc>
              <a:spcBef>
                <a:spcPts val="95"/>
              </a:spcBef>
              <a:tabLst>
                <a:tab pos="2110105" algn="l"/>
                <a:tab pos="3376929" algn="l"/>
                <a:tab pos="4137025" algn="l"/>
                <a:tab pos="5934710" algn="l"/>
                <a:tab pos="7861934" algn="l"/>
              </a:tabLst>
            </a:pPr>
            <a:r>
              <a:rPr sz="3000" spc="190" dirty="0">
                <a:latin typeface="Verdana"/>
                <a:cs typeface="Verdana"/>
              </a:rPr>
              <a:t>У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0" dirty="0">
                <a:latin typeface="Verdana"/>
                <a:cs typeface="Verdana"/>
              </a:rPr>
              <a:t>ї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55" dirty="0">
                <a:latin typeface="Verdana"/>
                <a:cs typeface="Verdana"/>
              </a:rPr>
              <a:t>а	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-55" dirty="0">
                <a:latin typeface="Verdana"/>
                <a:cs typeface="Verdana"/>
              </a:rPr>
              <a:t>а	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55" dirty="0">
                <a:latin typeface="Verdana"/>
                <a:cs typeface="Verdana"/>
              </a:rPr>
              <a:t>а	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70" dirty="0">
                <a:latin typeface="Verdana"/>
                <a:cs typeface="Verdana"/>
              </a:rPr>
              <a:t>т	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85" dirty="0">
                <a:latin typeface="Verdana"/>
                <a:cs typeface="Verdana"/>
              </a:rPr>
              <a:t>д</a:t>
            </a:r>
            <a:r>
              <a:rPr sz="3000" spc="-105" dirty="0">
                <a:latin typeface="Verdana"/>
                <a:cs typeface="Verdana"/>
              </a:rPr>
              <a:t>у	</a:t>
            </a:r>
            <a:r>
              <a:rPr sz="3000" spc="50" dirty="0">
                <a:latin typeface="Verdana"/>
                <a:cs typeface="Verdana"/>
              </a:rPr>
              <a:t>С</a:t>
            </a:r>
            <a:r>
              <a:rPr sz="3000" spc="320" dirty="0">
                <a:latin typeface="Verdana"/>
                <a:cs typeface="Verdana"/>
              </a:rPr>
              <a:t>Р</a:t>
            </a:r>
            <a:r>
              <a:rPr sz="3000" spc="50" dirty="0">
                <a:latin typeface="Verdana"/>
                <a:cs typeface="Verdana"/>
              </a:rPr>
              <a:t>С</a:t>
            </a:r>
            <a:r>
              <a:rPr sz="3000" spc="229" dirty="0">
                <a:latin typeface="Verdana"/>
                <a:cs typeface="Verdana"/>
              </a:rPr>
              <a:t>Р  </a:t>
            </a:r>
            <a:r>
              <a:rPr sz="3000" spc="40" dirty="0">
                <a:latin typeface="Verdana"/>
                <a:cs typeface="Verdana"/>
              </a:rPr>
              <a:t>третій</a:t>
            </a:r>
            <a:r>
              <a:rPr sz="3000" spc="-45" dirty="0">
                <a:latin typeface="Verdana"/>
                <a:cs typeface="Verdana"/>
              </a:rPr>
              <a:t> </a:t>
            </a:r>
            <a:r>
              <a:rPr sz="3000" spc="-15" dirty="0">
                <a:latin typeface="Verdana"/>
                <a:cs typeface="Verdana"/>
              </a:rPr>
              <a:t>за</a:t>
            </a:r>
            <a:r>
              <a:rPr sz="3000" spc="-45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потужністю</a:t>
            </a:r>
            <a:r>
              <a:rPr sz="3000" spc="-45" dirty="0">
                <a:latin typeface="Verdana"/>
                <a:cs typeface="Verdana"/>
              </a:rPr>
              <a:t> </a:t>
            </a:r>
            <a:r>
              <a:rPr sz="3000" spc="105" dirty="0">
                <a:latin typeface="Verdana"/>
                <a:cs typeface="Verdana"/>
              </a:rPr>
              <a:t>ядерний</a:t>
            </a:r>
            <a:r>
              <a:rPr sz="3000" spc="-45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арсенал</a:t>
            </a:r>
            <a:r>
              <a:rPr sz="3000" spc="-45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світу</a:t>
            </a:r>
            <a:endParaRPr sz="3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00" spc="-409" dirty="0">
                <a:latin typeface="Verdana"/>
                <a:cs typeface="Verdana"/>
              </a:rPr>
              <a:t>–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4" dirty="0">
                <a:latin typeface="Verdana"/>
                <a:cs typeface="Verdana"/>
              </a:rPr>
              <a:t>ц</a:t>
            </a:r>
            <a:r>
              <a:rPr sz="3000" spc="15" dirty="0">
                <a:latin typeface="Verdana"/>
                <a:cs typeface="Verdana"/>
              </a:rPr>
              <a:t>я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130" dirty="0">
                <a:latin typeface="Verdana"/>
                <a:cs typeface="Verdana"/>
              </a:rPr>
              <a:t>б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5" dirty="0">
                <a:latin typeface="Verdana"/>
                <a:cs typeface="Verdana"/>
              </a:rPr>
              <a:t>я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0" dirty="0">
                <a:latin typeface="Verdana"/>
                <a:cs typeface="Verdana"/>
              </a:rPr>
              <a:t>ж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30" dirty="0">
                <a:latin typeface="Verdana"/>
                <a:cs typeface="Verdana"/>
              </a:rPr>
              <a:t>б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-10" dirty="0">
                <a:latin typeface="Verdana"/>
                <a:cs typeface="Verdana"/>
              </a:rPr>
              <a:t>ла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0" dirty="0">
                <a:latin typeface="Verdana"/>
                <a:cs typeface="Verdana"/>
              </a:rPr>
              <a:t>ї</a:t>
            </a:r>
            <a:r>
              <a:rPr sz="3000" spc="95" dirty="0">
                <a:latin typeface="Verdana"/>
                <a:cs typeface="Verdana"/>
              </a:rPr>
              <a:t>нс</a:t>
            </a:r>
            <a:r>
              <a:rPr sz="3000" spc="-25" dirty="0">
                <a:latin typeface="Verdana"/>
                <a:cs typeface="Verdana"/>
              </a:rPr>
              <a:t>ь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75" dirty="0">
                <a:latin typeface="Verdana"/>
                <a:cs typeface="Verdana"/>
              </a:rPr>
              <a:t>ю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 dirty="0">
              <a:latin typeface="Verdana"/>
              <a:cs typeface="Verdana"/>
            </a:endParaRPr>
          </a:p>
          <a:p>
            <a:pPr marL="245745">
              <a:lnSpc>
                <a:spcPct val="100000"/>
              </a:lnSpc>
            </a:pPr>
            <a:r>
              <a:rPr sz="3000" spc="55" dirty="0">
                <a:latin typeface="Verdana"/>
                <a:cs typeface="Verdana"/>
              </a:rPr>
              <a:t>Командували</a:t>
            </a:r>
            <a:r>
              <a:rPr sz="3000" spc="445" dirty="0">
                <a:latin typeface="Verdana"/>
                <a:cs typeface="Verdana"/>
              </a:rPr>
              <a:t> </a:t>
            </a:r>
            <a:r>
              <a:rPr sz="3000" spc="65" dirty="0">
                <a:latin typeface="Verdana"/>
                <a:cs typeface="Verdana"/>
              </a:rPr>
              <a:t>цією</a:t>
            </a:r>
            <a:r>
              <a:rPr sz="3000" spc="445" dirty="0">
                <a:latin typeface="Verdana"/>
                <a:cs typeface="Verdana"/>
              </a:rPr>
              <a:t> </a:t>
            </a:r>
            <a:r>
              <a:rPr sz="3000" spc="95" dirty="0">
                <a:latin typeface="Verdana"/>
                <a:cs typeface="Verdana"/>
              </a:rPr>
              <a:t>зброєю</a:t>
            </a:r>
            <a:r>
              <a:rPr sz="3000" spc="445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45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Росії,</a:t>
            </a:r>
            <a:r>
              <a:rPr sz="3000" spc="445" dirty="0">
                <a:latin typeface="Verdana"/>
                <a:cs typeface="Verdana"/>
              </a:rPr>
              <a:t> </a:t>
            </a:r>
            <a:r>
              <a:rPr sz="3000" spc="-15" dirty="0">
                <a:latin typeface="Verdana"/>
                <a:cs typeface="Verdana"/>
              </a:rPr>
              <a:t>«ядерна</a:t>
            </a:r>
            <a:endParaRPr sz="3000" dirty="0">
              <a:latin typeface="Verdana"/>
              <a:cs typeface="Verdana"/>
            </a:endParaRPr>
          </a:p>
          <a:p>
            <a:pPr marL="245745" marR="5080">
              <a:lnSpc>
                <a:spcPts val="4200"/>
              </a:lnSpc>
              <a:spcBef>
                <a:spcPts val="100"/>
              </a:spcBef>
              <a:tabLst>
                <a:tab pos="2301240" algn="l"/>
                <a:tab pos="3656329" algn="l"/>
                <a:tab pos="4297045" algn="l"/>
                <a:tab pos="7087870" algn="l"/>
              </a:tabLst>
            </a:pP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505" dirty="0">
                <a:latin typeface="Verdana"/>
                <a:cs typeface="Verdana"/>
              </a:rPr>
              <a:t>»	</a:t>
            </a:r>
            <a:r>
              <a:rPr sz="3000" spc="130" dirty="0">
                <a:latin typeface="Verdana"/>
                <a:cs typeface="Verdana"/>
              </a:rPr>
              <a:t>б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-10" dirty="0">
                <a:latin typeface="Verdana"/>
                <a:cs typeface="Verdana"/>
              </a:rPr>
              <a:t>ла	</a:t>
            </a:r>
            <a:r>
              <a:rPr sz="3000" spc="-105" dirty="0">
                <a:latin typeface="Verdana"/>
                <a:cs typeface="Verdana"/>
              </a:rPr>
              <a:t>у	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85" dirty="0">
                <a:latin typeface="Verdana"/>
                <a:cs typeface="Verdana"/>
              </a:rPr>
              <a:t>д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20" dirty="0">
                <a:latin typeface="Verdana"/>
                <a:cs typeface="Verdana"/>
              </a:rPr>
              <a:t>нт</a:t>
            </a:r>
            <a:r>
              <a:rPr sz="3000" spc="-55" dirty="0">
                <a:latin typeface="Verdana"/>
                <a:cs typeface="Verdana"/>
              </a:rPr>
              <a:t>а	</a:t>
            </a:r>
            <a:r>
              <a:rPr sz="3000" spc="320" dirty="0">
                <a:latin typeface="Verdana"/>
                <a:cs typeface="Verdana"/>
              </a:rPr>
              <a:t>Р</a:t>
            </a:r>
            <a:r>
              <a:rPr lang="uk-UA" sz="3000" spc="320" dirty="0">
                <a:latin typeface="Verdana"/>
                <a:cs typeface="Verdana"/>
              </a:rPr>
              <a:t>Ф</a:t>
            </a:r>
            <a:r>
              <a:rPr sz="3000" spc="25" dirty="0">
                <a:latin typeface="Verdana"/>
                <a:cs typeface="Verdana"/>
              </a:rPr>
              <a:t>.</a:t>
            </a:r>
            <a:r>
              <a:rPr sz="3000" spc="135" dirty="0">
                <a:latin typeface="Verdana"/>
                <a:cs typeface="Verdana"/>
              </a:rPr>
              <a:t> </a:t>
            </a:r>
            <a:endParaRPr lang="uk-UA" sz="3000" spc="135" dirty="0">
              <a:latin typeface="Verdana"/>
              <a:cs typeface="Verdana"/>
            </a:endParaRPr>
          </a:p>
          <a:p>
            <a:pPr marL="245745" marR="5080">
              <a:lnSpc>
                <a:spcPts val="4200"/>
              </a:lnSpc>
              <a:spcBef>
                <a:spcPts val="100"/>
              </a:spcBef>
              <a:tabLst>
                <a:tab pos="2301240" algn="l"/>
                <a:tab pos="3656329" algn="l"/>
                <a:tab pos="4297045" algn="l"/>
                <a:tab pos="7087870" algn="l"/>
              </a:tabLst>
            </a:pPr>
            <a:r>
              <a:rPr sz="3000" spc="90" dirty="0" err="1">
                <a:latin typeface="Verdana"/>
                <a:cs typeface="Verdana"/>
              </a:rPr>
              <a:t>Всі</a:t>
            </a:r>
            <a:r>
              <a:rPr sz="3000" spc="140" dirty="0">
                <a:latin typeface="Verdana"/>
                <a:cs typeface="Verdana"/>
              </a:rPr>
              <a:t> </a:t>
            </a:r>
            <a:r>
              <a:rPr sz="3000" spc="125" dirty="0">
                <a:latin typeface="Verdana"/>
                <a:cs typeface="Verdana"/>
              </a:rPr>
              <a:t>спроби</a:t>
            </a:r>
            <a:r>
              <a:rPr sz="3000" spc="140" dirty="0">
                <a:latin typeface="Verdana"/>
                <a:cs typeface="Verdana"/>
              </a:rPr>
              <a:t> </a:t>
            </a:r>
            <a:r>
              <a:rPr sz="3000" spc="100" dirty="0">
                <a:latin typeface="Verdana"/>
                <a:cs typeface="Verdana"/>
              </a:rPr>
              <a:t>першого</a:t>
            </a:r>
            <a:r>
              <a:rPr sz="3000" spc="135" dirty="0">
                <a:latin typeface="Verdana"/>
                <a:cs typeface="Verdana"/>
              </a:rPr>
              <a:t> </a:t>
            </a:r>
            <a:r>
              <a:rPr sz="3000" spc="65" dirty="0">
                <a:latin typeface="Verdana"/>
                <a:cs typeface="Verdana"/>
              </a:rPr>
              <a:t>президента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1980" y="6102352"/>
            <a:ext cx="4208145" cy="1092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250440" algn="l"/>
              </a:tabLst>
            </a:pPr>
            <a:r>
              <a:rPr sz="3000" spc="75" dirty="0">
                <a:latin typeface="Verdana"/>
                <a:cs typeface="Verdana"/>
              </a:rPr>
              <a:t>України	</a:t>
            </a:r>
            <a:r>
              <a:rPr sz="3000" spc="60" dirty="0">
                <a:latin typeface="Verdana"/>
                <a:cs typeface="Verdana"/>
              </a:rPr>
              <a:t>Л</a:t>
            </a:r>
            <a:r>
              <a:rPr lang="uk-UA" sz="3000" spc="60" dirty="0" err="1">
                <a:latin typeface="Verdana"/>
                <a:cs typeface="Verdana"/>
              </a:rPr>
              <a:t>еоніда</a:t>
            </a:r>
            <a:endParaRPr lang="uk-UA" sz="3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025014" algn="l"/>
                <a:tab pos="4004310" algn="l"/>
              </a:tabLst>
            </a:pPr>
            <a:r>
              <a:rPr lang="uk-UA" sz="3000" spc="-505" dirty="0">
                <a:latin typeface="Verdana"/>
                <a:cs typeface="Verdana"/>
              </a:rPr>
              <a:t>«</a:t>
            </a:r>
            <a:r>
              <a:rPr lang="uk-UA" sz="3000" spc="15" dirty="0">
                <a:latin typeface="Verdana"/>
                <a:cs typeface="Verdana"/>
              </a:rPr>
              <a:t>я</a:t>
            </a:r>
            <a:r>
              <a:rPr lang="uk-UA" sz="3000" spc="85" dirty="0">
                <a:latin typeface="Verdana"/>
                <a:cs typeface="Verdana"/>
              </a:rPr>
              <a:t>д</a:t>
            </a:r>
            <a:r>
              <a:rPr lang="uk-UA" sz="3000" spc="65" dirty="0">
                <a:latin typeface="Verdana"/>
                <a:cs typeface="Verdana"/>
              </a:rPr>
              <a:t>е</a:t>
            </a:r>
            <a:r>
              <a:rPr lang="uk-UA" sz="3000" spc="185" dirty="0">
                <a:latin typeface="Verdana"/>
                <a:cs typeface="Verdana"/>
              </a:rPr>
              <a:t>р</a:t>
            </a:r>
            <a:r>
              <a:rPr lang="uk-UA" sz="3000" spc="110" dirty="0">
                <a:latin typeface="Verdana"/>
                <a:cs typeface="Verdana"/>
              </a:rPr>
              <a:t>н</a:t>
            </a:r>
            <a:r>
              <a:rPr lang="uk-UA" sz="3000" spc="-105" dirty="0">
                <a:latin typeface="Verdana"/>
                <a:cs typeface="Verdana"/>
              </a:rPr>
              <a:t>у	</a:t>
            </a:r>
            <a:r>
              <a:rPr lang="uk-UA" sz="3000" spc="-35" dirty="0">
                <a:latin typeface="Verdana"/>
                <a:cs typeface="Verdana"/>
              </a:rPr>
              <a:t>к</a:t>
            </a:r>
            <a:r>
              <a:rPr lang="uk-UA" sz="3000" spc="110" dirty="0">
                <a:latin typeface="Verdana"/>
                <a:cs typeface="Verdana"/>
              </a:rPr>
              <a:t>н</a:t>
            </a:r>
            <a:r>
              <a:rPr lang="uk-UA" sz="3000" spc="85" dirty="0">
                <a:latin typeface="Verdana"/>
                <a:cs typeface="Verdana"/>
              </a:rPr>
              <a:t>о</a:t>
            </a:r>
            <a:r>
              <a:rPr lang="uk-UA" sz="3000" spc="110" dirty="0">
                <a:latin typeface="Verdana"/>
                <a:cs typeface="Verdana"/>
              </a:rPr>
              <a:t>п</a:t>
            </a:r>
            <a:r>
              <a:rPr lang="uk-UA" sz="3000" spc="-35" dirty="0">
                <a:latin typeface="Verdana"/>
                <a:cs typeface="Verdana"/>
              </a:rPr>
              <a:t>к</a:t>
            </a:r>
            <a:r>
              <a:rPr lang="uk-UA" sz="3000" spc="-105" dirty="0">
                <a:latin typeface="Verdana"/>
                <a:cs typeface="Verdana"/>
              </a:rPr>
              <a:t>у</a:t>
            </a:r>
            <a:r>
              <a:rPr lang="uk-UA" sz="3000" spc="-505" dirty="0">
                <a:latin typeface="Verdana"/>
                <a:cs typeface="Verdana"/>
              </a:rPr>
              <a:t>»	</a:t>
            </a:r>
            <a:r>
              <a:rPr lang="uk-UA" sz="3000" spc="-409" dirty="0">
                <a:latin typeface="Verdana"/>
                <a:cs typeface="Verdana"/>
              </a:rPr>
              <a:t>–</a:t>
            </a:r>
            <a:endParaRPr lang="uk-UA" sz="3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40443" y="6102352"/>
            <a:ext cx="189230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915" marR="5080" indent="-69850">
              <a:lnSpc>
                <a:spcPct val="116700"/>
              </a:lnSpc>
              <a:spcBef>
                <a:spcPts val="95"/>
              </a:spcBef>
            </a:pPr>
            <a:r>
              <a:rPr sz="3000" spc="25" dirty="0">
                <a:latin typeface="Verdana"/>
                <a:cs typeface="Verdana"/>
              </a:rPr>
              <a:t>К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20" dirty="0">
                <a:latin typeface="Verdana"/>
                <a:cs typeface="Verdana"/>
              </a:rPr>
              <a:t>ч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-40" dirty="0">
                <a:latin typeface="Verdana"/>
                <a:cs typeface="Verdana"/>
              </a:rPr>
              <a:t>а  </a:t>
            </a:r>
            <a:r>
              <a:rPr sz="3000" spc="-15" dirty="0">
                <a:latin typeface="Verdana"/>
                <a:cs typeface="Verdana"/>
              </a:rPr>
              <a:t>технічну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0611" y="6102352"/>
            <a:ext cx="233172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8620">
              <a:lnSpc>
                <a:spcPct val="116700"/>
              </a:lnSpc>
              <a:spcBef>
                <a:spcPts val="95"/>
              </a:spcBef>
            </a:pP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100" dirty="0">
                <a:latin typeface="Verdana"/>
                <a:cs typeface="Verdana"/>
              </a:rPr>
              <a:t>и  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80" dirty="0">
                <a:latin typeface="Verdana"/>
                <a:cs typeface="Verdana"/>
              </a:rPr>
              <a:t>ж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25" dirty="0">
                <a:latin typeface="Verdana"/>
                <a:cs typeface="Verdana"/>
              </a:rPr>
              <a:t>ь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980" y="7245353"/>
            <a:ext cx="89554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76500" algn="l"/>
                <a:tab pos="5788025" algn="l"/>
                <a:tab pos="6391275" algn="l"/>
                <a:tab pos="7611109" algn="l"/>
              </a:tabLst>
            </a:pPr>
            <a:r>
              <a:rPr sz="3000" spc="130" dirty="0">
                <a:latin typeface="Verdana"/>
                <a:cs typeface="Verdana"/>
              </a:rPr>
              <a:t>б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140" dirty="0">
                <a:latin typeface="Verdana"/>
                <a:cs typeface="Verdana"/>
              </a:rPr>
              <a:t>и	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45" dirty="0">
                <a:latin typeface="Verdana"/>
                <a:cs typeface="Verdana"/>
              </a:rPr>
              <a:t>го</a:t>
            </a:r>
            <a:r>
              <a:rPr sz="3000" spc="85" dirty="0">
                <a:latin typeface="Verdana"/>
                <a:cs typeface="Verdana"/>
              </a:rPr>
              <a:t>д</a:t>
            </a:r>
            <a:r>
              <a:rPr sz="3000" spc="80" dirty="0">
                <a:latin typeface="Verdana"/>
                <a:cs typeface="Verdana"/>
              </a:rPr>
              <a:t>ж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140" dirty="0">
                <a:latin typeface="Verdana"/>
                <a:cs typeface="Verdana"/>
              </a:rPr>
              <a:t>ий	</a:t>
            </a:r>
            <a:r>
              <a:rPr sz="3000" spc="25" dirty="0">
                <a:latin typeface="Verdana"/>
                <a:cs typeface="Verdana"/>
              </a:rPr>
              <a:t>з	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280" dirty="0">
                <a:latin typeface="Verdana"/>
                <a:cs typeface="Verdana"/>
              </a:rPr>
              <a:t>м	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-35" dirty="0">
                <a:latin typeface="Verdana"/>
                <a:cs typeface="Verdana"/>
              </a:rPr>
              <a:t>к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980" y="7702552"/>
            <a:ext cx="8957945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sz="3000" spc="15" dirty="0">
                <a:latin typeface="Verdana"/>
                <a:cs typeface="Verdana"/>
              </a:rPr>
              <a:t>я</a:t>
            </a:r>
            <a:r>
              <a:rPr sz="3000" spc="85" dirty="0">
                <a:latin typeface="Verdana"/>
                <a:cs typeface="Verdana"/>
              </a:rPr>
              <a:t>д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200" dirty="0">
                <a:latin typeface="Verdana"/>
                <a:cs typeface="Verdana"/>
              </a:rPr>
              <a:t>х</a:t>
            </a:r>
            <a:r>
              <a:rPr sz="3000" spc="-55" dirty="0">
                <a:latin typeface="Verdana"/>
                <a:cs typeface="Verdana"/>
              </a:rPr>
              <a:t> 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55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-55" dirty="0">
                <a:latin typeface="Verdana"/>
                <a:cs typeface="Verdana"/>
              </a:rPr>
              <a:t> 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0" dirty="0">
                <a:latin typeface="Verdana"/>
                <a:cs typeface="Verdana"/>
              </a:rPr>
              <a:t>ї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-25" dirty="0">
                <a:latin typeface="Verdana"/>
                <a:cs typeface="Verdana"/>
              </a:rPr>
              <a:t>ь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-20" dirty="0">
                <a:latin typeface="Verdana"/>
                <a:cs typeface="Verdana"/>
              </a:rPr>
              <a:t>ї</a:t>
            </a:r>
            <a:r>
              <a:rPr sz="3000" spc="-55" dirty="0">
                <a:latin typeface="Verdana"/>
                <a:cs typeface="Verdana"/>
              </a:rPr>
              <a:t> 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20" dirty="0">
                <a:latin typeface="Verdana"/>
                <a:cs typeface="Verdana"/>
              </a:rPr>
              <a:t>ї</a:t>
            </a:r>
            <a:r>
              <a:rPr sz="3000" spc="-55" dirty="0">
                <a:latin typeface="Verdana"/>
                <a:cs typeface="Verdana"/>
              </a:rPr>
              <a:t> </a:t>
            </a:r>
            <a:r>
              <a:rPr sz="3000" spc="-409" dirty="0">
                <a:latin typeface="Verdana"/>
                <a:cs typeface="Verdana"/>
              </a:rPr>
              <a:t>–</a:t>
            </a:r>
            <a:r>
              <a:rPr sz="3000" spc="-55" dirty="0">
                <a:latin typeface="Verdana"/>
                <a:cs typeface="Verdana"/>
              </a:rPr>
              <a:t> 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-55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і  </a:t>
            </a:r>
            <a:r>
              <a:rPr sz="3000" spc="65" dirty="0">
                <a:latin typeface="Verdana"/>
                <a:cs typeface="Verdana"/>
              </a:rPr>
              <a:t>залишились</a:t>
            </a:r>
            <a:r>
              <a:rPr sz="3000" spc="7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спробами,</a:t>
            </a:r>
            <a:r>
              <a:rPr sz="3000" spc="60" dirty="0">
                <a:latin typeface="Verdana"/>
                <a:cs typeface="Verdana"/>
              </a:rPr>
              <a:t> </a:t>
            </a:r>
            <a:r>
              <a:rPr sz="3000" spc="-409" dirty="0">
                <a:latin typeface="Verdana"/>
                <a:cs typeface="Verdana"/>
              </a:rPr>
              <a:t>–</a:t>
            </a:r>
            <a:r>
              <a:rPr sz="3000" spc="-405" dirty="0">
                <a:latin typeface="Verdana"/>
                <a:cs typeface="Verdana"/>
              </a:rPr>
              <a:t> </a:t>
            </a:r>
            <a:r>
              <a:rPr sz="3000" spc="80" dirty="0">
                <a:latin typeface="Verdana"/>
                <a:cs typeface="Verdana"/>
              </a:rPr>
              <a:t>Москва</a:t>
            </a:r>
            <a:r>
              <a:rPr sz="3000" spc="85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на</a:t>
            </a:r>
            <a:r>
              <a:rPr sz="3000" spc="35" dirty="0">
                <a:latin typeface="Verdana"/>
                <a:cs typeface="Verdana"/>
              </a:rPr>
              <a:t> </a:t>
            </a:r>
            <a:r>
              <a:rPr sz="3000" spc="90" dirty="0">
                <a:latin typeface="Verdana"/>
                <a:cs typeface="Verdana"/>
              </a:rPr>
              <a:t>це </a:t>
            </a:r>
            <a:r>
              <a:rPr sz="3000" spc="95" dirty="0">
                <a:latin typeface="Verdana"/>
                <a:cs typeface="Verdana"/>
              </a:rPr>
              <a:t> 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0" dirty="0">
                <a:latin typeface="Verdana"/>
                <a:cs typeface="Verdana"/>
              </a:rPr>
              <a:t>г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20" dirty="0">
                <a:latin typeface="Verdana"/>
                <a:cs typeface="Verdana"/>
              </a:rPr>
              <a:t>ч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155" dirty="0">
                <a:latin typeface="Verdana"/>
                <a:cs typeface="Verdana"/>
              </a:rPr>
              <a:t>ш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9540"/>
            <a:chOff x="0" y="0"/>
            <a:chExt cx="18288000" cy="10289540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8000" cy="10289540"/>
            </a:xfrm>
            <a:custGeom>
              <a:avLst/>
              <a:gdLst/>
              <a:ahLst/>
              <a:cxnLst/>
              <a:rect l="l" t="t" r="r" b="b"/>
              <a:pathLst>
                <a:path w="18288000" h="10289540">
                  <a:moveTo>
                    <a:pt x="18287988" y="0"/>
                  </a:moveTo>
                  <a:lnTo>
                    <a:pt x="0" y="0"/>
                  </a:lnTo>
                  <a:lnTo>
                    <a:pt x="0" y="2809875"/>
                  </a:lnTo>
                  <a:lnTo>
                    <a:pt x="10359555" y="2809875"/>
                  </a:lnTo>
                  <a:lnTo>
                    <a:pt x="10359555" y="10289032"/>
                  </a:lnTo>
                  <a:lnTo>
                    <a:pt x="18284355" y="10289032"/>
                  </a:lnTo>
                  <a:lnTo>
                    <a:pt x="18284355" y="2809875"/>
                  </a:lnTo>
                  <a:lnTo>
                    <a:pt x="18287988" y="28098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5CA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12494" y="3207257"/>
              <a:ext cx="7419974" cy="48006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7514" y="-76436"/>
            <a:ext cx="17512970" cy="2572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" marR="5080">
              <a:lnSpc>
                <a:spcPct val="116700"/>
              </a:lnSpc>
              <a:spcBef>
                <a:spcPts val="95"/>
              </a:spcBef>
            </a:pPr>
            <a:r>
              <a:rPr spc="800" dirty="0"/>
              <a:t>Ядерне </a:t>
            </a:r>
            <a:r>
              <a:rPr spc="760" dirty="0"/>
              <a:t>роззброєння </a:t>
            </a:r>
            <a:r>
              <a:rPr spc="700" dirty="0"/>
              <a:t>України </a:t>
            </a:r>
            <a:r>
              <a:rPr spc="330" dirty="0"/>
              <a:t>і </a:t>
            </a:r>
            <a:r>
              <a:rPr spc="335" dirty="0"/>
              <a:t> </a:t>
            </a:r>
            <a:r>
              <a:rPr spc="690" dirty="0"/>
              <a:t>його</a:t>
            </a:r>
            <a:r>
              <a:rPr spc="-385" dirty="0"/>
              <a:t> </a:t>
            </a:r>
            <a:r>
              <a:rPr spc="650" dirty="0"/>
              <a:t>наслідки</a:t>
            </a:r>
            <a:r>
              <a:rPr spc="-385" dirty="0"/>
              <a:t> </a:t>
            </a:r>
            <a:r>
              <a:rPr spc="615" dirty="0" err="1"/>
              <a:t>для</a:t>
            </a:r>
            <a:r>
              <a:rPr spc="-385" dirty="0"/>
              <a:t> </a:t>
            </a:r>
            <a:r>
              <a:rPr spc="700" dirty="0" err="1"/>
              <a:t>країни</a:t>
            </a:r>
            <a:r>
              <a:rPr spc="-385" dirty="0"/>
              <a:t> </a:t>
            </a:r>
            <a:r>
              <a:rPr spc="330" dirty="0"/>
              <a:t>і</a:t>
            </a:r>
            <a:r>
              <a:rPr spc="-385" dirty="0"/>
              <a:t> </a:t>
            </a:r>
            <a:r>
              <a:rPr spc="440" dirty="0"/>
              <a:t>світу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8775" y="3054350"/>
            <a:ext cx="745870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7100" algn="l"/>
                <a:tab pos="5867400" algn="l"/>
              </a:tabLst>
            </a:pPr>
            <a:r>
              <a:rPr sz="3000" spc="200" dirty="0">
                <a:latin typeface="Tahoma"/>
                <a:cs typeface="Tahoma"/>
              </a:rPr>
              <a:t>Технічне	</a:t>
            </a:r>
            <a:r>
              <a:rPr sz="3000" spc="250" dirty="0">
                <a:latin typeface="Tahoma"/>
                <a:cs typeface="Tahoma"/>
              </a:rPr>
              <a:t>обслуговування	</a:t>
            </a:r>
            <a:r>
              <a:rPr sz="3000" spc="270" dirty="0">
                <a:latin typeface="Tahoma"/>
                <a:cs typeface="Tahoma"/>
              </a:rPr>
              <a:t>ядерної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775" y="3511550"/>
            <a:ext cx="593280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  <a:tabLst>
                <a:tab pos="2992755" algn="l"/>
                <a:tab pos="4265930" algn="l"/>
                <a:tab pos="5692140" algn="l"/>
              </a:tabLst>
            </a:pPr>
            <a:r>
              <a:rPr sz="3000" spc="270" dirty="0">
                <a:latin typeface="Tahoma"/>
                <a:cs typeface="Tahoma"/>
              </a:rPr>
              <a:t>здійснювали	</a:t>
            </a:r>
            <a:r>
              <a:rPr sz="3000" spc="235" dirty="0">
                <a:latin typeface="Tahoma"/>
                <a:cs typeface="Tahoma"/>
              </a:rPr>
              <a:t>спеціалісти	</a:t>
            </a:r>
            <a:r>
              <a:rPr sz="3000" spc="225" dirty="0">
                <a:latin typeface="Tahoma"/>
                <a:cs typeface="Tahoma"/>
              </a:rPr>
              <a:t>з </a:t>
            </a:r>
            <a:r>
              <a:rPr sz="3000" spc="-925" dirty="0">
                <a:latin typeface="Tahoma"/>
                <a:cs typeface="Tahoma"/>
              </a:rPr>
              <a:t> </a:t>
            </a:r>
            <a:r>
              <a:rPr sz="3000" spc="175" dirty="0">
                <a:latin typeface="Tahoma"/>
                <a:cs typeface="Tahoma"/>
              </a:rPr>
              <a:t>у</a:t>
            </a:r>
            <a:r>
              <a:rPr sz="3000" spc="245" dirty="0">
                <a:latin typeface="Tahoma"/>
                <a:cs typeface="Tahoma"/>
              </a:rPr>
              <a:t>к</a:t>
            </a:r>
            <a:r>
              <a:rPr sz="3000" spc="395" dirty="0">
                <a:latin typeface="Tahoma"/>
                <a:cs typeface="Tahoma"/>
              </a:rPr>
              <a:t>р</a:t>
            </a:r>
            <a:r>
              <a:rPr sz="3000" spc="170" dirty="0">
                <a:latin typeface="Tahoma"/>
                <a:cs typeface="Tahoma"/>
              </a:rPr>
              <a:t>а</a:t>
            </a:r>
            <a:r>
              <a:rPr sz="3000" spc="120" dirty="0">
                <a:latin typeface="Tahoma"/>
                <a:cs typeface="Tahoma"/>
              </a:rPr>
              <a:t>ї</a:t>
            </a:r>
            <a:r>
              <a:rPr sz="3000" spc="335" dirty="0">
                <a:latin typeface="Tahoma"/>
                <a:cs typeface="Tahoma"/>
              </a:rPr>
              <a:t>н</a:t>
            </a:r>
            <a:r>
              <a:rPr sz="3000" spc="300" dirty="0">
                <a:latin typeface="Tahoma"/>
                <a:cs typeface="Tahoma"/>
              </a:rPr>
              <a:t>с</a:t>
            </a:r>
            <a:r>
              <a:rPr sz="3000" spc="185" dirty="0">
                <a:latin typeface="Tahoma"/>
                <a:cs typeface="Tahoma"/>
              </a:rPr>
              <a:t>ь</a:t>
            </a:r>
            <a:r>
              <a:rPr sz="3000" spc="245" dirty="0">
                <a:latin typeface="Tahoma"/>
                <a:cs typeface="Tahoma"/>
              </a:rPr>
              <a:t>к</a:t>
            </a:r>
            <a:r>
              <a:rPr sz="3000" spc="370" dirty="0">
                <a:latin typeface="Tahoma"/>
                <a:cs typeface="Tahoma"/>
              </a:rPr>
              <a:t>и</a:t>
            </a:r>
            <a:r>
              <a:rPr sz="3000" spc="450" dirty="0">
                <a:latin typeface="Tahoma"/>
                <a:cs typeface="Tahoma"/>
              </a:rPr>
              <a:t>м</a:t>
            </a:r>
            <a:r>
              <a:rPr sz="3000" dirty="0">
                <a:latin typeface="Tahoma"/>
                <a:cs typeface="Tahoma"/>
              </a:rPr>
              <a:t>	</a:t>
            </a:r>
            <a:r>
              <a:rPr sz="3000" spc="-844" dirty="0">
                <a:latin typeface="Tahoma"/>
                <a:cs typeface="Tahoma"/>
              </a:rPr>
              <a:t> </a:t>
            </a:r>
            <a:r>
              <a:rPr sz="3000" spc="335" dirty="0">
                <a:latin typeface="Tahoma"/>
                <a:cs typeface="Tahoma"/>
              </a:rPr>
              <a:t>ц</a:t>
            </a:r>
            <a:r>
              <a:rPr sz="3000" spc="270" dirty="0">
                <a:latin typeface="Tahoma"/>
                <a:cs typeface="Tahoma"/>
              </a:rPr>
              <a:t>е</a:t>
            </a:r>
            <a:r>
              <a:rPr sz="3000" spc="370" dirty="0">
                <a:latin typeface="Tahoma"/>
                <a:cs typeface="Tahoma"/>
              </a:rPr>
              <a:t>й</a:t>
            </a:r>
            <a:r>
              <a:rPr sz="3000" dirty="0">
                <a:latin typeface="Tahoma"/>
                <a:cs typeface="Tahoma"/>
              </a:rPr>
              <a:t>	</a:t>
            </a:r>
            <a:r>
              <a:rPr sz="3000" spc="170" dirty="0">
                <a:latin typeface="Tahoma"/>
                <a:cs typeface="Tahoma"/>
              </a:rPr>
              <a:t>а</a:t>
            </a:r>
            <a:r>
              <a:rPr sz="3000" spc="395" dirty="0">
                <a:latin typeface="Tahoma"/>
                <a:cs typeface="Tahoma"/>
              </a:rPr>
              <a:t>р</a:t>
            </a:r>
            <a:r>
              <a:rPr sz="3000" spc="300" dirty="0">
                <a:latin typeface="Tahoma"/>
                <a:cs typeface="Tahoma"/>
              </a:rPr>
              <a:t>с</a:t>
            </a:r>
            <a:r>
              <a:rPr sz="3000" spc="270" dirty="0">
                <a:latin typeface="Tahoma"/>
                <a:cs typeface="Tahoma"/>
              </a:rPr>
              <a:t>е</a:t>
            </a:r>
            <a:r>
              <a:rPr sz="3000" spc="335" dirty="0">
                <a:latin typeface="Tahoma"/>
                <a:cs typeface="Tahoma"/>
              </a:rPr>
              <a:t>н</a:t>
            </a:r>
            <a:r>
              <a:rPr sz="3000" spc="170" dirty="0">
                <a:latin typeface="Tahoma"/>
                <a:cs typeface="Tahoma"/>
              </a:rPr>
              <a:t>а</a:t>
            </a:r>
            <a:r>
              <a:rPr sz="3000" spc="229" dirty="0">
                <a:latin typeface="Tahoma"/>
                <a:cs typeface="Tahoma"/>
              </a:rPr>
              <a:t>л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96792" y="3511550"/>
            <a:ext cx="104013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0" marR="5080" indent="-121285">
              <a:lnSpc>
                <a:spcPct val="116700"/>
              </a:lnSpc>
              <a:spcBef>
                <a:spcPts val="95"/>
              </a:spcBef>
            </a:pPr>
            <a:r>
              <a:rPr sz="3000" spc="475" dirty="0">
                <a:latin typeface="Tahoma"/>
                <a:cs typeface="Tahoma"/>
              </a:rPr>
              <a:t>Р</a:t>
            </a:r>
            <a:r>
              <a:rPr sz="3000" spc="275" dirty="0">
                <a:latin typeface="Tahoma"/>
                <a:cs typeface="Tahoma"/>
              </a:rPr>
              <a:t>о</a:t>
            </a:r>
            <a:r>
              <a:rPr sz="3000" spc="300" dirty="0">
                <a:latin typeface="Tahoma"/>
                <a:cs typeface="Tahoma"/>
              </a:rPr>
              <a:t>с</a:t>
            </a:r>
            <a:r>
              <a:rPr sz="3000" spc="130" dirty="0">
                <a:latin typeface="Tahoma"/>
                <a:cs typeface="Tahoma"/>
              </a:rPr>
              <a:t>і</a:t>
            </a:r>
            <a:r>
              <a:rPr sz="3000" spc="120" dirty="0">
                <a:latin typeface="Tahoma"/>
                <a:cs typeface="Tahoma"/>
              </a:rPr>
              <a:t>ї</a:t>
            </a:r>
            <a:r>
              <a:rPr sz="3000" spc="-280" dirty="0">
                <a:latin typeface="Tahoma"/>
                <a:cs typeface="Tahoma"/>
              </a:rPr>
              <a:t>.  </a:t>
            </a:r>
            <a:r>
              <a:rPr sz="3000" spc="250" dirty="0">
                <a:latin typeface="Tahoma"/>
                <a:cs typeface="Tahoma"/>
              </a:rPr>
              <a:t>був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15432" y="2978150"/>
            <a:ext cx="1355090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8605" algn="just">
              <a:lnSpc>
                <a:spcPct val="116700"/>
              </a:lnSpc>
              <a:spcBef>
                <a:spcPts val="95"/>
              </a:spcBef>
            </a:pPr>
            <a:r>
              <a:rPr sz="3000" spc="225" dirty="0">
                <a:latin typeface="Tahoma"/>
                <a:cs typeface="Tahoma"/>
              </a:rPr>
              <a:t>з</a:t>
            </a:r>
            <a:r>
              <a:rPr sz="3000" spc="325" dirty="0">
                <a:latin typeface="Tahoma"/>
                <a:cs typeface="Tahoma"/>
              </a:rPr>
              <a:t>б</a:t>
            </a:r>
            <a:r>
              <a:rPr sz="3000" spc="395" dirty="0">
                <a:latin typeface="Tahoma"/>
                <a:cs typeface="Tahoma"/>
              </a:rPr>
              <a:t>р</a:t>
            </a:r>
            <a:r>
              <a:rPr sz="3000" spc="275" dirty="0">
                <a:latin typeface="Tahoma"/>
                <a:cs typeface="Tahoma"/>
              </a:rPr>
              <a:t>о</a:t>
            </a:r>
            <a:r>
              <a:rPr sz="3000" spc="150" dirty="0">
                <a:latin typeface="Tahoma"/>
                <a:cs typeface="Tahoma"/>
              </a:rPr>
              <a:t>ї  </a:t>
            </a:r>
            <a:r>
              <a:rPr sz="3000" spc="105" dirty="0">
                <a:latin typeface="Tahoma"/>
                <a:cs typeface="Tahoma"/>
              </a:rPr>
              <a:t>Тобто, </a:t>
            </a:r>
            <a:r>
              <a:rPr sz="3000" spc="-930" dirty="0">
                <a:latin typeface="Tahoma"/>
                <a:cs typeface="Tahoma"/>
              </a:rPr>
              <a:t> </a:t>
            </a:r>
            <a:r>
              <a:rPr sz="3000" spc="395" dirty="0">
                <a:latin typeface="Tahoma"/>
                <a:cs typeface="Tahoma"/>
              </a:rPr>
              <a:t>р</a:t>
            </a:r>
            <a:r>
              <a:rPr sz="3000" spc="170" dirty="0">
                <a:latin typeface="Tahoma"/>
                <a:cs typeface="Tahoma"/>
              </a:rPr>
              <a:t>а</a:t>
            </a:r>
            <a:r>
              <a:rPr sz="3000" spc="275" dirty="0">
                <a:latin typeface="Tahoma"/>
                <a:cs typeface="Tahoma"/>
              </a:rPr>
              <a:t>д</a:t>
            </a:r>
            <a:r>
              <a:rPr sz="3000" spc="450" dirty="0">
                <a:latin typeface="Tahoma"/>
                <a:cs typeface="Tahoma"/>
              </a:rPr>
              <a:t>ш</a:t>
            </a:r>
            <a:r>
              <a:rPr sz="3000" spc="270" dirty="0">
                <a:latin typeface="Tahoma"/>
                <a:cs typeface="Tahoma"/>
              </a:rPr>
              <a:t>е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72130" y="8090303"/>
            <a:ext cx="5628640" cy="145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700"/>
              </a:lnSpc>
              <a:spcBef>
                <a:spcPts val="100"/>
              </a:spcBef>
            </a:pPr>
            <a:r>
              <a:rPr sz="2700" spc="215" dirty="0">
                <a:solidFill>
                  <a:srgbClr val="FFFFFF"/>
                </a:solidFill>
                <a:latin typeface="Tahoma"/>
                <a:cs typeface="Tahoma"/>
              </a:rPr>
              <a:t>Ракетна</a:t>
            </a:r>
            <a:r>
              <a:rPr sz="27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160" dirty="0">
                <a:solidFill>
                  <a:srgbClr val="FFFFFF"/>
                </a:solidFill>
                <a:latin typeface="Tahoma"/>
                <a:cs typeface="Tahoma"/>
              </a:rPr>
              <a:t>шахта</a:t>
            </a:r>
            <a:r>
              <a:rPr sz="27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22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7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240" dirty="0">
                <a:solidFill>
                  <a:srgbClr val="FFFFFF"/>
                </a:solidFill>
                <a:latin typeface="Tahoma"/>
                <a:cs typeface="Tahoma"/>
              </a:rPr>
              <a:t>Миколаївській </a:t>
            </a:r>
            <a:r>
              <a:rPr sz="2700" spc="-8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130" dirty="0">
                <a:solidFill>
                  <a:srgbClr val="FFFFFF"/>
                </a:solidFill>
                <a:latin typeface="Tahoma"/>
                <a:cs typeface="Tahoma"/>
              </a:rPr>
              <a:t>області,</a:t>
            </a:r>
            <a:r>
              <a:rPr sz="27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275" dirty="0">
                <a:solidFill>
                  <a:srgbClr val="FFFFFF"/>
                </a:solidFill>
                <a:latin typeface="Tahoma"/>
                <a:cs typeface="Tahoma"/>
              </a:rPr>
              <a:t>знищена</a:t>
            </a:r>
            <a:r>
              <a:rPr sz="27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220" dirty="0">
                <a:solidFill>
                  <a:srgbClr val="FFFFFF"/>
                </a:solidFill>
                <a:latin typeface="Tahoma"/>
                <a:cs typeface="Tahoma"/>
              </a:rPr>
              <a:t>вибухівкою</a:t>
            </a:r>
            <a:r>
              <a:rPr sz="27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160" dirty="0">
                <a:solidFill>
                  <a:srgbClr val="FFFFFF"/>
                </a:solidFill>
                <a:latin typeface="Tahoma"/>
                <a:cs typeface="Tahoma"/>
              </a:rPr>
              <a:t>у </a:t>
            </a:r>
            <a:r>
              <a:rPr sz="2700" spc="-8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250" dirty="0">
                <a:solidFill>
                  <a:srgbClr val="FFFFFF"/>
                </a:solidFill>
                <a:latin typeface="Tahoma"/>
                <a:cs typeface="Tahoma"/>
              </a:rPr>
              <a:t>вересні</a:t>
            </a:r>
            <a:r>
              <a:rPr sz="27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20" dirty="0">
                <a:solidFill>
                  <a:srgbClr val="FFFFFF"/>
                </a:solidFill>
                <a:latin typeface="Tahoma"/>
                <a:cs typeface="Tahoma"/>
              </a:rPr>
              <a:t>1998</a:t>
            </a:r>
            <a:r>
              <a:rPr sz="2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245" dirty="0">
                <a:solidFill>
                  <a:srgbClr val="FFFFFF"/>
                </a:solidFill>
                <a:latin typeface="Tahoma"/>
                <a:cs typeface="Tahoma"/>
              </a:rPr>
              <a:t>року</a:t>
            </a:r>
            <a:endParaRPr sz="27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775" y="4578350"/>
            <a:ext cx="9333865" cy="3149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1635" algn="just">
              <a:lnSpc>
                <a:spcPct val="116700"/>
              </a:lnSpc>
              <a:spcBef>
                <a:spcPts val="95"/>
              </a:spcBef>
            </a:pPr>
            <a:r>
              <a:rPr sz="3000" spc="220" dirty="0">
                <a:latin typeface="Tahoma"/>
                <a:cs typeface="Tahoma"/>
              </a:rPr>
              <a:t>номінально, </a:t>
            </a:r>
            <a:r>
              <a:rPr sz="3000" spc="254" dirty="0">
                <a:latin typeface="Tahoma"/>
                <a:cs typeface="Tahoma"/>
              </a:rPr>
              <a:t>розташовуючись на </a:t>
            </a:r>
            <a:r>
              <a:rPr sz="3000" spc="220" dirty="0">
                <a:latin typeface="Tahoma"/>
                <a:cs typeface="Tahoma"/>
              </a:rPr>
              <a:t>території </a:t>
            </a:r>
            <a:r>
              <a:rPr sz="3000" spc="225" dirty="0">
                <a:latin typeface="Tahoma"/>
                <a:cs typeface="Tahoma"/>
              </a:rPr>
              <a:t> </a:t>
            </a:r>
            <a:r>
              <a:rPr sz="3000" spc="270" dirty="0">
                <a:latin typeface="Tahoma"/>
                <a:cs typeface="Tahoma"/>
              </a:rPr>
              <a:t>молодої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235" dirty="0">
                <a:latin typeface="Tahoma"/>
                <a:cs typeface="Tahoma"/>
              </a:rPr>
              <a:t>української</a:t>
            </a:r>
            <a:r>
              <a:rPr sz="3000" spc="-155" dirty="0">
                <a:latin typeface="Tahoma"/>
                <a:cs typeface="Tahoma"/>
              </a:rPr>
              <a:t> </a:t>
            </a:r>
            <a:r>
              <a:rPr sz="3000" spc="220" dirty="0">
                <a:latin typeface="Tahoma"/>
                <a:cs typeface="Tahoma"/>
              </a:rPr>
              <a:t>держави.</a:t>
            </a:r>
            <a:endParaRPr sz="3000" dirty="0">
              <a:latin typeface="Tahoma"/>
              <a:cs typeface="Tahoma"/>
            </a:endParaRPr>
          </a:p>
          <a:p>
            <a:pPr marL="385445" algn="just">
              <a:lnSpc>
                <a:spcPct val="100000"/>
              </a:lnSpc>
            </a:pPr>
            <a:r>
              <a:rPr sz="3000" spc="185" dirty="0">
                <a:latin typeface="Tahoma"/>
                <a:cs typeface="Tahoma"/>
              </a:rPr>
              <a:t>Тактична</a:t>
            </a:r>
            <a:r>
              <a:rPr sz="3000" spc="560" dirty="0">
                <a:latin typeface="Tahoma"/>
                <a:cs typeface="Tahoma"/>
              </a:rPr>
              <a:t> </a:t>
            </a:r>
            <a:r>
              <a:rPr sz="3000" spc="280" dirty="0">
                <a:latin typeface="Tahoma"/>
                <a:cs typeface="Tahoma"/>
              </a:rPr>
              <a:t>ядерна</a:t>
            </a:r>
            <a:r>
              <a:rPr sz="3000" spc="560" dirty="0">
                <a:latin typeface="Tahoma"/>
                <a:cs typeface="Tahoma"/>
              </a:rPr>
              <a:t> </a:t>
            </a:r>
            <a:r>
              <a:rPr sz="3000" spc="290" dirty="0">
                <a:latin typeface="Tahoma"/>
                <a:cs typeface="Tahoma"/>
              </a:rPr>
              <a:t>зброя</a:t>
            </a:r>
            <a:r>
              <a:rPr sz="3000" spc="560" dirty="0">
                <a:latin typeface="Tahoma"/>
                <a:cs typeface="Tahoma"/>
              </a:rPr>
              <a:t> </a:t>
            </a:r>
            <a:r>
              <a:rPr sz="3000" spc="260" dirty="0">
                <a:latin typeface="Tahoma"/>
                <a:cs typeface="Tahoma"/>
              </a:rPr>
              <a:t>могла</a:t>
            </a:r>
            <a:r>
              <a:rPr sz="3000" spc="560" dirty="0">
                <a:latin typeface="Tahoma"/>
                <a:cs typeface="Tahoma"/>
              </a:rPr>
              <a:t> </a:t>
            </a:r>
            <a:r>
              <a:rPr sz="3000" spc="325" dirty="0">
                <a:latin typeface="Tahoma"/>
                <a:cs typeface="Tahoma"/>
              </a:rPr>
              <a:t>б </a:t>
            </a:r>
            <a:r>
              <a:rPr sz="3000" spc="875" dirty="0">
                <a:latin typeface="Tahoma"/>
                <a:cs typeface="Tahoma"/>
              </a:rPr>
              <a:t> </a:t>
            </a:r>
            <a:r>
              <a:rPr sz="3000" spc="260" dirty="0">
                <a:latin typeface="Tahoma"/>
                <a:cs typeface="Tahoma"/>
              </a:rPr>
              <a:t>стримати</a:t>
            </a:r>
            <a:endParaRPr sz="3000" dirty="0">
              <a:latin typeface="Tahoma"/>
              <a:cs typeface="Tahoma"/>
            </a:endParaRPr>
          </a:p>
          <a:p>
            <a:pPr marL="385445" marR="8255" algn="just">
              <a:lnSpc>
                <a:spcPts val="4200"/>
              </a:lnSpc>
              <a:spcBef>
                <a:spcPts val="100"/>
              </a:spcBef>
            </a:pPr>
            <a:r>
              <a:rPr sz="3000" spc="300" dirty="0">
                <a:latin typeface="Tahoma"/>
                <a:cs typeface="Tahoma"/>
              </a:rPr>
              <a:t>Росію </a:t>
            </a:r>
            <a:r>
              <a:rPr sz="3000" spc="-140" dirty="0">
                <a:latin typeface="Tahoma"/>
                <a:cs typeface="Tahoma"/>
              </a:rPr>
              <a:t>–</a:t>
            </a:r>
            <a:r>
              <a:rPr sz="3000" spc="660" dirty="0">
                <a:latin typeface="Tahoma"/>
                <a:cs typeface="Tahoma"/>
              </a:rPr>
              <a:t> </a:t>
            </a:r>
            <a:r>
              <a:rPr sz="3000" spc="225" dirty="0">
                <a:latin typeface="Tahoma"/>
                <a:cs typeface="Tahoma"/>
              </a:rPr>
              <a:t>але</a:t>
            </a:r>
            <a:r>
              <a:rPr sz="3000" spc="229" dirty="0">
                <a:latin typeface="Tahoma"/>
                <a:cs typeface="Tahoma"/>
              </a:rPr>
              <a:t> </a:t>
            </a:r>
            <a:r>
              <a:rPr sz="3000" spc="145" dirty="0">
                <a:latin typeface="Tahoma"/>
                <a:cs typeface="Tahoma"/>
              </a:rPr>
              <a:t>от</a:t>
            </a:r>
            <a:r>
              <a:rPr sz="3000" spc="150" dirty="0">
                <a:latin typeface="Tahoma"/>
                <a:cs typeface="Tahoma"/>
              </a:rPr>
              <a:t> </a:t>
            </a:r>
            <a:r>
              <a:rPr sz="3000" spc="254" dirty="0">
                <a:latin typeface="Tahoma"/>
                <a:cs typeface="Tahoma"/>
              </a:rPr>
              <a:t>якраз</a:t>
            </a:r>
            <a:r>
              <a:rPr sz="3000" spc="260" dirty="0">
                <a:latin typeface="Tahoma"/>
                <a:cs typeface="Tahoma"/>
              </a:rPr>
              <a:t> </a:t>
            </a:r>
            <a:r>
              <a:rPr sz="3000" spc="120" dirty="0">
                <a:latin typeface="Tahoma"/>
                <a:cs typeface="Tahoma"/>
              </a:rPr>
              <a:t>її</a:t>
            </a:r>
            <a:r>
              <a:rPr sz="3000" spc="125" dirty="0">
                <a:latin typeface="Tahoma"/>
                <a:cs typeface="Tahoma"/>
              </a:rPr>
              <a:t> </a:t>
            </a:r>
            <a:r>
              <a:rPr sz="3000" spc="285" dirty="0">
                <a:latin typeface="Tahoma"/>
                <a:cs typeface="Tahoma"/>
              </a:rPr>
              <a:t>Росія </a:t>
            </a:r>
            <a:r>
              <a:rPr sz="3000" spc="310" dirty="0">
                <a:latin typeface="Tahoma"/>
                <a:cs typeface="Tahoma"/>
              </a:rPr>
              <a:t>швидко </a:t>
            </a:r>
            <a:r>
              <a:rPr sz="3000" spc="130" dirty="0">
                <a:latin typeface="Tahoma"/>
                <a:cs typeface="Tahoma"/>
              </a:rPr>
              <a:t>і </a:t>
            </a:r>
            <a:r>
              <a:rPr sz="3000" spc="135" dirty="0">
                <a:latin typeface="Tahoma"/>
                <a:cs typeface="Tahoma"/>
              </a:rPr>
              <a:t> </a:t>
            </a:r>
            <a:r>
              <a:rPr sz="3000" spc="250" dirty="0">
                <a:latin typeface="Tahoma"/>
                <a:cs typeface="Tahoma"/>
              </a:rPr>
              <a:t>неафішовано вивезла </a:t>
            </a:r>
            <a:r>
              <a:rPr sz="3000" spc="225" dirty="0">
                <a:latin typeface="Tahoma"/>
                <a:cs typeface="Tahoma"/>
              </a:rPr>
              <a:t>з </a:t>
            </a:r>
            <a:r>
              <a:rPr sz="3000" spc="280" dirty="0">
                <a:latin typeface="Tahoma"/>
                <a:cs typeface="Tahoma"/>
              </a:rPr>
              <a:t>України </a:t>
            </a:r>
            <a:r>
              <a:rPr sz="3000" spc="254" dirty="0">
                <a:latin typeface="Tahoma"/>
                <a:cs typeface="Tahoma"/>
              </a:rPr>
              <a:t>на </a:t>
            </a:r>
            <a:r>
              <a:rPr sz="3000" spc="285" dirty="0">
                <a:latin typeface="Tahoma"/>
                <a:cs typeface="Tahoma"/>
              </a:rPr>
              <a:t>свою </a:t>
            </a:r>
            <a:r>
              <a:rPr sz="3000" spc="290" dirty="0">
                <a:latin typeface="Tahoma"/>
                <a:cs typeface="Tahoma"/>
              </a:rPr>
              <a:t> </a:t>
            </a:r>
            <a:r>
              <a:rPr sz="3000" spc="245" dirty="0">
                <a:latin typeface="Tahoma"/>
                <a:cs typeface="Tahoma"/>
              </a:rPr>
              <a:t>територію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175" dirty="0">
                <a:latin typeface="Tahoma"/>
                <a:cs typeface="Tahoma"/>
              </a:rPr>
              <a:t>у</a:t>
            </a:r>
            <a:r>
              <a:rPr sz="3000" spc="-155" dirty="0">
                <a:latin typeface="Tahoma"/>
                <a:cs typeface="Tahoma"/>
              </a:rPr>
              <a:t> </a:t>
            </a:r>
            <a:r>
              <a:rPr sz="3000" spc="215" dirty="0">
                <a:latin typeface="Tahoma"/>
                <a:cs typeface="Tahoma"/>
              </a:rPr>
              <a:t>травні</a:t>
            </a:r>
            <a:r>
              <a:rPr sz="3000" spc="-155" dirty="0">
                <a:latin typeface="Tahoma"/>
                <a:cs typeface="Tahoma"/>
              </a:rPr>
              <a:t> </a:t>
            </a:r>
            <a:r>
              <a:rPr sz="3000" spc="-30" dirty="0">
                <a:latin typeface="Tahoma"/>
                <a:cs typeface="Tahoma"/>
              </a:rPr>
              <a:t>1992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165" dirty="0">
                <a:latin typeface="Tahoma"/>
                <a:cs typeface="Tahoma"/>
              </a:rPr>
              <a:t>року.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2053" y="7764549"/>
            <a:ext cx="895540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  <a:tabLst>
                <a:tab pos="954405" algn="l"/>
                <a:tab pos="2152650" algn="l"/>
                <a:tab pos="3965575" algn="l"/>
                <a:tab pos="6193155" algn="l"/>
                <a:tab pos="7826375" algn="l"/>
              </a:tabLst>
            </a:pPr>
            <a:r>
              <a:rPr sz="3000" spc="445" dirty="0">
                <a:latin typeface="Tahoma"/>
                <a:cs typeface="Tahoma"/>
              </a:rPr>
              <a:t>П</a:t>
            </a:r>
            <a:r>
              <a:rPr sz="3000" spc="275" dirty="0">
                <a:latin typeface="Tahoma"/>
                <a:cs typeface="Tahoma"/>
              </a:rPr>
              <a:t>о	</a:t>
            </a:r>
            <a:r>
              <a:rPr sz="3000" spc="250" dirty="0">
                <a:latin typeface="Tahoma"/>
                <a:cs typeface="Tahoma"/>
              </a:rPr>
              <a:t>в</a:t>
            </a:r>
            <a:r>
              <a:rPr sz="3000" spc="300" dirty="0">
                <a:latin typeface="Tahoma"/>
                <a:cs typeface="Tahoma"/>
              </a:rPr>
              <a:t>с</a:t>
            </a:r>
            <a:r>
              <a:rPr sz="3000" spc="130" dirty="0">
                <a:latin typeface="Tahoma"/>
                <a:cs typeface="Tahoma"/>
              </a:rPr>
              <a:t>і</a:t>
            </a:r>
            <a:r>
              <a:rPr sz="3000" spc="370" dirty="0">
                <a:latin typeface="Tahoma"/>
                <a:cs typeface="Tahoma"/>
              </a:rPr>
              <a:t>й	</a:t>
            </a:r>
            <a:r>
              <a:rPr sz="3000" spc="310" dirty="0">
                <a:latin typeface="Tahoma"/>
                <a:cs typeface="Tahoma"/>
              </a:rPr>
              <a:t>У</a:t>
            </a:r>
            <a:r>
              <a:rPr sz="3000" spc="245" dirty="0">
                <a:latin typeface="Tahoma"/>
                <a:cs typeface="Tahoma"/>
              </a:rPr>
              <a:t>к</a:t>
            </a:r>
            <a:r>
              <a:rPr sz="3000" spc="395" dirty="0">
                <a:latin typeface="Tahoma"/>
                <a:cs typeface="Tahoma"/>
              </a:rPr>
              <a:t>р</a:t>
            </a:r>
            <a:r>
              <a:rPr sz="3000" spc="170" dirty="0">
                <a:latin typeface="Tahoma"/>
                <a:cs typeface="Tahoma"/>
              </a:rPr>
              <a:t>а</a:t>
            </a:r>
            <a:r>
              <a:rPr sz="3000" spc="120" dirty="0">
                <a:latin typeface="Tahoma"/>
                <a:cs typeface="Tahoma"/>
              </a:rPr>
              <a:t>ї</a:t>
            </a:r>
            <a:r>
              <a:rPr sz="3000" spc="335" dirty="0">
                <a:latin typeface="Tahoma"/>
                <a:cs typeface="Tahoma"/>
              </a:rPr>
              <a:t>н</a:t>
            </a:r>
            <a:r>
              <a:rPr sz="3000" spc="130" dirty="0">
                <a:latin typeface="Tahoma"/>
                <a:cs typeface="Tahoma"/>
              </a:rPr>
              <a:t>і	</a:t>
            </a:r>
            <a:r>
              <a:rPr sz="3000" spc="225" dirty="0">
                <a:latin typeface="Tahoma"/>
                <a:cs typeface="Tahoma"/>
              </a:rPr>
              <a:t>з</a:t>
            </a:r>
            <a:r>
              <a:rPr sz="3000" spc="335" dirty="0">
                <a:latin typeface="Tahoma"/>
                <a:cs typeface="Tahoma"/>
              </a:rPr>
              <a:t>н</a:t>
            </a:r>
            <a:r>
              <a:rPr sz="3000" spc="370" dirty="0">
                <a:latin typeface="Tahoma"/>
                <a:cs typeface="Tahoma"/>
              </a:rPr>
              <a:t>и</a:t>
            </a:r>
            <a:r>
              <a:rPr sz="3000" spc="415" dirty="0">
                <a:latin typeface="Tahoma"/>
                <a:cs typeface="Tahoma"/>
              </a:rPr>
              <a:t>щ</a:t>
            </a:r>
            <a:r>
              <a:rPr sz="3000" spc="370" dirty="0">
                <a:latin typeface="Tahoma"/>
                <a:cs typeface="Tahoma"/>
              </a:rPr>
              <a:t>и</a:t>
            </a:r>
            <a:r>
              <a:rPr sz="3000" spc="229" dirty="0">
                <a:latin typeface="Tahoma"/>
                <a:cs typeface="Tahoma"/>
              </a:rPr>
              <a:t>л</a:t>
            </a:r>
            <a:r>
              <a:rPr sz="3000" spc="370" dirty="0">
                <a:latin typeface="Tahoma"/>
                <a:cs typeface="Tahoma"/>
              </a:rPr>
              <a:t>и	</a:t>
            </a:r>
            <a:r>
              <a:rPr sz="3000" spc="245" dirty="0">
                <a:latin typeface="Tahoma"/>
                <a:cs typeface="Tahoma"/>
              </a:rPr>
              <a:t>к</a:t>
            </a:r>
            <a:r>
              <a:rPr sz="3000" spc="275" dirty="0">
                <a:latin typeface="Tahoma"/>
                <a:cs typeface="Tahoma"/>
              </a:rPr>
              <a:t>о</a:t>
            </a:r>
            <a:r>
              <a:rPr sz="3000" spc="285" dirty="0">
                <a:latin typeface="Tahoma"/>
                <a:cs typeface="Tahoma"/>
              </a:rPr>
              <a:t>ж</a:t>
            </a:r>
            <a:r>
              <a:rPr sz="3000" spc="335" dirty="0">
                <a:latin typeface="Tahoma"/>
                <a:cs typeface="Tahoma"/>
              </a:rPr>
              <a:t>н</a:t>
            </a:r>
            <a:r>
              <a:rPr sz="3000" spc="175" dirty="0">
                <a:latin typeface="Tahoma"/>
                <a:cs typeface="Tahoma"/>
              </a:rPr>
              <a:t>у	</a:t>
            </a:r>
            <a:r>
              <a:rPr sz="3000" spc="275" dirty="0">
                <a:latin typeface="Tahoma"/>
                <a:cs typeface="Tahoma"/>
              </a:rPr>
              <a:t>д</a:t>
            </a:r>
            <a:r>
              <a:rPr sz="3000" spc="395" dirty="0">
                <a:latin typeface="Tahoma"/>
                <a:cs typeface="Tahoma"/>
              </a:rPr>
              <a:t>р</a:t>
            </a:r>
            <a:r>
              <a:rPr sz="3000" spc="175" dirty="0">
                <a:latin typeface="Tahoma"/>
                <a:cs typeface="Tahoma"/>
              </a:rPr>
              <a:t>у</a:t>
            </a:r>
            <a:r>
              <a:rPr sz="3000" spc="150" dirty="0">
                <a:latin typeface="Tahoma"/>
                <a:cs typeface="Tahoma"/>
              </a:rPr>
              <a:t>гу  </a:t>
            </a:r>
            <a:r>
              <a:rPr sz="3000" spc="245" dirty="0">
                <a:latin typeface="Tahoma"/>
                <a:cs typeface="Tahoma"/>
              </a:rPr>
              <a:t>ракетно-ядерну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105" dirty="0">
                <a:latin typeface="Tahoma"/>
                <a:cs typeface="Tahoma"/>
              </a:rPr>
              <a:t>шахту.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1413" y="3095808"/>
            <a:ext cx="13765530" cy="412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75"/>
              </a:lnSpc>
              <a:spcBef>
                <a:spcPts val="100"/>
              </a:spcBef>
            </a:pPr>
            <a:r>
              <a:rPr sz="7000" spc="585" dirty="0">
                <a:solidFill>
                  <a:srgbClr val="EBF0F1"/>
                </a:solidFill>
                <a:latin typeface="Verdana"/>
                <a:cs typeface="Verdana"/>
              </a:rPr>
              <a:t>БУДАПЕШТСЬКИЙ</a:t>
            </a:r>
            <a:endParaRPr sz="7000">
              <a:latin typeface="Verdana"/>
              <a:cs typeface="Verdana"/>
            </a:endParaRPr>
          </a:p>
          <a:p>
            <a:pPr marL="12700" marR="5080">
              <a:lnSpc>
                <a:spcPts val="7950"/>
              </a:lnSpc>
              <a:spcBef>
                <a:spcPts val="325"/>
              </a:spcBef>
            </a:pPr>
            <a:r>
              <a:rPr sz="7000" spc="835" dirty="0">
                <a:solidFill>
                  <a:srgbClr val="EBF0F1"/>
                </a:solidFill>
                <a:latin typeface="Verdana"/>
                <a:cs typeface="Verdana"/>
              </a:rPr>
              <a:t>МЕМОРАНДУМ</a:t>
            </a:r>
            <a:r>
              <a:rPr sz="7000" spc="-4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-265" dirty="0">
                <a:solidFill>
                  <a:srgbClr val="EBF0F1"/>
                </a:solidFill>
                <a:latin typeface="Verdana"/>
                <a:cs typeface="Verdana"/>
              </a:rPr>
              <a:t>1994</a:t>
            </a:r>
            <a:r>
              <a:rPr sz="7000" spc="-4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670" dirty="0">
                <a:solidFill>
                  <a:srgbClr val="EBF0F1"/>
                </a:solidFill>
                <a:latin typeface="Verdana"/>
                <a:cs typeface="Verdana"/>
              </a:rPr>
              <a:t>РОКУ</a:t>
            </a:r>
            <a:r>
              <a:rPr sz="7000" spc="-4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-500" dirty="0">
                <a:solidFill>
                  <a:srgbClr val="EBF0F1"/>
                </a:solidFill>
                <a:latin typeface="Verdana"/>
                <a:cs typeface="Verdana"/>
              </a:rPr>
              <a:t>- </a:t>
            </a:r>
            <a:r>
              <a:rPr sz="7000" spc="-2450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565" dirty="0">
                <a:solidFill>
                  <a:srgbClr val="EBF0F1"/>
                </a:solidFill>
                <a:latin typeface="Verdana"/>
                <a:cs typeface="Verdana"/>
              </a:rPr>
              <a:t>ЙОГО </a:t>
            </a:r>
            <a:r>
              <a:rPr sz="7000" spc="285" dirty="0">
                <a:solidFill>
                  <a:srgbClr val="EBF0F1"/>
                </a:solidFill>
                <a:latin typeface="Verdana"/>
                <a:cs typeface="Verdana"/>
              </a:rPr>
              <a:t>ЗМІСТ </a:t>
            </a:r>
            <a:r>
              <a:rPr sz="7000" spc="350" dirty="0">
                <a:solidFill>
                  <a:srgbClr val="EBF0F1"/>
                </a:solidFill>
                <a:latin typeface="Verdana"/>
                <a:cs typeface="Verdana"/>
              </a:rPr>
              <a:t>ТА </a:t>
            </a:r>
            <a:r>
              <a:rPr sz="7000" spc="680" dirty="0">
                <a:solidFill>
                  <a:srgbClr val="EBF0F1"/>
                </a:solidFill>
                <a:latin typeface="Verdana"/>
                <a:cs typeface="Verdana"/>
              </a:rPr>
              <a:t>РЕАЛЬНА </a:t>
            </a:r>
            <a:r>
              <a:rPr sz="7000" spc="68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270" dirty="0">
                <a:solidFill>
                  <a:srgbClr val="EBF0F1"/>
                </a:solidFill>
                <a:latin typeface="Verdana"/>
                <a:cs typeface="Verdana"/>
              </a:rPr>
              <a:t>ЦІННІСТЬ</a:t>
            </a:r>
            <a:endParaRPr sz="7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2000250"/>
          </a:xfrm>
          <a:custGeom>
            <a:avLst/>
            <a:gdLst/>
            <a:ahLst/>
            <a:cxnLst/>
            <a:rect l="l" t="t" r="r" b="b"/>
            <a:pathLst>
              <a:path w="18288000" h="2000250">
                <a:moveTo>
                  <a:pt x="0" y="0"/>
                </a:moveTo>
                <a:lnTo>
                  <a:pt x="18287999" y="0"/>
                </a:lnTo>
                <a:lnTo>
                  <a:pt x="18287999" y="2000249"/>
                </a:lnTo>
                <a:lnTo>
                  <a:pt x="0" y="2000249"/>
                </a:lnTo>
                <a:lnTo>
                  <a:pt x="0" y="0"/>
                </a:lnTo>
                <a:close/>
              </a:path>
            </a:pathLst>
          </a:custGeom>
          <a:solidFill>
            <a:srgbClr val="5CA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775" y="406401"/>
            <a:ext cx="1463230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90" dirty="0"/>
              <a:t>Будапештський</a:t>
            </a:r>
            <a:r>
              <a:rPr spc="-409" dirty="0"/>
              <a:t> </a:t>
            </a:r>
            <a:r>
              <a:rPr spc="819" dirty="0"/>
              <a:t>меморандум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7119" y="2270750"/>
            <a:ext cx="16973550" cy="2616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sz="3000" spc="340" dirty="0">
                <a:latin typeface="Tahoma"/>
                <a:cs typeface="Tahoma"/>
              </a:rPr>
              <a:t>Меморандум</a:t>
            </a:r>
            <a:r>
              <a:rPr sz="3000" spc="30" dirty="0">
                <a:latin typeface="Tahoma"/>
                <a:cs typeface="Tahoma"/>
              </a:rPr>
              <a:t> </a:t>
            </a:r>
            <a:r>
              <a:rPr sz="3000" spc="335" dirty="0">
                <a:latin typeface="Tahoma"/>
                <a:cs typeface="Tahoma"/>
              </a:rPr>
              <a:t>про</a:t>
            </a:r>
            <a:r>
              <a:rPr sz="3000" spc="35" dirty="0">
                <a:latin typeface="Tahoma"/>
                <a:cs typeface="Tahoma"/>
              </a:rPr>
              <a:t> </a:t>
            </a:r>
            <a:r>
              <a:rPr sz="3000" spc="190" dirty="0">
                <a:latin typeface="Tahoma"/>
                <a:cs typeface="Tahoma"/>
              </a:rPr>
              <a:t>гарантії</a:t>
            </a:r>
            <a:r>
              <a:rPr sz="3000" spc="35" dirty="0">
                <a:latin typeface="Tahoma"/>
                <a:cs typeface="Tahoma"/>
              </a:rPr>
              <a:t> </a:t>
            </a:r>
            <a:r>
              <a:rPr sz="3000" spc="290" dirty="0">
                <a:latin typeface="Tahoma"/>
                <a:cs typeface="Tahoma"/>
              </a:rPr>
              <a:t>безпеки</a:t>
            </a:r>
            <a:r>
              <a:rPr sz="3000" spc="35" dirty="0">
                <a:latin typeface="Tahoma"/>
                <a:cs typeface="Tahoma"/>
              </a:rPr>
              <a:t> </a:t>
            </a:r>
            <a:r>
              <a:rPr sz="3000" spc="280" dirty="0">
                <a:latin typeface="Tahoma"/>
                <a:cs typeface="Tahoma"/>
              </a:rPr>
              <a:t>підписали</a:t>
            </a:r>
            <a:r>
              <a:rPr sz="3000" spc="35" dirty="0">
                <a:latin typeface="Tahoma"/>
                <a:cs typeface="Tahoma"/>
              </a:rPr>
              <a:t> </a:t>
            </a:r>
            <a:r>
              <a:rPr sz="3000" spc="175" dirty="0">
                <a:latin typeface="Tahoma"/>
                <a:cs typeface="Tahoma"/>
              </a:rPr>
              <a:t>у</a:t>
            </a:r>
            <a:r>
              <a:rPr sz="3000" spc="35" dirty="0">
                <a:latin typeface="Tahoma"/>
                <a:cs typeface="Tahoma"/>
              </a:rPr>
              <a:t> </a:t>
            </a:r>
            <a:r>
              <a:rPr sz="3000" spc="250" dirty="0">
                <a:latin typeface="Tahoma"/>
                <a:cs typeface="Tahoma"/>
              </a:rPr>
              <a:t>грудні</a:t>
            </a:r>
            <a:r>
              <a:rPr sz="3000" spc="35" dirty="0">
                <a:latin typeface="Tahoma"/>
                <a:cs typeface="Tahoma"/>
              </a:rPr>
              <a:t> </a:t>
            </a:r>
            <a:r>
              <a:rPr sz="3000" spc="40" dirty="0">
                <a:latin typeface="Tahoma"/>
                <a:cs typeface="Tahoma"/>
              </a:rPr>
              <a:t>1994</a:t>
            </a:r>
            <a:r>
              <a:rPr sz="3000" spc="35" dirty="0">
                <a:latin typeface="Tahoma"/>
                <a:cs typeface="Tahoma"/>
              </a:rPr>
              <a:t> </a:t>
            </a:r>
            <a:r>
              <a:rPr sz="3000" spc="275" dirty="0">
                <a:latin typeface="Tahoma"/>
                <a:cs typeface="Tahoma"/>
              </a:rPr>
              <a:t>року</a:t>
            </a:r>
            <a:r>
              <a:rPr sz="3000" spc="35" dirty="0">
                <a:latin typeface="Tahoma"/>
                <a:cs typeface="Tahoma"/>
              </a:rPr>
              <a:t> </a:t>
            </a:r>
            <a:r>
              <a:rPr sz="3000" spc="175" dirty="0">
                <a:latin typeface="Tahoma"/>
                <a:cs typeface="Tahoma"/>
              </a:rPr>
              <a:t>у</a:t>
            </a:r>
            <a:r>
              <a:rPr sz="3000" spc="35" dirty="0">
                <a:latin typeface="Tahoma"/>
                <a:cs typeface="Tahoma"/>
              </a:rPr>
              <a:t> </a:t>
            </a:r>
            <a:r>
              <a:rPr sz="3000" spc="195" dirty="0">
                <a:latin typeface="Tahoma"/>
                <a:cs typeface="Tahoma"/>
              </a:rPr>
              <a:t>Будапешті,</a:t>
            </a:r>
            <a:r>
              <a:rPr sz="3000" spc="35" dirty="0">
                <a:latin typeface="Tahoma"/>
                <a:cs typeface="Tahoma"/>
              </a:rPr>
              <a:t> </a:t>
            </a:r>
            <a:r>
              <a:rPr sz="3000" spc="260" dirty="0">
                <a:latin typeface="Tahoma"/>
                <a:cs typeface="Tahoma"/>
              </a:rPr>
              <a:t>звідси </a:t>
            </a:r>
            <a:r>
              <a:rPr sz="3000" spc="-925" dirty="0">
                <a:latin typeface="Tahoma"/>
                <a:cs typeface="Tahoma"/>
              </a:rPr>
              <a:t> </a:t>
            </a:r>
            <a:r>
              <a:rPr sz="3000" spc="370" dirty="0">
                <a:latin typeface="Tahoma"/>
                <a:cs typeface="Tahoma"/>
              </a:rPr>
              <a:t>й </a:t>
            </a:r>
            <a:r>
              <a:rPr sz="3000" spc="229" dirty="0">
                <a:latin typeface="Tahoma"/>
                <a:cs typeface="Tahoma"/>
              </a:rPr>
              <a:t>назва </a:t>
            </a:r>
            <a:r>
              <a:rPr sz="3000" spc="195" dirty="0">
                <a:latin typeface="Tahoma"/>
                <a:cs typeface="Tahoma"/>
              </a:rPr>
              <a:t>документу.</a:t>
            </a:r>
            <a:r>
              <a:rPr sz="3000" spc="200" dirty="0">
                <a:latin typeface="Tahoma"/>
                <a:cs typeface="Tahoma"/>
              </a:rPr>
              <a:t> </a:t>
            </a:r>
            <a:r>
              <a:rPr sz="3000" spc="350" dirty="0">
                <a:latin typeface="Tahoma"/>
                <a:cs typeface="Tahoma"/>
              </a:rPr>
              <a:t>Це </a:t>
            </a:r>
            <a:r>
              <a:rPr sz="3000" spc="220" dirty="0">
                <a:latin typeface="Tahoma"/>
                <a:cs typeface="Tahoma"/>
              </a:rPr>
              <a:t>сталося</a:t>
            </a:r>
            <a:r>
              <a:rPr sz="3000" spc="225" dirty="0">
                <a:latin typeface="Tahoma"/>
                <a:cs typeface="Tahoma"/>
              </a:rPr>
              <a:t> </a:t>
            </a:r>
            <a:r>
              <a:rPr sz="3000" spc="245" dirty="0">
                <a:latin typeface="Tahoma"/>
                <a:cs typeface="Tahoma"/>
              </a:rPr>
              <a:t>після </a:t>
            </a:r>
            <a:r>
              <a:rPr sz="3000" spc="310" dirty="0">
                <a:latin typeface="Tahoma"/>
                <a:cs typeface="Tahoma"/>
              </a:rPr>
              <a:t>приєднання </a:t>
            </a:r>
            <a:r>
              <a:rPr sz="3000" spc="280" dirty="0">
                <a:latin typeface="Tahoma"/>
                <a:cs typeface="Tahoma"/>
              </a:rPr>
              <a:t>України </a:t>
            </a:r>
            <a:r>
              <a:rPr sz="3000" spc="275" dirty="0">
                <a:latin typeface="Tahoma"/>
                <a:cs typeface="Tahoma"/>
              </a:rPr>
              <a:t>до </a:t>
            </a:r>
            <a:r>
              <a:rPr sz="3000" spc="265" dirty="0">
                <a:latin typeface="Tahoma"/>
                <a:cs typeface="Tahoma"/>
              </a:rPr>
              <a:t>договору </a:t>
            </a:r>
            <a:r>
              <a:rPr sz="3000" spc="260" dirty="0">
                <a:latin typeface="Tahoma"/>
                <a:cs typeface="Tahoma"/>
              </a:rPr>
              <a:t>"Про </a:t>
            </a:r>
            <a:r>
              <a:rPr sz="3000" spc="265" dirty="0">
                <a:latin typeface="Tahoma"/>
                <a:cs typeface="Tahoma"/>
              </a:rPr>
              <a:t> </a:t>
            </a:r>
            <a:r>
              <a:rPr sz="3000" spc="295" dirty="0">
                <a:latin typeface="Tahoma"/>
                <a:cs typeface="Tahoma"/>
              </a:rPr>
              <a:t>нерозповсюдження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270" dirty="0">
                <a:latin typeface="Tahoma"/>
                <a:cs typeface="Tahoma"/>
              </a:rPr>
              <a:t>ядерної</a:t>
            </a:r>
            <a:r>
              <a:rPr sz="3000" spc="-155" dirty="0">
                <a:latin typeface="Tahoma"/>
                <a:cs typeface="Tahoma"/>
              </a:rPr>
              <a:t> </a:t>
            </a:r>
            <a:r>
              <a:rPr sz="3000" spc="140" dirty="0">
                <a:latin typeface="Tahoma"/>
                <a:cs typeface="Tahoma"/>
              </a:rPr>
              <a:t>зброї".</a:t>
            </a:r>
            <a:endParaRPr sz="3000" dirty="0">
              <a:latin typeface="Tahoma"/>
              <a:cs typeface="Tahoma"/>
            </a:endParaRPr>
          </a:p>
          <a:p>
            <a:pPr marL="371475" algn="just">
              <a:lnSpc>
                <a:spcPct val="100000"/>
              </a:lnSpc>
            </a:pPr>
            <a:r>
              <a:rPr sz="3000" spc="240" dirty="0">
                <a:latin typeface="Tahoma"/>
                <a:cs typeface="Tahoma"/>
              </a:rPr>
              <a:t>За</a:t>
            </a:r>
            <a:r>
              <a:rPr sz="3000" spc="-130" dirty="0">
                <a:latin typeface="Tahoma"/>
                <a:cs typeface="Tahoma"/>
              </a:rPr>
              <a:t> </a:t>
            </a:r>
            <a:r>
              <a:rPr sz="3000" spc="229" dirty="0">
                <a:latin typeface="Tahoma"/>
                <a:cs typeface="Tahoma"/>
              </a:rPr>
              <a:t>документом,</a:t>
            </a:r>
            <a:r>
              <a:rPr sz="3000" spc="-125" dirty="0">
                <a:latin typeface="Tahoma"/>
                <a:cs typeface="Tahoma"/>
              </a:rPr>
              <a:t> </a:t>
            </a:r>
            <a:r>
              <a:rPr sz="3000" spc="260" dirty="0">
                <a:latin typeface="Tahoma"/>
                <a:cs typeface="Tahoma"/>
              </a:rPr>
              <a:t>Київ</a:t>
            </a:r>
            <a:r>
              <a:rPr sz="3000" spc="-125" dirty="0">
                <a:latin typeface="Tahoma"/>
                <a:cs typeface="Tahoma"/>
              </a:rPr>
              <a:t> </a:t>
            </a:r>
            <a:r>
              <a:rPr sz="3000" spc="280" dirty="0">
                <a:latin typeface="Tahoma"/>
                <a:cs typeface="Tahoma"/>
              </a:rPr>
              <a:t>відмовився</a:t>
            </a:r>
            <a:r>
              <a:rPr sz="3000" spc="-125" dirty="0">
                <a:latin typeface="Tahoma"/>
                <a:cs typeface="Tahoma"/>
              </a:rPr>
              <a:t> </a:t>
            </a:r>
            <a:r>
              <a:rPr sz="3000" spc="220" dirty="0">
                <a:latin typeface="Tahoma"/>
                <a:cs typeface="Tahoma"/>
              </a:rPr>
              <a:t>від</a:t>
            </a:r>
            <a:r>
              <a:rPr sz="3000" spc="-125" dirty="0">
                <a:latin typeface="Tahoma"/>
                <a:cs typeface="Tahoma"/>
              </a:rPr>
              <a:t> </a:t>
            </a:r>
            <a:r>
              <a:rPr sz="3000" spc="280" dirty="0">
                <a:latin typeface="Tahoma"/>
                <a:cs typeface="Tahoma"/>
              </a:rPr>
              <a:t>ядерного</a:t>
            </a:r>
            <a:r>
              <a:rPr sz="3000" spc="-130" dirty="0">
                <a:latin typeface="Tahoma"/>
                <a:cs typeface="Tahoma"/>
              </a:rPr>
              <a:t> </a:t>
            </a:r>
            <a:r>
              <a:rPr sz="3000" spc="200" dirty="0">
                <a:latin typeface="Tahoma"/>
                <a:cs typeface="Tahoma"/>
              </a:rPr>
              <a:t>арсеналу,</a:t>
            </a:r>
            <a:r>
              <a:rPr sz="3000" spc="-125" dirty="0">
                <a:latin typeface="Tahoma"/>
                <a:cs typeface="Tahoma"/>
              </a:rPr>
              <a:t> </a:t>
            </a:r>
            <a:r>
              <a:rPr sz="3000" spc="305" dirty="0">
                <a:latin typeface="Tahoma"/>
                <a:cs typeface="Tahoma"/>
              </a:rPr>
              <a:t>який</a:t>
            </a:r>
            <a:r>
              <a:rPr sz="3000" spc="-125" dirty="0">
                <a:latin typeface="Tahoma"/>
                <a:cs typeface="Tahoma"/>
              </a:rPr>
              <a:t> </a:t>
            </a:r>
            <a:r>
              <a:rPr sz="3000" spc="254" dirty="0">
                <a:latin typeface="Tahoma"/>
                <a:cs typeface="Tahoma"/>
              </a:rPr>
              <a:t>на</a:t>
            </a:r>
            <a:r>
              <a:rPr sz="3000" spc="-125" dirty="0">
                <a:latin typeface="Tahoma"/>
                <a:cs typeface="Tahoma"/>
              </a:rPr>
              <a:t> </a:t>
            </a:r>
            <a:r>
              <a:rPr sz="3000" spc="220" dirty="0">
                <a:latin typeface="Tahoma"/>
                <a:cs typeface="Tahoma"/>
              </a:rPr>
              <a:t>той</a:t>
            </a:r>
            <a:r>
              <a:rPr sz="3000" spc="-125" dirty="0">
                <a:latin typeface="Tahoma"/>
                <a:cs typeface="Tahoma"/>
              </a:rPr>
              <a:t> </a:t>
            </a:r>
            <a:r>
              <a:rPr sz="3000" spc="215" dirty="0">
                <a:latin typeface="Tahoma"/>
                <a:cs typeface="Tahoma"/>
              </a:rPr>
              <a:t>час</a:t>
            </a:r>
            <a:r>
              <a:rPr sz="3000" spc="-130" dirty="0">
                <a:latin typeface="Tahoma"/>
                <a:cs typeface="Tahoma"/>
              </a:rPr>
              <a:t> </a:t>
            </a:r>
            <a:r>
              <a:rPr sz="3000" spc="250" dirty="0">
                <a:latin typeface="Tahoma"/>
                <a:cs typeface="Tahoma"/>
              </a:rPr>
              <a:t>був</a:t>
            </a:r>
            <a:r>
              <a:rPr sz="3000" spc="-125" dirty="0">
                <a:latin typeface="Tahoma"/>
                <a:cs typeface="Tahoma"/>
              </a:rPr>
              <a:t> </a:t>
            </a:r>
            <a:r>
              <a:rPr sz="3000" spc="215" dirty="0">
                <a:latin typeface="Tahoma"/>
                <a:cs typeface="Tahoma"/>
              </a:rPr>
              <a:t>третім</a:t>
            </a:r>
            <a:endParaRPr sz="3000" dirty="0">
              <a:latin typeface="Tahoma"/>
              <a:cs typeface="Tahoma"/>
            </a:endParaRPr>
          </a:p>
          <a:p>
            <a:pPr marL="371475" algn="just">
              <a:lnSpc>
                <a:spcPct val="100000"/>
              </a:lnSpc>
              <a:spcBef>
                <a:spcPts val="600"/>
              </a:spcBef>
            </a:pPr>
            <a:r>
              <a:rPr sz="3000" spc="200" dirty="0">
                <a:latin typeface="Tahoma"/>
                <a:cs typeface="Tahoma"/>
              </a:rPr>
              <a:t>за</a:t>
            </a:r>
            <a:r>
              <a:rPr sz="3000" spc="-155" dirty="0">
                <a:latin typeface="Tahoma"/>
                <a:cs typeface="Tahoma"/>
              </a:rPr>
              <a:t> </a:t>
            </a:r>
            <a:r>
              <a:rPr sz="3000" spc="215" dirty="0">
                <a:latin typeface="Tahoma"/>
                <a:cs typeface="Tahoma"/>
              </a:rPr>
              <a:t>потужністю</a:t>
            </a:r>
            <a:r>
              <a:rPr sz="3000" spc="-155" dirty="0">
                <a:latin typeface="Tahoma"/>
                <a:cs typeface="Tahoma"/>
              </a:rPr>
              <a:t> </a:t>
            </a:r>
            <a:r>
              <a:rPr sz="3000" spc="175" dirty="0">
                <a:latin typeface="Tahoma"/>
                <a:cs typeface="Tahoma"/>
              </a:rPr>
              <a:t>у</a:t>
            </a:r>
            <a:r>
              <a:rPr sz="3000" spc="-155" dirty="0">
                <a:latin typeface="Tahoma"/>
                <a:cs typeface="Tahoma"/>
              </a:rPr>
              <a:t> </a:t>
            </a:r>
            <a:r>
              <a:rPr sz="3000" spc="165" dirty="0">
                <a:latin typeface="Tahoma"/>
                <a:cs typeface="Tahoma"/>
              </a:rPr>
              <a:t>світі</a:t>
            </a:r>
            <a:r>
              <a:rPr sz="3000" spc="-150" dirty="0">
                <a:latin typeface="Tahoma"/>
                <a:cs typeface="Tahoma"/>
              </a:rPr>
              <a:t> </a:t>
            </a:r>
            <a:r>
              <a:rPr sz="3000" spc="245" dirty="0">
                <a:latin typeface="Tahoma"/>
                <a:cs typeface="Tahoma"/>
              </a:rPr>
              <a:t>після</a:t>
            </a:r>
            <a:r>
              <a:rPr sz="3000" spc="-155" dirty="0">
                <a:latin typeface="Tahoma"/>
                <a:cs typeface="Tahoma"/>
              </a:rPr>
              <a:t> </a:t>
            </a:r>
            <a:r>
              <a:rPr sz="3000" spc="409" dirty="0">
                <a:latin typeface="Tahoma"/>
                <a:cs typeface="Tahoma"/>
              </a:rPr>
              <a:t>США</a:t>
            </a:r>
            <a:r>
              <a:rPr sz="3000" spc="-155" dirty="0">
                <a:latin typeface="Tahoma"/>
                <a:cs typeface="Tahoma"/>
              </a:rPr>
              <a:t> </a:t>
            </a:r>
            <a:r>
              <a:rPr sz="3000" spc="130" dirty="0">
                <a:latin typeface="Tahoma"/>
                <a:cs typeface="Tahoma"/>
              </a:rPr>
              <a:t>і</a:t>
            </a:r>
            <a:r>
              <a:rPr sz="3000" spc="-155" dirty="0">
                <a:latin typeface="Tahoma"/>
                <a:cs typeface="Tahoma"/>
              </a:rPr>
              <a:t> </a:t>
            </a:r>
            <a:r>
              <a:rPr sz="3000" spc="170" dirty="0">
                <a:latin typeface="Tahoma"/>
                <a:cs typeface="Tahoma"/>
              </a:rPr>
              <a:t>Росії.</a:t>
            </a:r>
            <a:endParaRPr sz="30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955" y="5979150"/>
            <a:ext cx="123824" cy="123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955" y="6512550"/>
            <a:ext cx="123824" cy="123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955" y="7579350"/>
            <a:ext cx="123824" cy="1238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66805" y="5174622"/>
            <a:ext cx="16357600" cy="3319145"/>
          </a:xfrm>
          <a:prstGeom prst="rect">
            <a:avLst/>
          </a:prstGeom>
          <a:solidFill>
            <a:srgbClr val="EBF0F1"/>
          </a:solidFill>
          <a:ln w="63595">
            <a:solidFill>
              <a:srgbClr val="008037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419100" marR="559435" indent="945515">
              <a:lnSpc>
                <a:spcPct val="116700"/>
              </a:lnSpc>
              <a:spcBef>
                <a:spcPts val="30"/>
              </a:spcBef>
            </a:pPr>
            <a:r>
              <a:rPr sz="3000" spc="275" dirty="0">
                <a:latin typeface="Tahoma"/>
                <a:cs typeface="Tahoma"/>
              </a:rPr>
              <a:t>Натомість </a:t>
            </a:r>
            <a:r>
              <a:rPr sz="3000" spc="280" dirty="0">
                <a:latin typeface="Tahoma"/>
                <a:cs typeface="Tahoma"/>
              </a:rPr>
              <a:t>США, </a:t>
            </a:r>
            <a:r>
              <a:rPr sz="3000" spc="330" dirty="0">
                <a:latin typeface="Tahoma"/>
                <a:cs typeface="Tahoma"/>
              </a:rPr>
              <a:t>Росія </a:t>
            </a:r>
            <a:r>
              <a:rPr sz="3000" spc="125" dirty="0">
                <a:latin typeface="Tahoma"/>
                <a:cs typeface="Tahoma"/>
              </a:rPr>
              <a:t>та </a:t>
            </a:r>
            <a:r>
              <a:rPr sz="3000" spc="310" dirty="0">
                <a:latin typeface="Tahoma"/>
                <a:cs typeface="Tahoma"/>
              </a:rPr>
              <a:t>Британія </a:t>
            </a:r>
            <a:r>
              <a:rPr sz="3000" spc="345" dirty="0">
                <a:latin typeface="Tahoma"/>
                <a:cs typeface="Tahoma"/>
              </a:rPr>
              <a:t>брали </a:t>
            </a:r>
            <a:r>
              <a:rPr sz="3000" spc="285" dirty="0">
                <a:latin typeface="Tahoma"/>
                <a:cs typeface="Tahoma"/>
              </a:rPr>
              <a:t>на </a:t>
            </a:r>
            <a:r>
              <a:rPr sz="3000" spc="340" dirty="0">
                <a:latin typeface="Tahoma"/>
                <a:cs typeface="Tahoma"/>
              </a:rPr>
              <a:t>себе </a:t>
            </a:r>
            <a:r>
              <a:rPr sz="3000" spc="185" dirty="0">
                <a:latin typeface="Tahoma"/>
                <a:cs typeface="Tahoma"/>
              </a:rPr>
              <a:t>такі </a:t>
            </a:r>
            <a:r>
              <a:rPr sz="3000" spc="240" dirty="0">
                <a:latin typeface="Tahoma"/>
                <a:cs typeface="Tahoma"/>
              </a:rPr>
              <a:t>зобов'язання: </a:t>
            </a:r>
            <a:r>
              <a:rPr sz="3000" spc="245" dirty="0">
                <a:latin typeface="Tahoma"/>
                <a:cs typeface="Tahoma"/>
              </a:rPr>
              <a:t> </a:t>
            </a:r>
            <a:r>
              <a:rPr sz="3000" spc="285" dirty="0">
                <a:latin typeface="Tahoma"/>
                <a:cs typeface="Tahoma"/>
              </a:rPr>
              <a:t>поважати </a:t>
            </a:r>
            <a:r>
              <a:rPr sz="3000" spc="245" dirty="0">
                <a:latin typeface="Tahoma"/>
                <a:cs typeface="Tahoma"/>
              </a:rPr>
              <a:t>незалежність, </a:t>
            </a:r>
            <a:r>
              <a:rPr sz="3000" spc="275" dirty="0">
                <a:latin typeface="Tahoma"/>
                <a:cs typeface="Tahoma"/>
              </a:rPr>
              <a:t>суверенітет </a:t>
            </a:r>
            <a:r>
              <a:rPr sz="3000" spc="125" dirty="0">
                <a:latin typeface="Tahoma"/>
                <a:cs typeface="Tahoma"/>
              </a:rPr>
              <a:t>та </a:t>
            </a:r>
            <a:r>
              <a:rPr sz="3000" spc="315" dirty="0">
                <a:latin typeface="Tahoma"/>
                <a:cs typeface="Tahoma"/>
              </a:rPr>
              <a:t>теперішні </a:t>
            </a:r>
            <a:r>
              <a:rPr sz="3000" spc="365" dirty="0">
                <a:latin typeface="Tahoma"/>
                <a:cs typeface="Tahoma"/>
              </a:rPr>
              <a:t>кордони </a:t>
            </a:r>
            <a:r>
              <a:rPr sz="3000" spc="260" dirty="0">
                <a:latin typeface="Tahoma"/>
                <a:cs typeface="Tahoma"/>
              </a:rPr>
              <a:t>України, </a:t>
            </a:r>
            <a:r>
              <a:rPr sz="3000" spc="265" dirty="0">
                <a:latin typeface="Tahoma"/>
                <a:cs typeface="Tahoma"/>
              </a:rPr>
              <a:t> </a:t>
            </a:r>
            <a:r>
              <a:rPr sz="3000" spc="300" dirty="0">
                <a:latin typeface="Tahoma"/>
                <a:cs typeface="Tahoma"/>
              </a:rPr>
              <a:t>утримуватися</a:t>
            </a:r>
            <a:r>
              <a:rPr sz="3000" spc="-40" dirty="0">
                <a:latin typeface="Tahoma"/>
                <a:cs typeface="Tahoma"/>
              </a:rPr>
              <a:t> </a:t>
            </a:r>
            <a:r>
              <a:rPr sz="3000" spc="260" dirty="0">
                <a:latin typeface="Tahoma"/>
                <a:cs typeface="Tahoma"/>
              </a:rPr>
              <a:t>від</a:t>
            </a:r>
            <a:r>
              <a:rPr sz="3000" spc="-35" dirty="0">
                <a:latin typeface="Tahoma"/>
                <a:cs typeface="Tahoma"/>
              </a:rPr>
              <a:t> </a:t>
            </a:r>
            <a:r>
              <a:rPr sz="3000" spc="315" dirty="0">
                <a:latin typeface="Tahoma"/>
                <a:cs typeface="Tahoma"/>
              </a:rPr>
              <a:t>загрози</a:t>
            </a:r>
            <a:r>
              <a:rPr sz="3000" spc="-35" dirty="0">
                <a:latin typeface="Tahoma"/>
                <a:cs typeface="Tahoma"/>
              </a:rPr>
              <a:t> </a:t>
            </a:r>
            <a:r>
              <a:rPr sz="3000" spc="345" dirty="0">
                <a:latin typeface="Tahoma"/>
                <a:cs typeface="Tahoma"/>
              </a:rPr>
              <a:t>силою</a:t>
            </a:r>
            <a:r>
              <a:rPr sz="3000" spc="-35" dirty="0">
                <a:latin typeface="Tahoma"/>
                <a:cs typeface="Tahoma"/>
              </a:rPr>
              <a:t> </a:t>
            </a:r>
            <a:r>
              <a:rPr sz="3000" spc="300" dirty="0">
                <a:latin typeface="Tahoma"/>
                <a:cs typeface="Tahoma"/>
              </a:rPr>
              <a:t>або</a:t>
            </a:r>
            <a:r>
              <a:rPr sz="3000" spc="-35" dirty="0">
                <a:latin typeface="Tahoma"/>
                <a:cs typeface="Tahoma"/>
              </a:rPr>
              <a:t> </a:t>
            </a:r>
            <a:r>
              <a:rPr sz="3000" spc="150" dirty="0">
                <a:latin typeface="Tahoma"/>
                <a:cs typeface="Tahoma"/>
              </a:rPr>
              <a:t>її</a:t>
            </a:r>
            <a:r>
              <a:rPr sz="3000" spc="-35" dirty="0">
                <a:latin typeface="Tahoma"/>
                <a:cs typeface="Tahoma"/>
              </a:rPr>
              <a:t> </a:t>
            </a:r>
            <a:r>
              <a:rPr sz="3000" spc="290" dirty="0">
                <a:latin typeface="Tahoma"/>
                <a:cs typeface="Tahoma"/>
              </a:rPr>
              <a:t>застосування</a:t>
            </a:r>
            <a:r>
              <a:rPr sz="3000" spc="-35" dirty="0">
                <a:latin typeface="Tahoma"/>
                <a:cs typeface="Tahoma"/>
              </a:rPr>
              <a:t> </a:t>
            </a:r>
            <a:r>
              <a:rPr sz="3000" spc="325" dirty="0">
                <a:latin typeface="Tahoma"/>
                <a:cs typeface="Tahoma"/>
              </a:rPr>
              <a:t>проти</a:t>
            </a:r>
            <a:r>
              <a:rPr sz="3000" spc="-35" dirty="0">
                <a:latin typeface="Tahoma"/>
                <a:cs typeface="Tahoma"/>
              </a:rPr>
              <a:t> </a:t>
            </a:r>
            <a:r>
              <a:rPr sz="3000" spc="285" dirty="0">
                <a:latin typeface="Tahoma"/>
                <a:cs typeface="Tahoma"/>
              </a:rPr>
              <a:t>територіальної </a:t>
            </a:r>
            <a:r>
              <a:rPr sz="3000" spc="-919" dirty="0">
                <a:latin typeface="Tahoma"/>
                <a:cs typeface="Tahoma"/>
              </a:rPr>
              <a:t> </a:t>
            </a:r>
            <a:r>
              <a:rPr sz="3000" spc="275" dirty="0">
                <a:latin typeface="Tahoma"/>
                <a:cs typeface="Tahoma"/>
              </a:rPr>
              <a:t>цілісності</a:t>
            </a:r>
            <a:r>
              <a:rPr sz="3000" spc="-35" dirty="0">
                <a:latin typeface="Tahoma"/>
                <a:cs typeface="Tahoma"/>
              </a:rPr>
              <a:t> </a:t>
            </a:r>
            <a:r>
              <a:rPr sz="3000" spc="300" dirty="0">
                <a:latin typeface="Tahoma"/>
                <a:cs typeface="Tahoma"/>
              </a:rPr>
              <a:t>або</a:t>
            </a:r>
            <a:r>
              <a:rPr sz="3000" spc="-35" dirty="0">
                <a:latin typeface="Tahoma"/>
                <a:cs typeface="Tahoma"/>
              </a:rPr>
              <a:t> </a:t>
            </a:r>
            <a:r>
              <a:rPr sz="3000" spc="280" dirty="0">
                <a:latin typeface="Tahoma"/>
                <a:cs typeface="Tahoma"/>
              </a:rPr>
              <a:t>політичної</a:t>
            </a:r>
            <a:r>
              <a:rPr sz="3000" spc="-35" dirty="0">
                <a:latin typeface="Tahoma"/>
                <a:cs typeface="Tahoma"/>
              </a:rPr>
              <a:t> </a:t>
            </a:r>
            <a:r>
              <a:rPr sz="3000" spc="290" dirty="0">
                <a:latin typeface="Tahoma"/>
                <a:cs typeface="Tahoma"/>
              </a:rPr>
              <a:t>незалежності</a:t>
            </a:r>
            <a:r>
              <a:rPr sz="3000" spc="-35" dirty="0">
                <a:latin typeface="Tahoma"/>
                <a:cs typeface="Tahoma"/>
              </a:rPr>
              <a:t> </a:t>
            </a:r>
            <a:r>
              <a:rPr sz="3000" spc="260" dirty="0">
                <a:latin typeface="Tahoma"/>
                <a:cs typeface="Tahoma"/>
              </a:rPr>
              <a:t>України,</a:t>
            </a:r>
            <a:endParaRPr sz="3000">
              <a:latin typeface="Tahoma"/>
              <a:cs typeface="Tahoma"/>
            </a:endParaRPr>
          </a:p>
          <a:p>
            <a:pPr marL="419100" marR="1409700">
              <a:lnSpc>
                <a:spcPts val="4200"/>
              </a:lnSpc>
              <a:spcBef>
                <a:spcPts val="240"/>
              </a:spcBef>
            </a:pPr>
            <a:r>
              <a:rPr sz="3000" spc="295" dirty="0">
                <a:latin typeface="Tahoma"/>
                <a:cs typeface="Tahoma"/>
              </a:rPr>
              <a:t>утримуватись</a:t>
            </a:r>
            <a:r>
              <a:rPr sz="3000" spc="-30" dirty="0">
                <a:latin typeface="Tahoma"/>
                <a:cs typeface="Tahoma"/>
              </a:rPr>
              <a:t> </a:t>
            </a:r>
            <a:r>
              <a:rPr sz="3000" spc="260" dirty="0">
                <a:latin typeface="Tahoma"/>
                <a:cs typeface="Tahoma"/>
              </a:rPr>
              <a:t>від</a:t>
            </a:r>
            <a:r>
              <a:rPr sz="3000" spc="-30" dirty="0">
                <a:latin typeface="Tahoma"/>
                <a:cs typeface="Tahoma"/>
              </a:rPr>
              <a:t> </a:t>
            </a:r>
            <a:r>
              <a:rPr sz="3000" spc="325" dirty="0">
                <a:latin typeface="Tahoma"/>
                <a:cs typeface="Tahoma"/>
              </a:rPr>
              <a:t>економічного</a:t>
            </a:r>
            <a:r>
              <a:rPr sz="3000" spc="-25" dirty="0">
                <a:latin typeface="Tahoma"/>
                <a:cs typeface="Tahoma"/>
              </a:rPr>
              <a:t> </a:t>
            </a:r>
            <a:r>
              <a:rPr sz="3000" spc="190" dirty="0">
                <a:latin typeface="Tahoma"/>
                <a:cs typeface="Tahoma"/>
              </a:rPr>
              <a:t>тиску,</a:t>
            </a:r>
            <a:r>
              <a:rPr sz="3000" spc="-30" dirty="0">
                <a:latin typeface="Tahoma"/>
                <a:cs typeface="Tahoma"/>
              </a:rPr>
              <a:t> </a:t>
            </a:r>
            <a:r>
              <a:rPr sz="3000" spc="375" dirty="0">
                <a:latin typeface="Tahoma"/>
                <a:cs typeface="Tahoma"/>
              </a:rPr>
              <a:t>що</a:t>
            </a:r>
            <a:r>
              <a:rPr sz="3000" spc="-25" dirty="0">
                <a:latin typeface="Tahoma"/>
                <a:cs typeface="Tahoma"/>
              </a:rPr>
              <a:t> </a:t>
            </a:r>
            <a:r>
              <a:rPr sz="3000" spc="365" dirty="0">
                <a:latin typeface="Tahoma"/>
                <a:cs typeface="Tahoma"/>
              </a:rPr>
              <a:t>може</a:t>
            </a:r>
            <a:r>
              <a:rPr sz="3000" spc="-30" dirty="0">
                <a:latin typeface="Tahoma"/>
                <a:cs typeface="Tahoma"/>
              </a:rPr>
              <a:t> </a:t>
            </a:r>
            <a:r>
              <a:rPr sz="3000" spc="350" dirty="0">
                <a:latin typeface="Tahoma"/>
                <a:cs typeface="Tahoma"/>
              </a:rPr>
              <a:t>порушити</a:t>
            </a:r>
            <a:r>
              <a:rPr sz="3000" spc="-30" dirty="0">
                <a:latin typeface="Tahoma"/>
                <a:cs typeface="Tahoma"/>
              </a:rPr>
              <a:t> </a:t>
            </a:r>
            <a:r>
              <a:rPr sz="3000" spc="275" dirty="0">
                <a:latin typeface="Tahoma"/>
                <a:cs typeface="Tahoma"/>
              </a:rPr>
              <a:t>суверенітет </a:t>
            </a:r>
            <a:r>
              <a:rPr sz="3000" spc="-919" dirty="0">
                <a:latin typeface="Tahoma"/>
                <a:cs typeface="Tahoma"/>
              </a:rPr>
              <a:t> </a:t>
            </a:r>
            <a:r>
              <a:rPr sz="3000" spc="260" dirty="0">
                <a:latin typeface="Tahoma"/>
                <a:cs typeface="Tahoma"/>
              </a:rPr>
              <a:t>України.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9540"/>
            <a:chOff x="0" y="0"/>
            <a:chExt cx="18288000" cy="10289540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8000" cy="10289540"/>
            </a:xfrm>
            <a:custGeom>
              <a:avLst/>
              <a:gdLst/>
              <a:ahLst/>
              <a:cxnLst/>
              <a:rect l="l" t="t" r="r" b="b"/>
              <a:pathLst>
                <a:path w="18288000" h="10289540">
                  <a:moveTo>
                    <a:pt x="18284355" y="2002282"/>
                  </a:moveTo>
                  <a:lnTo>
                    <a:pt x="10359555" y="2002282"/>
                  </a:lnTo>
                  <a:lnTo>
                    <a:pt x="10359555" y="10289032"/>
                  </a:lnTo>
                  <a:lnTo>
                    <a:pt x="18284355" y="10289032"/>
                  </a:lnTo>
                  <a:lnTo>
                    <a:pt x="18284355" y="2002282"/>
                  </a:lnTo>
                  <a:close/>
                </a:path>
                <a:path w="18288000" h="10289540">
                  <a:moveTo>
                    <a:pt x="18287988" y="0"/>
                  </a:moveTo>
                  <a:lnTo>
                    <a:pt x="0" y="0"/>
                  </a:lnTo>
                  <a:lnTo>
                    <a:pt x="0" y="2000250"/>
                  </a:lnTo>
                  <a:lnTo>
                    <a:pt x="18287988" y="2000250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5CA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95016" y="2663484"/>
              <a:ext cx="7458074" cy="49625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9311" y="406400"/>
            <a:ext cx="1463230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90" dirty="0"/>
              <a:t>Будапештський</a:t>
            </a:r>
            <a:r>
              <a:rPr spc="-409" dirty="0"/>
              <a:t> </a:t>
            </a:r>
            <a:r>
              <a:rPr spc="819" dirty="0"/>
              <a:t>меморандум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0851" y="4059663"/>
            <a:ext cx="96132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2775" algn="l"/>
                <a:tab pos="4345940" algn="l"/>
                <a:tab pos="7372984" algn="l"/>
              </a:tabLst>
            </a:pPr>
            <a:r>
              <a:rPr sz="3000" spc="310" dirty="0">
                <a:latin typeface="Tahoma"/>
                <a:cs typeface="Tahoma"/>
              </a:rPr>
              <a:t>У	</a:t>
            </a:r>
            <a:r>
              <a:rPr sz="3000" spc="265" dirty="0">
                <a:latin typeface="Tahoma"/>
                <a:cs typeface="Tahoma"/>
              </a:rPr>
              <a:t>Будапештському	</a:t>
            </a:r>
            <a:r>
              <a:rPr sz="3000" spc="310" dirty="0">
                <a:latin typeface="Tahoma"/>
                <a:cs typeface="Tahoma"/>
              </a:rPr>
              <a:t>меморандумі	</a:t>
            </a:r>
            <a:r>
              <a:rPr sz="3000" spc="265" dirty="0">
                <a:latin typeface="Tahoma"/>
                <a:cs typeface="Tahoma"/>
              </a:rPr>
              <a:t>по-різному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851" y="4593063"/>
            <a:ext cx="51530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20720" algn="l"/>
              </a:tabLst>
            </a:pPr>
            <a:r>
              <a:rPr sz="3000" spc="15" dirty="0">
                <a:latin typeface="Tahoma"/>
                <a:cs typeface="Tahoma"/>
              </a:rPr>
              <a:t>т</a:t>
            </a:r>
            <a:r>
              <a:rPr sz="3000" spc="229" dirty="0">
                <a:latin typeface="Tahoma"/>
                <a:cs typeface="Tahoma"/>
              </a:rPr>
              <a:t>л</a:t>
            </a:r>
            <a:r>
              <a:rPr sz="3000" spc="175" dirty="0">
                <a:latin typeface="Tahoma"/>
                <a:cs typeface="Tahoma"/>
              </a:rPr>
              <a:t>у</a:t>
            </a:r>
            <a:r>
              <a:rPr sz="3000" spc="450" dirty="0">
                <a:latin typeface="Tahoma"/>
                <a:cs typeface="Tahoma"/>
              </a:rPr>
              <a:t>м</a:t>
            </a:r>
            <a:r>
              <a:rPr sz="3000" spc="170" dirty="0">
                <a:latin typeface="Tahoma"/>
                <a:cs typeface="Tahoma"/>
              </a:rPr>
              <a:t>а</a:t>
            </a:r>
            <a:r>
              <a:rPr sz="3000" spc="165" dirty="0">
                <a:latin typeface="Tahoma"/>
                <a:cs typeface="Tahoma"/>
              </a:rPr>
              <a:t>ч</a:t>
            </a:r>
            <a:r>
              <a:rPr sz="3000" spc="370" dirty="0">
                <a:latin typeface="Tahoma"/>
                <a:cs typeface="Tahoma"/>
              </a:rPr>
              <a:t>и</a:t>
            </a:r>
            <a:r>
              <a:rPr sz="3000" spc="250" dirty="0">
                <a:latin typeface="Tahoma"/>
                <a:cs typeface="Tahoma"/>
              </a:rPr>
              <a:t>в</a:t>
            </a:r>
            <a:r>
              <a:rPr sz="3000" spc="300" dirty="0">
                <a:latin typeface="Tahoma"/>
                <a:cs typeface="Tahoma"/>
              </a:rPr>
              <a:t>с</a:t>
            </a:r>
            <a:r>
              <a:rPr sz="3000" spc="229" dirty="0">
                <a:latin typeface="Tahoma"/>
                <a:cs typeface="Tahoma"/>
              </a:rPr>
              <a:t>я	</a:t>
            </a:r>
            <a:r>
              <a:rPr sz="3000" spc="225" dirty="0">
                <a:latin typeface="Tahoma"/>
                <a:cs typeface="Tahoma"/>
              </a:rPr>
              <a:t>го</a:t>
            </a:r>
            <a:r>
              <a:rPr sz="3000" spc="250" dirty="0">
                <a:latin typeface="Tahoma"/>
                <a:cs typeface="Tahoma"/>
              </a:rPr>
              <a:t>лов</a:t>
            </a:r>
            <a:r>
              <a:rPr sz="3000" spc="335" dirty="0">
                <a:latin typeface="Tahoma"/>
                <a:cs typeface="Tahoma"/>
              </a:rPr>
              <a:t>н</a:t>
            </a:r>
            <a:r>
              <a:rPr sz="3000" spc="370" dirty="0">
                <a:latin typeface="Tahoma"/>
                <a:cs typeface="Tahoma"/>
              </a:rPr>
              <a:t>ий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42520" y="4593063"/>
            <a:ext cx="36042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94280" algn="l"/>
              </a:tabLst>
            </a:pPr>
            <a:r>
              <a:rPr sz="3000" spc="450" dirty="0">
                <a:latin typeface="Tahoma"/>
                <a:cs typeface="Tahoma"/>
              </a:rPr>
              <a:t>м</a:t>
            </a:r>
            <a:r>
              <a:rPr sz="3000" spc="275" dirty="0">
                <a:latin typeface="Tahoma"/>
                <a:cs typeface="Tahoma"/>
              </a:rPr>
              <a:t>о</a:t>
            </a:r>
            <a:r>
              <a:rPr sz="3000" spc="450" dirty="0">
                <a:latin typeface="Tahoma"/>
                <a:cs typeface="Tahoma"/>
              </a:rPr>
              <a:t>м</a:t>
            </a:r>
            <a:r>
              <a:rPr sz="3000" spc="270" dirty="0">
                <a:latin typeface="Tahoma"/>
                <a:cs typeface="Tahoma"/>
              </a:rPr>
              <a:t>е</a:t>
            </a:r>
            <a:r>
              <a:rPr sz="3000" spc="175" dirty="0">
                <a:latin typeface="Tahoma"/>
                <a:cs typeface="Tahoma"/>
              </a:rPr>
              <a:t>нт</a:t>
            </a:r>
            <a:r>
              <a:rPr sz="3000" spc="-275" dirty="0">
                <a:latin typeface="Tahoma"/>
                <a:cs typeface="Tahoma"/>
              </a:rPr>
              <a:t>.	</a:t>
            </a:r>
            <a:r>
              <a:rPr sz="3000" spc="360" dirty="0">
                <a:latin typeface="Tahoma"/>
                <a:cs typeface="Tahoma"/>
              </a:rPr>
              <a:t>Я</a:t>
            </a:r>
            <a:r>
              <a:rPr sz="3000" spc="245" dirty="0">
                <a:latin typeface="Tahoma"/>
                <a:cs typeface="Tahoma"/>
              </a:rPr>
              <a:t>к</a:t>
            </a:r>
            <a:r>
              <a:rPr sz="3000" spc="415" dirty="0">
                <a:latin typeface="Tahoma"/>
                <a:cs typeface="Tahoma"/>
              </a:rPr>
              <a:t>щ</a:t>
            </a:r>
            <a:r>
              <a:rPr sz="3000" spc="275" dirty="0">
                <a:latin typeface="Tahoma"/>
                <a:cs typeface="Tahoma"/>
              </a:rPr>
              <a:t>о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851" y="5126463"/>
            <a:ext cx="96158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50" dirty="0">
                <a:latin typeface="Tahoma"/>
                <a:cs typeface="Tahoma"/>
              </a:rPr>
              <a:t>англійською</a:t>
            </a:r>
            <a:r>
              <a:rPr sz="3000" spc="155" dirty="0">
                <a:latin typeface="Tahoma"/>
                <a:cs typeface="Tahoma"/>
              </a:rPr>
              <a:t> </a:t>
            </a:r>
            <a:r>
              <a:rPr sz="3000" spc="310" dirty="0">
                <a:latin typeface="Tahoma"/>
                <a:cs typeface="Tahoma"/>
              </a:rPr>
              <a:t>мовою</a:t>
            </a:r>
            <a:r>
              <a:rPr sz="3000" spc="155" dirty="0">
                <a:latin typeface="Tahoma"/>
                <a:cs typeface="Tahoma"/>
              </a:rPr>
              <a:t> </a:t>
            </a:r>
            <a:r>
              <a:rPr sz="3000" spc="275" dirty="0">
                <a:latin typeface="Tahoma"/>
                <a:cs typeface="Tahoma"/>
              </a:rPr>
              <a:t>були</a:t>
            </a:r>
            <a:r>
              <a:rPr sz="3000" spc="155" dirty="0">
                <a:latin typeface="Tahoma"/>
                <a:cs typeface="Tahoma"/>
              </a:rPr>
              <a:t> </a:t>
            </a:r>
            <a:r>
              <a:rPr sz="3000" spc="254" dirty="0">
                <a:latin typeface="Tahoma"/>
                <a:cs typeface="Tahoma"/>
              </a:rPr>
              <a:t>записані</a:t>
            </a:r>
            <a:r>
              <a:rPr sz="3000" spc="155" dirty="0">
                <a:latin typeface="Tahoma"/>
                <a:cs typeface="Tahoma"/>
              </a:rPr>
              <a:t> </a:t>
            </a:r>
            <a:r>
              <a:rPr sz="3000" spc="130" dirty="0">
                <a:latin typeface="Tahoma"/>
                <a:cs typeface="Tahoma"/>
              </a:rPr>
              <a:t>«assurances»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851" y="5583663"/>
            <a:ext cx="721931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  <a:tabLst>
                <a:tab pos="499745" algn="l"/>
                <a:tab pos="2033270" algn="l"/>
                <a:tab pos="2807970" algn="l"/>
                <a:tab pos="3264535" algn="l"/>
                <a:tab pos="3983354" algn="l"/>
                <a:tab pos="4382135" algn="l"/>
                <a:tab pos="4511675" algn="l"/>
                <a:tab pos="7101840" algn="l"/>
              </a:tabLst>
            </a:pPr>
            <a:r>
              <a:rPr sz="3000" spc="-140" dirty="0">
                <a:latin typeface="Tahoma"/>
                <a:cs typeface="Tahoma"/>
              </a:rPr>
              <a:t>–	</a:t>
            </a:r>
            <a:r>
              <a:rPr sz="3000" spc="225" dirty="0">
                <a:latin typeface="Tahoma"/>
                <a:cs typeface="Tahoma"/>
              </a:rPr>
              <a:t>з</a:t>
            </a:r>
            <a:r>
              <a:rPr sz="3000" spc="170" dirty="0">
                <a:latin typeface="Tahoma"/>
                <a:cs typeface="Tahoma"/>
              </a:rPr>
              <a:t>а</a:t>
            </a:r>
            <a:r>
              <a:rPr sz="3000" spc="330" dirty="0">
                <a:latin typeface="Tahoma"/>
                <a:cs typeface="Tahoma"/>
              </a:rPr>
              <a:t>п</a:t>
            </a:r>
            <a:r>
              <a:rPr sz="3000" spc="270" dirty="0">
                <a:latin typeface="Tahoma"/>
                <a:cs typeface="Tahoma"/>
              </a:rPr>
              <a:t>е</a:t>
            </a:r>
            <a:r>
              <a:rPr sz="3000" spc="250" dirty="0">
                <a:latin typeface="Tahoma"/>
                <a:cs typeface="Tahoma"/>
              </a:rPr>
              <a:t>в</a:t>
            </a:r>
            <a:r>
              <a:rPr sz="3000" spc="335" dirty="0">
                <a:latin typeface="Tahoma"/>
                <a:cs typeface="Tahoma"/>
              </a:rPr>
              <a:t>н</a:t>
            </a:r>
            <a:r>
              <a:rPr sz="3000" spc="270" dirty="0">
                <a:latin typeface="Tahoma"/>
                <a:cs typeface="Tahoma"/>
              </a:rPr>
              <a:t>е</a:t>
            </a:r>
            <a:r>
              <a:rPr sz="3000" spc="335" dirty="0">
                <a:latin typeface="Tahoma"/>
                <a:cs typeface="Tahoma"/>
              </a:rPr>
              <a:t>нн</a:t>
            </a:r>
            <a:r>
              <a:rPr sz="3000" spc="229" dirty="0">
                <a:latin typeface="Tahoma"/>
                <a:cs typeface="Tahoma"/>
              </a:rPr>
              <a:t>я</a:t>
            </a:r>
            <a:r>
              <a:rPr sz="3000" spc="-275" dirty="0">
                <a:latin typeface="Tahoma"/>
                <a:cs typeface="Tahoma"/>
              </a:rPr>
              <a:t>,	</a:t>
            </a:r>
            <a:r>
              <a:rPr sz="3000" spc="15" dirty="0">
                <a:latin typeface="Tahoma"/>
                <a:cs typeface="Tahoma"/>
              </a:rPr>
              <a:t>т</a:t>
            </a:r>
            <a:r>
              <a:rPr sz="3000" spc="275" dirty="0">
                <a:latin typeface="Tahoma"/>
                <a:cs typeface="Tahoma"/>
              </a:rPr>
              <a:t>о	</a:t>
            </a:r>
            <a:r>
              <a:rPr sz="3000" spc="250" dirty="0">
                <a:latin typeface="Tahoma"/>
                <a:cs typeface="Tahoma"/>
              </a:rPr>
              <a:t>в		</a:t>
            </a:r>
            <a:r>
              <a:rPr sz="3000" spc="175" dirty="0">
                <a:latin typeface="Tahoma"/>
                <a:cs typeface="Tahoma"/>
              </a:rPr>
              <a:t>у</a:t>
            </a:r>
            <a:r>
              <a:rPr sz="3000" spc="245" dirty="0">
                <a:latin typeface="Tahoma"/>
                <a:cs typeface="Tahoma"/>
              </a:rPr>
              <a:t>к</a:t>
            </a:r>
            <a:r>
              <a:rPr sz="3000" spc="395" dirty="0">
                <a:latin typeface="Tahoma"/>
                <a:cs typeface="Tahoma"/>
              </a:rPr>
              <a:t>р</a:t>
            </a:r>
            <a:r>
              <a:rPr sz="3000" spc="170" dirty="0">
                <a:latin typeface="Tahoma"/>
                <a:cs typeface="Tahoma"/>
              </a:rPr>
              <a:t>а</a:t>
            </a:r>
            <a:r>
              <a:rPr sz="3000" spc="120" dirty="0">
                <a:latin typeface="Tahoma"/>
                <a:cs typeface="Tahoma"/>
              </a:rPr>
              <a:t>ї</a:t>
            </a:r>
            <a:r>
              <a:rPr sz="3000" spc="320" dirty="0">
                <a:latin typeface="Tahoma"/>
                <a:cs typeface="Tahoma"/>
              </a:rPr>
              <a:t>нс</a:t>
            </a:r>
            <a:r>
              <a:rPr sz="3000" spc="185" dirty="0">
                <a:latin typeface="Tahoma"/>
                <a:cs typeface="Tahoma"/>
              </a:rPr>
              <a:t>ь</a:t>
            </a:r>
            <a:r>
              <a:rPr sz="3000" spc="245" dirty="0">
                <a:latin typeface="Tahoma"/>
                <a:cs typeface="Tahoma"/>
              </a:rPr>
              <a:t>к</a:t>
            </a:r>
            <a:r>
              <a:rPr sz="3000" spc="130" dirty="0">
                <a:latin typeface="Tahoma"/>
                <a:cs typeface="Tahoma"/>
              </a:rPr>
              <a:t>і</a:t>
            </a:r>
            <a:r>
              <a:rPr sz="3000" spc="370" dirty="0">
                <a:latin typeface="Tahoma"/>
                <a:cs typeface="Tahoma"/>
              </a:rPr>
              <a:t>й	</a:t>
            </a:r>
            <a:r>
              <a:rPr sz="3000" spc="165" dirty="0">
                <a:latin typeface="Tahoma"/>
                <a:cs typeface="Tahoma"/>
              </a:rPr>
              <a:t>і  </a:t>
            </a:r>
            <a:r>
              <a:rPr sz="3000" spc="240" dirty="0">
                <a:latin typeface="Tahoma"/>
                <a:cs typeface="Tahoma"/>
              </a:rPr>
              <a:t>версіях	</a:t>
            </a:r>
            <a:r>
              <a:rPr sz="3000" spc="250" dirty="0">
                <a:latin typeface="Tahoma"/>
                <a:cs typeface="Tahoma"/>
              </a:rPr>
              <a:t>в	</a:t>
            </a:r>
            <a:r>
              <a:rPr sz="3000" spc="170" dirty="0">
                <a:latin typeface="Tahoma"/>
                <a:cs typeface="Tahoma"/>
              </a:rPr>
              <a:t>текст		</a:t>
            </a:r>
            <a:r>
              <a:rPr sz="3000" spc="315" dirty="0">
                <a:latin typeface="Tahoma"/>
                <a:cs typeface="Tahoma"/>
              </a:rPr>
              <a:t>меморандуму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21305" y="5583663"/>
            <a:ext cx="212661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9235" marR="5080" indent="-217170">
              <a:lnSpc>
                <a:spcPct val="116700"/>
              </a:lnSpc>
              <a:spcBef>
                <a:spcPts val="95"/>
              </a:spcBef>
            </a:pPr>
            <a:r>
              <a:rPr sz="3000" spc="395" dirty="0">
                <a:latin typeface="Tahoma"/>
                <a:cs typeface="Tahoma"/>
              </a:rPr>
              <a:t>р</a:t>
            </a:r>
            <a:r>
              <a:rPr sz="3000" spc="275" dirty="0">
                <a:latin typeface="Tahoma"/>
                <a:cs typeface="Tahoma"/>
              </a:rPr>
              <a:t>о</a:t>
            </a:r>
            <a:r>
              <a:rPr sz="3000" spc="300" dirty="0">
                <a:latin typeface="Tahoma"/>
                <a:cs typeface="Tahoma"/>
              </a:rPr>
              <a:t>с</a:t>
            </a:r>
            <a:r>
              <a:rPr sz="3000" spc="130" dirty="0">
                <a:latin typeface="Tahoma"/>
                <a:cs typeface="Tahoma"/>
              </a:rPr>
              <a:t>і</a:t>
            </a:r>
            <a:r>
              <a:rPr sz="3000" spc="370" dirty="0">
                <a:latin typeface="Tahoma"/>
                <a:cs typeface="Tahoma"/>
              </a:rPr>
              <a:t>й</a:t>
            </a:r>
            <a:r>
              <a:rPr sz="3000" spc="300" dirty="0">
                <a:latin typeface="Tahoma"/>
                <a:cs typeface="Tahoma"/>
              </a:rPr>
              <a:t>с</a:t>
            </a:r>
            <a:r>
              <a:rPr sz="3000" spc="185" dirty="0">
                <a:latin typeface="Tahoma"/>
                <a:cs typeface="Tahoma"/>
              </a:rPr>
              <a:t>ь</a:t>
            </a:r>
            <a:r>
              <a:rPr sz="3000" spc="245" dirty="0">
                <a:latin typeface="Tahoma"/>
                <a:cs typeface="Tahoma"/>
              </a:rPr>
              <a:t>к</a:t>
            </a:r>
            <a:r>
              <a:rPr sz="3000" spc="130" dirty="0">
                <a:latin typeface="Tahoma"/>
                <a:cs typeface="Tahoma"/>
              </a:rPr>
              <a:t>і</a:t>
            </a:r>
            <a:r>
              <a:rPr sz="3000" spc="260" dirty="0">
                <a:latin typeface="Tahoma"/>
                <a:cs typeface="Tahoma"/>
              </a:rPr>
              <a:t>й  </a:t>
            </a:r>
            <a:r>
              <a:rPr sz="3000" spc="225" dirty="0">
                <a:latin typeface="Tahoma"/>
                <a:cs typeface="Tahoma"/>
              </a:rPr>
              <a:t>з</a:t>
            </a:r>
            <a:r>
              <a:rPr sz="3000" spc="170" dirty="0">
                <a:latin typeface="Tahoma"/>
                <a:cs typeface="Tahoma"/>
              </a:rPr>
              <a:t>а</a:t>
            </a:r>
            <a:r>
              <a:rPr sz="3000" spc="330" dirty="0">
                <a:latin typeface="Tahoma"/>
                <a:cs typeface="Tahoma"/>
              </a:rPr>
              <a:t>п</a:t>
            </a:r>
            <a:r>
              <a:rPr sz="3000" spc="370" dirty="0">
                <a:latin typeface="Tahoma"/>
                <a:cs typeface="Tahoma"/>
              </a:rPr>
              <a:t>и</a:t>
            </a:r>
            <a:r>
              <a:rPr sz="3000" spc="300" dirty="0">
                <a:latin typeface="Tahoma"/>
                <a:cs typeface="Tahoma"/>
              </a:rPr>
              <a:t>с</a:t>
            </a:r>
            <a:r>
              <a:rPr sz="3000" spc="170" dirty="0">
                <a:latin typeface="Tahoma"/>
                <a:cs typeface="Tahoma"/>
              </a:rPr>
              <a:t>а</a:t>
            </a:r>
            <a:r>
              <a:rPr sz="3000" spc="229" dirty="0">
                <a:latin typeface="Tahoma"/>
                <a:cs typeface="Tahoma"/>
              </a:rPr>
              <a:t>л</a:t>
            </a:r>
            <a:r>
              <a:rPr sz="3000" spc="370" dirty="0">
                <a:latin typeface="Tahoma"/>
                <a:cs typeface="Tahoma"/>
              </a:rPr>
              <a:t>и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851" y="6726663"/>
            <a:ext cx="45300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95" dirty="0">
                <a:latin typeface="Tahoma"/>
                <a:cs typeface="Tahoma"/>
              </a:rPr>
              <a:t>«гарантії»</a:t>
            </a:r>
            <a:r>
              <a:rPr sz="3000" spc="-229" dirty="0">
                <a:latin typeface="Tahoma"/>
                <a:cs typeface="Tahoma"/>
              </a:rPr>
              <a:t> </a:t>
            </a:r>
            <a:r>
              <a:rPr sz="3000" spc="140" dirty="0">
                <a:latin typeface="Tahoma"/>
                <a:cs typeface="Tahoma"/>
              </a:rPr>
              <a:t>(guarantees).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99890" y="8090306"/>
            <a:ext cx="7247890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700"/>
              </a:lnSpc>
              <a:spcBef>
                <a:spcPts val="100"/>
              </a:spcBef>
            </a:pPr>
            <a:r>
              <a:rPr sz="2700" spc="270" dirty="0">
                <a:solidFill>
                  <a:srgbClr val="FFFFFF"/>
                </a:solidFill>
                <a:latin typeface="Tahoma"/>
                <a:cs typeface="Tahoma"/>
              </a:rPr>
              <a:t>Президенти </a:t>
            </a:r>
            <a:r>
              <a:rPr sz="2700" spc="135" dirty="0">
                <a:solidFill>
                  <a:srgbClr val="FFFFFF"/>
                </a:solidFill>
                <a:latin typeface="Tahoma"/>
                <a:cs typeface="Tahoma"/>
              </a:rPr>
              <a:t>Б.Клінтон, </a:t>
            </a:r>
            <a:r>
              <a:rPr sz="2700" spc="215" dirty="0">
                <a:solidFill>
                  <a:srgbClr val="FFFFFF"/>
                </a:solidFill>
                <a:latin typeface="Tahoma"/>
                <a:cs typeface="Tahoma"/>
              </a:rPr>
              <a:t>Б.Єльцин </a:t>
            </a:r>
            <a:r>
              <a:rPr sz="2700" spc="120" dirty="0">
                <a:solidFill>
                  <a:srgbClr val="FFFFFF"/>
                </a:solidFill>
                <a:latin typeface="Tahoma"/>
                <a:cs typeface="Tahoma"/>
              </a:rPr>
              <a:t>і </a:t>
            </a:r>
            <a:r>
              <a:rPr sz="2700" spc="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175" dirty="0">
                <a:solidFill>
                  <a:srgbClr val="FFFFFF"/>
                </a:solidFill>
                <a:latin typeface="Tahoma"/>
                <a:cs typeface="Tahoma"/>
              </a:rPr>
              <a:t>Л.Кравчук</a:t>
            </a:r>
            <a:r>
              <a:rPr sz="27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140" dirty="0">
                <a:solidFill>
                  <a:srgbClr val="FFFFFF"/>
                </a:solidFill>
                <a:latin typeface="Tahoma"/>
                <a:cs typeface="Tahoma"/>
              </a:rPr>
              <a:t>вітають</a:t>
            </a:r>
            <a:r>
              <a:rPr sz="27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285" dirty="0">
                <a:solidFill>
                  <a:srgbClr val="FFFFFF"/>
                </a:solidFill>
                <a:latin typeface="Tahoma"/>
                <a:cs typeface="Tahoma"/>
              </a:rPr>
              <a:t>один</a:t>
            </a:r>
            <a:r>
              <a:rPr sz="27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240" dirty="0">
                <a:solidFill>
                  <a:srgbClr val="FFFFFF"/>
                </a:solidFill>
                <a:latin typeface="Tahoma"/>
                <a:cs typeface="Tahoma"/>
              </a:rPr>
              <a:t>одного</a:t>
            </a:r>
            <a:r>
              <a:rPr sz="27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204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7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240" dirty="0">
                <a:solidFill>
                  <a:srgbClr val="FFFFFF"/>
                </a:solidFill>
                <a:latin typeface="Tahoma"/>
                <a:cs typeface="Tahoma"/>
              </a:rPr>
              <a:t>нагоди </a:t>
            </a:r>
            <a:r>
              <a:rPr sz="2700" spc="-8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254" dirty="0">
                <a:solidFill>
                  <a:srgbClr val="FFFFFF"/>
                </a:solidFill>
                <a:latin typeface="Tahoma"/>
                <a:cs typeface="Tahoma"/>
              </a:rPr>
              <a:t>підписання </a:t>
            </a:r>
            <a:r>
              <a:rPr sz="2700" spc="229" dirty="0">
                <a:solidFill>
                  <a:srgbClr val="FFFFFF"/>
                </a:solidFill>
                <a:latin typeface="Tahoma"/>
                <a:cs typeface="Tahoma"/>
              </a:rPr>
              <a:t>угоди </a:t>
            </a:r>
            <a:r>
              <a:rPr sz="2700" spc="300" dirty="0">
                <a:solidFill>
                  <a:srgbClr val="FFFFFF"/>
                </a:solidFill>
                <a:latin typeface="Tahoma"/>
                <a:cs typeface="Tahoma"/>
              </a:rPr>
              <a:t>про </a:t>
            </a:r>
            <a:r>
              <a:rPr sz="2700" spc="265" dirty="0">
                <a:solidFill>
                  <a:srgbClr val="FFFFFF"/>
                </a:solidFill>
                <a:latin typeface="Tahoma"/>
                <a:cs typeface="Tahoma"/>
              </a:rPr>
              <a:t>ядерне </a:t>
            </a:r>
            <a:r>
              <a:rPr sz="2700" spc="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35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700" spc="25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700" spc="204" dirty="0">
                <a:solidFill>
                  <a:srgbClr val="FFFFFF"/>
                </a:solidFill>
                <a:latin typeface="Tahoma"/>
                <a:cs typeface="Tahoma"/>
              </a:rPr>
              <a:t>зз</a:t>
            </a:r>
            <a:r>
              <a:rPr sz="2700" spc="290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700" spc="35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700" spc="25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700" spc="270" dirty="0">
                <a:solidFill>
                  <a:srgbClr val="FFFFFF"/>
                </a:solidFill>
                <a:latin typeface="Tahoma"/>
                <a:cs typeface="Tahoma"/>
              </a:rPr>
              <a:t>є</a:t>
            </a:r>
            <a:r>
              <a:rPr sz="2700" spc="300" dirty="0">
                <a:solidFill>
                  <a:srgbClr val="FFFFFF"/>
                </a:solidFill>
                <a:latin typeface="Tahoma"/>
                <a:cs typeface="Tahoma"/>
              </a:rPr>
              <a:t>нн</a:t>
            </a:r>
            <a:r>
              <a:rPr sz="2700" spc="21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28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700" spc="22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700" spc="35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700" spc="15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700" spc="105" dirty="0">
                <a:solidFill>
                  <a:srgbClr val="FFFFFF"/>
                </a:solidFill>
                <a:latin typeface="Tahoma"/>
                <a:cs typeface="Tahoma"/>
              </a:rPr>
              <a:t>ї</a:t>
            </a:r>
            <a:r>
              <a:rPr sz="2700" spc="30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700" spc="3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700" spc="-24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-50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700" spc="31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2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27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700" spc="12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700" spc="150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2700" spc="30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700" spc="21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-50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700" spc="170" dirty="0">
                <a:solidFill>
                  <a:srgbClr val="FFFFFF"/>
                </a:solidFill>
                <a:latin typeface="Tahoma"/>
                <a:cs typeface="Tahoma"/>
              </a:rPr>
              <a:t>99</a:t>
            </a:r>
            <a:r>
              <a:rPr sz="2700" spc="31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2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35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700" spc="-24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27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8288000" cy="10289540"/>
            <a:chOff x="0" y="3"/>
            <a:chExt cx="18288000" cy="10289540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8000" cy="10289540"/>
            </a:xfrm>
            <a:custGeom>
              <a:avLst/>
              <a:gdLst/>
              <a:ahLst/>
              <a:cxnLst/>
              <a:rect l="l" t="t" r="r" b="b"/>
              <a:pathLst>
                <a:path w="18288000" h="10289540">
                  <a:moveTo>
                    <a:pt x="18284355" y="2002282"/>
                  </a:moveTo>
                  <a:lnTo>
                    <a:pt x="10359555" y="2002282"/>
                  </a:lnTo>
                  <a:lnTo>
                    <a:pt x="10359555" y="10289032"/>
                  </a:lnTo>
                  <a:lnTo>
                    <a:pt x="18284355" y="10289032"/>
                  </a:lnTo>
                  <a:lnTo>
                    <a:pt x="18284355" y="2002282"/>
                  </a:lnTo>
                  <a:close/>
                </a:path>
                <a:path w="18288000" h="10289540">
                  <a:moveTo>
                    <a:pt x="18287988" y="0"/>
                  </a:moveTo>
                  <a:lnTo>
                    <a:pt x="0" y="0"/>
                  </a:lnTo>
                  <a:lnTo>
                    <a:pt x="0" y="2000250"/>
                  </a:lnTo>
                  <a:lnTo>
                    <a:pt x="18287988" y="2000250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5CA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27369" y="3467498"/>
              <a:ext cx="7591424" cy="49339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9311" y="406403"/>
            <a:ext cx="1463230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90" dirty="0"/>
              <a:t>Будапештський</a:t>
            </a:r>
            <a:r>
              <a:rPr spc="-409" dirty="0"/>
              <a:t> </a:t>
            </a:r>
            <a:r>
              <a:rPr spc="819" dirty="0"/>
              <a:t>меморандум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44728" y="8686389"/>
            <a:ext cx="5958205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9570">
              <a:lnSpc>
                <a:spcPct val="115700"/>
              </a:lnSpc>
              <a:spcBef>
                <a:spcPts val="100"/>
              </a:spcBef>
            </a:pPr>
            <a:r>
              <a:rPr sz="2700" spc="265" dirty="0">
                <a:solidFill>
                  <a:srgbClr val="FFFFFF"/>
                </a:solidFill>
                <a:latin typeface="Tahoma"/>
                <a:cs typeface="Tahoma"/>
              </a:rPr>
              <a:t>Підписання </a:t>
            </a:r>
            <a:r>
              <a:rPr sz="2700" spc="229" dirty="0">
                <a:solidFill>
                  <a:srgbClr val="FFFFFF"/>
                </a:solidFill>
                <a:latin typeface="Tahoma"/>
                <a:cs typeface="Tahoma"/>
              </a:rPr>
              <a:t>Будапештського </a:t>
            </a:r>
            <a:r>
              <a:rPr sz="2700" spc="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280" dirty="0">
                <a:solidFill>
                  <a:srgbClr val="FFFFFF"/>
                </a:solidFill>
                <a:latin typeface="Tahoma"/>
                <a:cs typeface="Tahoma"/>
              </a:rPr>
              <a:t>меморандуму</a:t>
            </a:r>
            <a:r>
              <a:rPr sz="27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5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27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240" dirty="0">
                <a:solidFill>
                  <a:srgbClr val="FFFFFF"/>
                </a:solidFill>
                <a:latin typeface="Tahoma"/>
                <a:cs typeface="Tahoma"/>
              </a:rPr>
              <a:t>грудня</a:t>
            </a:r>
            <a:r>
              <a:rPr sz="27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35" dirty="0">
                <a:solidFill>
                  <a:srgbClr val="FFFFFF"/>
                </a:solidFill>
                <a:latin typeface="Tahoma"/>
                <a:cs typeface="Tahoma"/>
              </a:rPr>
              <a:t>1994</a:t>
            </a:r>
            <a:r>
              <a:rPr sz="27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245" dirty="0">
                <a:solidFill>
                  <a:srgbClr val="FFFFFF"/>
                </a:solidFill>
                <a:latin typeface="Tahoma"/>
                <a:cs typeface="Tahoma"/>
              </a:rPr>
              <a:t>року</a:t>
            </a:r>
            <a:endParaRPr sz="27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00" y="2390662"/>
            <a:ext cx="8959850" cy="5370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sz="3000" spc="305" dirty="0">
                <a:latin typeface="Tahoma"/>
                <a:cs typeface="Tahoma"/>
              </a:rPr>
              <a:t>Другий </a:t>
            </a:r>
            <a:r>
              <a:rPr sz="3000" spc="275" dirty="0">
                <a:latin typeface="Tahoma"/>
                <a:cs typeface="Tahoma"/>
              </a:rPr>
              <a:t>президент </a:t>
            </a:r>
            <a:r>
              <a:rPr sz="3000" spc="280" dirty="0">
                <a:latin typeface="Tahoma"/>
                <a:cs typeface="Tahoma"/>
              </a:rPr>
              <a:t>України </a:t>
            </a:r>
            <a:r>
              <a:rPr sz="3000" spc="270" dirty="0">
                <a:latin typeface="Tahoma"/>
                <a:cs typeface="Tahoma"/>
              </a:rPr>
              <a:t>Леонід </a:t>
            </a:r>
            <a:r>
              <a:rPr sz="3000" spc="165" dirty="0">
                <a:latin typeface="Tahoma"/>
                <a:cs typeface="Tahoma"/>
              </a:rPr>
              <a:t>Кучма, </a:t>
            </a:r>
            <a:r>
              <a:rPr sz="3000" spc="170" dirty="0">
                <a:latin typeface="Tahoma"/>
                <a:cs typeface="Tahoma"/>
              </a:rPr>
              <a:t> </a:t>
            </a:r>
            <a:r>
              <a:rPr sz="3000" spc="305" dirty="0">
                <a:latin typeface="Tahoma"/>
                <a:cs typeface="Tahoma"/>
              </a:rPr>
              <a:t>який </a:t>
            </a:r>
            <a:r>
              <a:rPr sz="3000" spc="260" dirty="0">
                <a:latin typeface="Tahoma"/>
                <a:cs typeface="Tahoma"/>
              </a:rPr>
              <a:t>підписував </a:t>
            </a:r>
            <a:r>
              <a:rPr sz="3000" spc="254" dirty="0">
                <a:latin typeface="Tahoma"/>
                <a:cs typeface="Tahoma"/>
              </a:rPr>
              <a:t>документ </a:t>
            </a:r>
            <a:r>
              <a:rPr sz="3000" spc="175" dirty="0">
                <a:latin typeface="Tahoma"/>
                <a:cs typeface="Tahoma"/>
              </a:rPr>
              <a:t>у </a:t>
            </a:r>
            <a:r>
              <a:rPr sz="3000" spc="195" dirty="0">
                <a:latin typeface="Tahoma"/>
                <a:cs typeface="Tahoma"/>
              </a:rPr>
              <a:t>Будапешті, </a:t>
            </a:r>
            <a:r>
              <a:rPr sz="3000" spc="175" dirty="0">
                <a:latin typeface="Tahoma"/>
                <a:cs typeface="Tahoma"/>
              </a:rPr>
              <a:t>у </a:t>
            </a:r>
            <a:r>
              <a:rPr sz="3000" spc="180" dirty="0">
                <a:latin typeface="Tahoma"/>
                <a:cs typeface="Tahoma"/>
              </a:rPr>
              <a:t> </a:t>
            </a:r>
            <a:r>
              <a:rPr sz="3000" spc="235" dirty="0">
                <a:latin typeface="Tahoma"/>
                <a:cs typeface="Tahoma"/>
              </a:rPr>
              <a:t>2009 </a:t>
            </a:r>
            <a:r>
              <a:rPr sz="3000" spc="285" dirty="0">
                <a:latin typeface="Tahoma"/>
                <a:cs typeface="Tahoma"/>
              </a:rPr>
              <a:t>році </a:t>
            </a:r>
            <a:r>
              <a:rPr sz="3000" spc="190" dirty="0">
                <a:latin typeface="Tahoma"/>
                <a:cs typeface="Tahoma"/>
              </a:rPr>
              <a:t>визнав, </a:t>
            </a:r>
            <a:r>
              <a:rPr sz="3000" spc="345" dirty="0">
                <a:latin typeface="Tahoma"/>
                <a:cs typeface="Tahoma"/>
              </a:rPr>
              <a:t>що </a:t>
            </a:r>
            <a:r>
              <a:rPr sz="3000" spc="275" dirty="0">
                <a:latin typeface="Tahoma"/>
                <a:cs typeface="Tahoma"/>
              </a:rPr>
              <a:t>його </a:t>
            </a:r>
            <a:r>
              <a:rPr sz="3000" spc="290" dirty="0">
                <a:latin typeface="Tahoma"/>
                <a:cs typeface="Tahoma"/>
              </a:rPr>
              <a:t>попереджали </a:t>
            </a:r>
            <a:r>
              <a:rPr sz="3000" spc="295" dirty="0">
                <a:latin typeface="Tahoma"/>
                <a:cs typeface="Tahoma"/>
              </a:rPr>
              <a:t> </a:t>
            </a:r>
            <a:r>
              <a:rPr sz="3000" spc="335" dirty="0">
                <a:latin typeface="Tahoma"/>
                <a:cs typeface="Tahoma"/>
              </a:rPr>
              <a:t>про</a:t>
            </a:r>
            <a:r>
              <a:rPr sz="3000" spc="340" dirty="0">
                <a:latin typeface="Tahoma"/>
                <a:cs typeface="Tahoma"/>
              </a:rPr>
              <a:t> </a:t>
            </a:r>
            <a:r>
              <a:rPr sz="3000" spc="254" dirty="0">
                <a:latin typeface="Tahoma"/>
                <a:cs typeface="Tahoma"/>
              </a:rPr>
              <a:t>порожність</a:t>
            </a:r>
            <a:r>
              <a:rPr sz="3000" spc="260" dirty="0">
                <a:latin typeface="Tahoma"/>
                <a:cs typeface="Tahoma"/>
              </a:rPr>
              <a:t> </a:t>
            </a:r>
            <a:r>
              <a:rPr sz="3000" spc="220" dirty="0">
                <a:latin typeface="Tahoma"/>
                <a:cs typeface="Tahoma"/>
              </a:rPr>
              <a:t>гарантій</a:t>
            </a:r>
            <a:r>
              <a:rPr sz="3000" spc="1380" dirty="0">
                <a:latin typeface="Tahoma"/>
                <a:cs typeface="Tahoma"/>
              </a:rPr>
              <a:t> </a:t>
            </a:r>
            <a:r>
              <a:rPr sz="3000" spc="315" dirty="0">
                <a:latin typeface="Tahoma"/>
                <a:cs typeface="Tahoma"/>
              </a:rPr>
              <a:t>меморандуму </a:t>
            </a:r>
            <a:r>
              <a:rPr sz="3000" spc="320" dirty="0">
                <a:latin typeface="Tahoma"/>
                <a:cs typeface="Tahoma"/>
              </a:rPr>
              <a:t> </a:t>
            </a:r>
            <a:r>
              <a:rPr sz="3000" spc="245" dirty="0">
                <a:latin typeface="Tahoma"/>
                <a:cs typeface="Tahoma"/>
              </a:rPr>
              <a:t>після</a:t>
            </a:r>
            <a:r>
              <a:rPr sz="3000" spc="20" dirty="0">
                <a:latin typeface="Tahoma"/>
                <a:cs typeface="Tahoma"/>
              </a:rPr>
              <a:t> </a:t>
            </a:r>
            <a:r>
              <a:rPr sz="3000" spc="275" dirty="0">
                <a:latin typeface="Tahoma"/>
                <a:cs typeface="Tahoma"/>
              </a:rPr>
              <a:t>його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spc="229" dirty="0">
                <a:latin typeface="Tahoma"/>
                <a:cs typeface="Tahoma"/>
              </a:rPr>
              <a:t>підписання.</a:t>
            </a:r>
            <a:r>
              <a:rPr sz="3000" spc="25" dirty="0">
                <a:latin typeface="Tahoma"/>
                <a:cs typeface="Tahoma"/>
              </a:rPr>
              <a:t> </a:t>
            </a:r>
            <a:endParaRPr lang="uk-UA" sz="3000" spc="25" dirty="0">
              <a:latin typeface="Tahoma"/>
              <a:cs typeface="Tahoma"/>
            </a:endParaRPr>
          </a:p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sz="3000" spc="210" dirty="0">
                <a:latin typeface="Tahoma"/>
                <a:cs typeface="Tahoma"/>
              </a:rPr>
              <a:t>"Тодішній</a:t>
            </a:r>
            <a:r>
              <a:rPr sz="3000" dirty="0">
                <a:latin typeface="Tahoma"/>
                <a:cs typeface="Tahoma"/>
              </a:rPr>
              <a:t> </a:t>
            </a:r>
            <a:r>
              <a:rPr sz="3000" spc="275" dirty="0">
                <a:latin typeface="Tahoma"/>
                <a:cs typeface="Tahoma"/>
              </a:rPr>
              <a:t>президент </a:t>
            </a:r>
            <a:r>
              <a:rPr sz="3000" spc="-925" dirty="0">
                <a:latin typeface="Tahoma"/>
                <a:cs typeface="Tahoma"/>
              </a:rPr>
              <a:t> </a:t>
            </a:r>
            <a:r>
              <a:rPr sz="3000" spc="285" dirty="0">
                <a:latin typeface="Tahoma"/>
                <a:cs typeface="Tahoma"/>
              </a:rPr>
              <a:t>Франції </a:t>
            </a:r>
            <a:r>
              <a:rPr sz="3000" spc="295" dirty="0">
                <a:latin typeface="Tahoma"/>
                <a:cs typeface="Tahoma"/>
              </a:rPr>
              <a:t>Франсуа </a:t>
            </a:r>
            <a:r>
              <a:rPr sz="3000" spc="240" dirty="0">
                <a:latin typeface="Tahoma"/>
                <a:cs typeface="Tahoma"/>
              </a:rPr>
              <a:t>Міттеран </a:t>
            </a:r>
            <a:r>
              <a:rPr sz="3000" spc="135" dirty="0">
                <a:latin typeface="Tahoma"/>
                <a:cs typeface="Tahoma"/>
              </a:rPr>
              <a:t>сказав: </a:t>
            </a:r>
            <a:r>
              <a:rPr lang="uk-UA" sz="3000" spc="160" dirty="0">
                <a:latin typeface="Tahoma"/>
                <a:cs typeface="Tahoma"/>
              </a:rPr>
              <a:t>"</a:t>
            </a:r>
            <a:r>
              <a:rPr sz="3000" spc="160" dirty="0" err="1">
                <a:latin typeface="Tahoma"/>
                <a:cs typeface="Tahoma"/>
              </a:rPr>
              <a:t>Синку</a:t>
            </a:r>
            <a:r>
              <a:rPr sz="3000" spc="160" dirty="0">
                <a:latin typeface="Tahoma"/>
                <a:cs typeface="Tahoma"/>
              </a:rPr>
              <a:t>, </a:t>
            </a:r>
            <a:r>
              <a:rPr sz="3000" spc="165" dirty="0">
                <a:latin typeface="Tahoma"/>
                <a:cs typeface="Tahoma"/>
              </a:rPr>
              <a:t> </a:t>
            </a:r>
            <a:r>
              <a:rPr sz="3000" spc="305" dirty="0">
                <a:latin typeface="Tahoma"/>
                <a:cs typeface="Tahoma"/>
              </a:rPr>
              <a:t>не </a:t>
            </a:r>
            <a:r>
              <a:rPr sz="3000" spc="260" dirty="0">
                <a:latin typeface="Tahoma"/>
                <a:cs typeface="Tahoma"/>
              </a:rPr>
              <a:t>вір </a:t>
            </a:r>
            <a:r>
              <a:rPr sz="3000" spc="285" dirty="0">
                <a:latin typeface="Tahoma"/>
                <a:cs typeface="Tahoma"/>
              </a:rPr>
              <a:t>цьому </a:t>
            </a:r>
            <a:r>
              <a:rPr sz="3000" spc="195" dirty="0">
                <a:latin typeface="Tahoma"/>
                <a:cs typeface="Tahoma"/>
              </a:rPr>
              <a:t>документу, </a:t>
            </a:r>
            <a:r>
              <a:rPr sz="3000" spc="220" dirty="0">
                <a:latin typeface="Tahoma"/>
                <a:cs typeface="Tahoma"/>
              </a:rPr>
              <a:t>тебе </a:t>
            </a:r>
            <a:r>
              <a:rPr sz="3000" spc="160" dirty="0" err="1">
                <a:latin typeface="Tahoma"/>
                <a:cs typeface="Tahoma"/>
              </a:rPr>
              <a:t>обмануть</a:t>
            </a:r>
            <a:r>
              <a:rPr sz="3000" spc="160" dirty="0">
                <a:latin typeface="Tahoma"/>
                <a:cs typeface="Tahoma"/>
              </a:rPr>
              <a:t>"</a:t>
            </a:r>
            <a:r>
              <a:rPr lang="uk-UA" sz="3000" spc="160" dirty="0">
                <a:latin typeface="Tahoma"/>
                <a:cs typeface="Tahoma"/>
              </a:rPr>
              <a:t>"</a:t>
            </a:r>
            <a:r>
              <a:rPr sz="3000" spc="160" dirty="0">
                <a:latin typeface="Tahoma"/>
                <a:cs typeface="Tahoma"/>
              </a:rPr>
              <a:t>, </a:t>
            </a:r>
            <a:r>
              <a:rPr sz="3000" spc="55" dirty="0">
                <a:latin typeface="Tahoma"/>
                <a:cs typeface="Tahoma"/>
              </a:rPr>
              <a:t>- </a:t>
            </a:r>
            <a:r>
              <a:rPr sz="3000" spc="60" dirty="0">
                <a:latin typeface="Tahoma"/>
                <a:cs typeface="Tahoma"/>
              </a:rPr>
              <a:t> </a:t>
            </a:r>
            <a:r>
              <a:rPr sz="3000" spc="265" dirty="0">
                <a:latin typeface="Tahoma"/>
                <a:cs typeface="Tahoma"/>
              </a:rPr>
              <a:t>розповів</a:t>
            </a:r>
            <a:r>
              <a:rPr sz="3000" spc="-150" dirty="0">
                <a:latin typeface="Tahoma"/>
                <a:cs typeface="Tahoma"/>
              </a:rPr>
              <a:t> </a:t>
            </a:r>
            <a:r>
              <a:rPr sz="3000" spc="250" dirty="0">
                <a:latin typeface="Tahoma"/>
                <a:cs typeface="Tahoma"/>
              </a:rPr>
              <a:t>Кучма</a:t>
            </a:r>
            <a:r>
              <a:rPr sz="3000" spc="-150" dirty="0">
                <a:latin typeface="Tahoma"/>
                <a:cs typeface="Tahoma"/>
              </a:rPr>
              <a:t> </a:t>
            </a:r>
            <a:r>
              <a:rPr sz="3000" spc="254" dirty="0">
                <a:latin typeface="Tahoma"/>
                <a:cs typeface="Tahoma"/>
              </a:rPr>
              <a:t>на</a:t>
            </a:r>
            <a:r>
              <a:rPr sz="3000" spc="-150" dirty="0">
                <a:latin typeface="Tahoma"/>
                <a:cs typeface="Tahoma"/>
              </a:rPr>
              <a:t> </a:t>
            </a:r>
            <a:r>
              <a:rPr sz="3000" spc="285" dirty="0">
                <a:latin typeface="Tahoma"/>
                <a:cs typeface="Tahoma"/>
              </a:rPr>
              <a:t>міжнародній</a:t>
            </a:r>
            <a:r>
              <a:rPr sz="3000" spc="-150" dirty="0">
                <a:latin typeface="Tahoma"/>
                <a:cs typeface="Tahoma"/>
              </a:rPr>
              <a:t> </a:t>
            </a:r>
            <a:r>
              <a:rPr sz="3000" spc="254" dirty="0">
                <a:latin typeface="Tahoma"/>
                <a:cs typeface="Tahoma"/>
              </a:rPr>
              <a:t>конференції </a:t>
            </a:r>
            <a:r>
              <a:rPr sz="3000" spc="-925" dirty="0">
                <a:latin typeface="Tahoma"/>
                <a:cs typeface="Tahoma"/>
              </a:rPr>
              <a:t> </a:t>
            </a:r>
            <a:r>
              <a:rPr sz="3000" spc="250" dirty="0">
                <a:latin typeface="Tahoma"/>
                <a:cs typeface="Tahoma"/>
              </a:rPr>
              <a:t>в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229" dirty="0">
                <a:latin typeface="Tahoma"/>
                <a:cs typeface="Tahoma"/>
              </a:rPr>
              <a:t>Єрусалимі.</a:t>
            </a:r>
            <a:endParaRPr sz="3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8673" y="4149724"/>
            <a:ext cx="1320355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spc="470" dirty="0" err="1">
                <a:solidFill>
                  <a:srgbClr val="EBF0F1"/>
                </a:solidFill>
                <a:latin typeface="Verdana"/>
                <a:cs typeface="Verdana"/>
              </a:rPr>
              <a:t>Дяку</a:t>
            </a:r>
            <a:r>
              <a:rPr lang="uk-UA" sz="12000" spc="470" dirty="0" err="1">
                <a:solidFill>
                  <a:srgbClr val="EBF0F1"/>
                </a:solidFill>
                <a:latin typeface="Verdana"/>
                <a:cs typeface="Verdana"/>
              </a:rPr>
              <a:t>ємо</a:t>
            </a:r>
            <a:r>
              <a:rPr sz="12000" spc="-15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12000" spc="190" dirty="0">
                <a:solidFill>
                  <a:srgbClr val="EBF0F1"/>
                </a:solidFill>
                <a:latin typeface="Verdana"/>
                <a:cs typeface="Verdana"/>
              </a:rPr>
              <a:t>за</a:t>
            </a:r>
            <a:r>
              <a:rPr sz="12000" spc="-15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12000" spc="-5" dirty="0">
                <a:solidFill>
                  <a:srgbClr val="EBF0F1"/>
                </a:solidFill>
                <a:latin typeface="Verdana"/>
                <a:cs typeface="Verdana"/>
              </a:rPr>
              <a:t>увагу!</a:t>
            </a:r>
            <a:endParaRPr sz="1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9540"/>
            <a:chOff x="0" y="1"/>
            <a:chExt cx="18288000" cy="10289540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8000" cy="10289540"/>
            </a:xfrm>
            <a:custGeom>
              <a:avLst/>
              <a:gdLst/>
              <a:ahLst/>
              <a:cxnLst/>
              <a:rect l="l" t="t" r="r" b="b"/>
              <a:pathLst>
                <a:path w="18288000" h="10289540">
                  <a:moveTo>
                    <a:pt x="18287988" y="0"/>
                  </a:moveTo>
                  <a:lnTo>
                    <a:pt x="0" y="0"/>
                  </a:lnTo>
                  <a:lnTo>
                    <a:pt x="0" y="2809875"/>
                  </a:lnTo>
                  <a:lnTo>
                    <a:pt x="10359555" y="2809875"/>
                  </a:lnTo>
                  <a:lnTo>
                    <a:pt x="10359555" y="10289032"/>
                  </a:lnTo>
                  <a:lnTo>
                    <a:pt x="18284355" y="10289032"/>
                  </a:lnTo>
                  <a:lnTo>
                    <a:pt x="18284355" y="2809875"/>
                  </a:lnTo>
                  <a:lnTo>
                    <a:pt x="18287988" y="28098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1760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3211" y="3763629"/>
              <a:ext cx="7229474" cy="41338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3141" y="780812"/>
            <a:ext cx="1666176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>
                <a:latin typeface="Verdana"/>
                <a:cs typeface="Verdana"/>
              </a:rPr>
              <a:t>К</a:t>
            </a:r>
            <a:r>
              <a:rPr spc="215" dirty="0">
                <a:latin typeface="Verdana"/>
                <a:cs typeface="Verdana"/>
              </a:rPr>
              <a:t>о</a:t>
            </a:r>
            <a:r>
              <a:rPr spc="280" dirty="0">
                <a:latin typeface="Verdana"/>
                <a:cs typeface="Verdana"/>
              </a:rPr>
              <a:t>н</a:t>
            </a:r>
            <a:r>
              <a:rPr spc="215" dirty="0">
                <a:latin typeface="Verdana"/>
                <a:cs typeface="Verdana"/>
              </a:rPr>
              <a:t>с</a:t>
            </a:r>
            <a:r>
              <a:rPr spc="-175" dirty="0">
                <a:latin typeface="Verdana"/>
                <a:cs typeface="Verdana"/>
              </a:rPr>
              <a:t>т</a:t>
            </a:r>
            <a:r>
              <a:rPr spc="355" dirty="0">
                <a:latin typeface="Verdana"/>
                <a:cs typeface="Verdana"/>
              </a:rPr>
              <a:t>и</a:t>
            </a:r>
            <a:r>
              <a:rPr spc="-175" dirty="0">
                <a:latin typeface="Verdana"/>
                <a:cs typeface="Verdana"/>
              </a:rPr>
              <a:t>т</a:t>
            </a:r>
            <a:r>
              <a:rPr spc="-254" dirty="0">
                <a:latin typeface="Verdana"/>
                <a:cs typeface="Verdana"/>
              </a:rPr>
              <a:t>у</a:t>
            </a:r>
            <a:r>
              <a:rPr spc="295" dirty="0">
                <a:latin typeface="Verdana"/>
                <a:cs typeface="Verdana"/>
              </a:rPr>
              <a:t>ц</a:t>
            </a:r>
            <a:r>
              <a:rPr spc="-15" dirty="0">
                <a:latin typeface="Verdana"/>
                <a:cs typeface="Verdana"/>
              </a:rPr>
              <a:t>і</a:t>
            </a:r>
            <a:r>
              <a:rPr spc="355" dirty="0">
                <a:latin typeface="Verdana"/>
                <a:cs typeface="Verdana"/>
              </a:rPr>
              <a:t>й</a:t>
            </a:r>
            <a:r>
              <a:rPr spc="280" dirty="0">
                <a:latin typeface="Verdana"/>
                <a:cs typeface="Verdana"/>
              </a:rPr>
              <a:t>н</a:t>
            </a:r>
            <a:r>
              <a:rPr spc="355" dirty="0">
                <a:latin typeface="Verdana"/>
                <a:cs typeface="Verdana"/>
              </a:rPr>
              <a:t>ий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275" dirty="0">
                <a:latin typeface="Verdana"/>
                <a:cs typeface="Verdana"/>
              </a:rPr>
              <a:t>п</a:t>
            </a:r>
            <a:r>
              <a:rPr spc="470" dirty="0">
                <a:latin typeface="Verdana"/>
                <a:cs typeface="Verdana"/>
              </a:rPr>
              <a:t>р</a:t>
            </a:r>
            <a:r>
              <a:rPr spc="215" dirty="0">
                <a:latin typeface="Verdana"/>
                <a:cs typeface="Verdana"/>
              </a:rPr>
              <a:t>о</a:t>
            </a:r>
            <a:r>
              <a:rPr spc="295" dirty="0">
                <a:latin typeface="Verdana"/>
                <a:cs typeface="Verdana"/>
              </a:rPr>
              <a:t>ц</a:t>
            </a:r>
            <a:r>
              <a:rPr spc="165" dirty="0">
                <a:latin typeface="Verdana"/>
                <a:cs typeface="Verdana"/>
              </a:rPr>
              <a:t>е</a:t>
            </a:r>
            <a:r>
              <a:rPr spc="215" dirty="0">
                <a:latin typeface="Verdana"/>
                <a:cs typeface="Verdana"/>
              </a:rPr>
              <a:t>с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95" dirty="0">
                <a:latin typeface="Verdana"/>
                <a:cs typeface="Verdana"/>
              </a:rPr>
              <a:t>в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200" dirty="0">
                <a:latin typeface="Verdana"/>
                <a:cs typeface="Verdana"/>
              </a:rPr>
              <a:t>Ук</a:t>
            </a:r>
            <a:r>
              <a:rPr spc="470" dirty="0">
                <a:latin typeface="Verdana"/>
                <a:cs typeface="Verdana"/>
              </a:rPr>
              <a:t>р</a:t>
            </a:r>
            <a:r>
              <a:rPr spc="-135" dirty="0">
                <a:latin typeface="Verdana"/>
                <a:cs typeface="Verdana"/>
              </a:rPr>
              <a:t>а</a:t>
            </a:r>
            <a:r>
              <a:rPr spc="-45" dirty="0">
                <a:latin typeface="Verdana"/>
                <a:cs typeface="Verdana"/>
              </a:rPr>
              <a:t>ї</a:t>
            </a:r>
            <a:r>
              <a:rPr spc="135" dirty="0">
                <a:latin typeface="Verdana"/>
                <a:cs typeface="Verdana"/>
              </a:rPr>
              <a:t>ні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88797" y="3207742"/>
            <a:ext cx="5148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4910" algn="l"/>
                <a:tab pos="1881505" algn="l"/>
                <a:tab pos="4171950" algn="l"/>
              </a:tabLst>
            </a:pPr>
            <a:r>
              <a:rPr sz="3000" spc="-825" dirty="0">
                <a:latin typeface="Verdana"/>
                <a:cs typeface="Verdana"/>
              </a:rPr>
              <a:t>1</a:t>
            </a:r>
            <a:r>
              <a:rPr sz="3000" spc="-85" dirty="0">
                <a:latin typeface="Verdana"/>
                <a:cs typeface="Verdana"/>
              </a:rPr>
              <a:t>99</a:t>
            </a:r>
            <a:r>
              <a:rPr sz="3000" spc="-204" dirty="0">
                <a:latin typeface="Verdana"/>
                <a:cs typeface="Verdana"/>
              </a:rPr>
              <a:t>2	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459" dirty="0">
                <a:latin typeface="Verdana"/>
                <a:cs typeface="Verdana"/>
              </a:rPr>
              <a:t>.	</a:t>
            </a:r>
            <a:r>
              <a:rPr sz="3000" spc="190" dirty="0">
                <a:latin typeface="Verdana"/>
                <a:cs typeface="Verdana"/>
              </a:rPr>
              <a:t>В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200" dirty="0">
                <a:latin typeface="Verdana"/>
                <a:cs typeface="Verdana"/>
              </a:rPr>
              <a:t>х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55" dirty="0">
                <a:latin typeface="Verdana"/>
                <a:cs typeface="Verdana"/>
              </a:rPr>
              <a:t>а	</a:t>
            </a:r>
            <a:r>
              <a:rPr sz="3000" spc="320" dirty="0">
                <a:latin typeface="Verdana"/>
                <a:cs typeface="Verdana"/>
              </a:rPr>
              <a:t>Р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85" dirty="0">
                <a:latin typeface="Verdana"/>
                <a:cs typeface="Verdana"/>
              </a:rPr>
              <a:t>д</a:t>
            </a:r>
            <a:r>
              <a:rPr sz="3000" spc="-55" dirty="0">
                <a:latin typeface="Verdana"/>
                <a:cs typeface="Verdana"/>
              </a:rPr>
              <a:t>а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66001" y="3207742"/>
            <a:ext cx="16116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90" dirty="0">
                <a:latin typeface="Verdana"/>
                <a:cs typeface="Verdana"/>
              </a:rPr>
              <a:t>У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0" dirty="0">
                <a:latin typeface="Verdana"/>
                <a:cs typeface="Verdana"/>
              </a:rPr>
              <a:t>ї</a:t>
            </a:r>
            <a:r>
              <a:rPr sz="3000" spc="125" dirty="0">
                <a:latin typeface="Verdana"/>
                <a:cs typeface="Verdana"/>
              </a:rPr>
              <a:t>ни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775" y="3131541"/>
            <a:ext cx="185801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  <a:tabLst>
                <a:tab pos="497205" algn="l"/>
              </a:tabLst>
            </a:pPr>
            <a:r>
              <a:rPr sz="3000" spc="-825" dirty="0">
                <a:latin typeface="Verdana"/>
                <a:cs typeface="Verdana"/>
              </a:rPr>
              <a:t>1	</a:t>
            </a:r>
            <a:r>
              <a:rPr sz="3000" spc="80" dirty="0">
                <a:latin typeface="Verdana"/>
                <a:cs typeface="Verdana"/>
              </a:rPr>
              <a:t>липня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-200" dirty="0">
                <a:latin typeface="Verdana"/>
                <a:cs typeface="Verdana"/>
              </a:rPr>
              <a:t>х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-55" dirty="0">
                <a:latin typeface="Verdana"/>
                <a:cs typeface="Verdana"/>
              </a:rPr>
              <a:t>а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775" y="4274542"/>
            <a:ext cx="67970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11550" algn="l"/>
              </a:tabLst>
            </a:pPr>
            <a:r>
              <a:rPr sz="3000" spc="90" dirty="0">
                <a:latin typeface="Verdana"/>
                <a:cs typeface="Verdana"/>
              </a:rPr>
              <a:t>розробленого	</a:t>
            </a:r>
            <a:r>
              <a:rPr sz="3000" spc="50" dirty="0">
                <a:latin typeface="Verdana"/>
                <a:cs typeface="Verdana"/>
              </a:rPr>
              <a:t>Конституційною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11130" y="3664942"/>
            <a:ext cx="6567170" cy="1092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00"/>
              </a:spcBef>
              <a:tabLst>
                <a:tab pos="2828925" algn="l"/>
                <a:tab pos="4359275" algn="l"/>
              </a:tabLst>
            </a:pPr>
            <a:r>
              <a:rPr sz="3000" spc="30" dirty="0">
                <a:latin typeface="Verdana"/>
                <a:cs typeface="Verdana"/>
              </a:rPr>
              <a:t>постанову	</a:t>
            </a:r>
            <a:r>
              <a:rPr sz="3000" spc="125" dirty="0">
                <a:latin typeface="Verdana"/>
                <a:cs typeface="Verdana"/>
              </a:rPr>
              <a:t>про	</a:t>
            </a:r>
            <a:r>
              <a:rPr sz="3000" spc="80" dirty="0">
                <a:latin typeface="Verdana"/>
                <a:cs typeface="Verdana"/>
              </a:rPr>
              <a:t>винесення</a:t>
            </a:r>
            <a:endParaRPr sz="30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600"/>
              </a:spcBef>
            </a:pPr>
            <a:r>
              <a:rPr sz="3000" spc="70" dirty="0">
                <a:latin typeface="Verdana"/>
                <a:cs typeface="Verdana"/>
              </a:rPr>
              <a:t>комісією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775" y="4731742"/>
            <a:ext cx="9775825" cy="4428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19760" algn="just">
              <a:lnSpc>
                <a:spcPct val="116700"/>
              </a:lnSpc>
              <a:spcBef>
                <a:spcPts val="95"/>
              </a:spcBef>
            </a:pP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75" dirty="0">
                <a:latin typeface="Verdana"/>
                <a:cs typeface="Verdana"/>
              </a:rPr>
              <a:t>є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459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К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114" dirty="0">
                <a:latin typeface="Verdana"/>
                <a:cs typeface="Verdana"/>
              </a:rPr>
              <a:t>ц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20" dirty="0">
                <a:latin typeface="Verdana"/>
                <a:cs typeface="Verdana"/>
              </a:rPr>
              <a:t>ї</a:t>
            </a:r>
            <a:r>
              <a:rPr sz="3000" spc="459" dirty="0">
                <a:latin typeface="Verdana"/>
                <a:cs typeface="Verdana"/>
              </a:rPr>
              <a:t> </a:t>
            </a:r>
            <a:r>
              <a:rPr sz="3000" spc="190" dirty="0">
                <a:latin typeface="Verdana"/>
                <a:cs typeface="Verdana"/>
              </a:rPr>
              <a:t>У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0" dirty="0">
                <a:latin typeface="Verdana"/>
                <a:cs typeface="Verdana"/>
              </a:rPr>
              <a:t>ї</a:t>
            </a:r>
            <a:r>
              <a:rPr sz="3000" spc="125" dirty="0">
                <a:latin typeface="Verdana"/>
                <a:cs typeface="Verdana"/>
              </a:rPr>
              <a:t>ни</a:t>
            </a:r>
            <a:r>
              <a:rPr sz="3000" spc="459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до</a:t>
            </a:r>
            <a:r>
              <a:rPr sz="3000" spc="459" dirty="0">
                <a:latin typeface="Verdana"/>
                <a:cs typeface="Verdana"/>
              </a:rPr>
              <a:t> </a:t>
            </a:r>
            <a:r>
              <a:rPr sz="3000" spc="-825" dirty="0">
                <a:latin typeface="Verdana"/>
                <a:cs typeface="Verdana"/>
              </a:rPr>
              <a:t>1</a:t>
            </a:r>
            <a:r>
              <a:rPr sz="3000" spc="405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85" dirty="0">
                <a:latin typeface="Verdana"/>
                <a:cs typeface="Verdana"/>
              </a:rPr>
              <a:t>д</a:t>
            </a:r>
            <a:r>
              <a:rPr sz="3000" spc="-45" dirty="0">
                <a:latin typeface="Verdana"/>
                <a:cs typeface="Verdana"/>
              </a:rPr>
              <a:t>а </a:t>
            </a:r>
            <a:r>
              <a:rPr sz="3000" spc="-35" dirty="0">
                <a:latin typeface="Verdana"/>
                <a:cs typeface="Verdana"/>
              </a:rPr>
              <a:t> </a:t>
            </a:r>
            <a:r>
              <a:rPr sz="3000" spc="-825" dirty="0">
                <a:latin typeface="Verdana"/>
                <a:cs typeface="Verdana"/>
              </a:rPr>
              <a:t>1</a:t>
            </a:r>
            <a:r>
              <a:rPr sz="3000" spc="-85" dirty="0">
                <a:latin typeface="Verdana"/>
                <a:cs typeface="Verdana"/>
              </a:rPr>
              <a:t>99</a:t>
            </a:r>
            <a:r>
              <a:rPr sz="3000" spc="-204" dirty="0">
                <a:latin typeface="Verdana"/>
                <a:cs typeface="Verdana"/>
              </a:rPr>
              <a:t>2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459" dirty="0">
                <a:latin typeface="Verdana"/>
                <a:cs typeface="Verdana"/>
              </a:rPr>
              <a:t>.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од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30" dirty="0">
                <a:latin typeface="Verdana"/>
                <a:cs typeface="Verdana"/>
              </a:rPr>
              <a:t>б</a:t>
            </a:r>
            <a:r>
              <a:rPr sz="3000" spc="45" dirty="0">
                <a:latin typeface="Verdana"/>
                <a:cs typeface="Verdana"/>
              </a:rPr>
              <a:t>го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80" dirty="0">
                <a:latin typeface="Verdana"/>
                <a:cs typeface="Verdana"/>
              </a:rPr>
              <a:t>ння</a:t>
            </a:r>
            <a:endParaRPr sz="3000" dirty="0">
              <a:latin typeface="Verdana"/>
              <a:cs typeface="Verdana"/>
            </a:endParaRPr>
          </a:p>
          <a:p>
            <a:pPr marL="619760" marR="5080" algn="just">
              <a:lnSpc>
                <a:spcPct val="116700"/>
              </a:lnSpc>
              <a:spcBef>
                <a:spcPts val="1070"/>
              </a:spcBef>
            </a:pPr>
            <a:r>
              <a:rPr sz="3000" spc="-15" dirty="0">
                <a:latin typeface="Verdana"/>
                <a:cs typeface="Verdana"/>
              </a:rPr>
              <a:t>Утім,</a:t>
            </a:r>
            <a:r>
              <a:rPr sz="3000" spc="-150" dirty="0">
                <a:latin typeface="Verdana"/>
                <a:cs typeface="Verdana"/>
              </a:rPr>
              <a:t> </a:t>
            </a:r>
            <a:r>
              <a:rPr sz="3000" spc="135" dirty="0">
                <a:latin typeface="Verdana"/>
                <a:cs typeface="Verdana"/>
              </a:rPr>
              <a:t>перший</a:t>
            </a:r>
            <a:r>
              <a:rPr sz="3000" spc="-150" dirty="0">
                <a:latin typeface="Verdana"/>
                <a:cs typeface="Verdana"/>
              </a:rPr>
              <a:t> </a:t>
            </a:r>
            <a:r>
              <a:rPr sz="3000" spc="60" dirty="0">
                <a:latin typeface="Verdana"/>
                <a:cs typeface="Verdana"/>
              </a:rPr>
              <a:t>проєкт</a:t>
            </a:r>
            <a:r>
              <a:rPr sz="3000" spc="-150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Конституції</a:t>
            </a:r>
            <a:r>
              <a:rPr sz="3000" spc="-150" dirty="0">
                <a:latin typeface="Verdana"/>
                <a:cs typeface="Verdana"/>
              </a:rPr>
              <a:t> </a:t>
            </a:r>
            <a:r>
              <a:rPr sz="3000" spc="10" dirty="0">
                <a:latin typeface="Verdana"/>
                <a:cs typeface="Verdana"/>
              </a:rPr>
              <a:t>України,</a:t>
            </a:r>
            <a:r>
              <a:rPr sz="3000" spc="-145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як</a:t>
            </a:r>
            <a:r>
              <a:rPr sz="3000" spc="-15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і </a:t>
            </a:r>
            <a:r>
              <a:rPr sz="3000" spc="-1045" dirty="0">
                <a:latin typeface="Verdana"/>
                <a:cs typeface="Verdana"/>
              </a:rPr>
              <a:t> </a:t>
            </a:r>
            <a:r>
              <a:rPr sz="3000" spc="20" dirty="0">
                <a:latin typeface="Verdana"/>
                <a:cs typeface="Verdana"/>
              </a:rPr>
              <a:t>наступні</a:t>
            </a:r>
            <a:r>
              <a:rPr sz="3000" spc="1095" dirty="0">
                <a:latin typeface="Verdana"/>
                <a:cs typeface="Verdana"/>
              </a:rPr>
              <a:t> </a:t>
            </a:r>
            <a:r>
              <a:rPr sz="3000" spc="40" dirty="0">
                <a:latin typeface="Verdana"/>
                <a:cs typeface="Verdana"/>
              </a:rPr>
              <a:t>конституційні</a:t>
            </a:r>
            <a:r>
              <a:rPr sz="3000" spc="45" dirty="0">
                <a:latin typeface="Verdana"/>
                <a:cs typeface="Verdana"/>
              </a:rPr>
              <a:t> </a:t>
            </a:r>
            <a:r>
              <a:rPr sz="3000" spc="5" dirty="0">
                <a:latin typeface="Verdana"/>
                <a:cs typeface="Verdana"/>
              </a:rPr>
              <a:t>проєкти,</a:t>
            </a:r>
            <a:r>
              <a:rPr sz="3000" spc="10" dirty="0">
                <a:latin typeface="Verdana"/>
                <a:cs typeface="Verdana"/>
              </a:rPr>
              <a:t> </a:t>
            </a:r>
            <a:r>
              <a:rPr sz="3000" spc="90" dirty="0">
                <a:latin typeface="Verdana"/>
                <a:cs typeface="Verdana"/>
              </a:rPr>
              <a:t>не</a:t>
            </a:r>
            <a:r>
              <a:rPr sz="3000" spc="95" dirty="0">
                <a:latin typeface="Verdana"/>
                <a:cs typeface="Verdana"/>
              </a:rPr>
              <a:t> </a:t>
            </a:r>
            <a:r>
              <a:rPr sz="3000" spc="20" dirty="0">
                <a:latin typeface="Verdana"/>
                <a:cs typeface="Verdana"/>
              </a:rPr>
              <a:t>був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60" dirty="0">
                <a:latin typeface="Verdana"/>
                <a:cs typeface="Verdana"/>
              </a:rPr>
              <a:t>реалізований</a:t>
            </a:r>
            <a:r>
              <a:rPr sz="3000" spc="65" dirty="0">
                <a:latin typeface="Verdana"/>
                <a:cs typeface="Verdana"/>
              </a:rPr>
              <a:t> </a:t>
            </a:r>
            <a:r>
              <a:rPr sz="3000" spc="40" dirty="0">
                <a:latin typeface="Verdana"/>
                <a:cs typeface="Verdana"/>
              </a:rPr>
              <a:t>внаслідок</a:t>
            </a:r>
            <a:r>
              <a:rPr sz="3000" spc="45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перманентних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60" dirty="0">
                <a:latin typeface="Verdana"/>
                <a:cs typeface="Verdana"/>
              </a:rPr>
              <a:t>протистоянь</a:t>
            </a:r>
            <a:r>
              <a:rPr sz="3000" spc="65" dirty="0">
                <a:latin typeface="Verdana"/>
                <a:cs typeface="Verdana"/>
              </a:rPr>
              <a:t> </a:t>
            </a:r>
            <a:r>
              <a:rPr sz="3000" spc="120" dirty="0">
                <a:latin typeface="Verdana"/>
                <a:cs typeface="Verdana"/>
              </a:rPr>
              <a:t>між </a:t>
            </a:r>
            <a:r>
              <a:rPr sz="3000" spc="110" dirty="0">
                <a:latin typeface="Verdana"/>
                <a:cs typeface="Verdana"/>
              </a:rPr>
              <a:t>Президентом</a:t>
            </a:r>
            <a:r>
              <a:rPr sz="3000" spc="114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України</a:t>
            </a:r>
            <a:r>
              <a:rPr sz="3000" spc="80" dirty="0">
                <a:latin typeface="Verdana"/>
                <a:cs typeface="Verdana"/>
              </a:rPr>
              <a:t> </a:t>
            </a:r>
            <a:r>
              <a:rPr sz="3000" spc="-65" dirty="0">
                <a:latin typeface="Verdana"/>
                <a:cs typeface="Verdana"/>
              </a:rPr>
              <a:t>та </a:t>
            </a:r>
            <a:r>
              <a:rPr sz="3000" spc="-60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Верховною </a:t>
            </a:r>
            <a:r>
              <a:rPr sz="3000" spc="100" dirty="0">
                <a:latin typeface="Verdana"/>
                <a:cs typeface="Verdana"/>
              </a:rPr>
              <a:t>Радою </a:t>
            </a:r>
            <a:r>
              <a:rPr sz="3000" spc="75" dirty="0">
                <a:latin typeface="Verdana"/>
                <a:cs typeface="Verdana"/>
              </a:rPr>
              <a:t>України </a:t>
            </a:r>
            <a:r>
              <a:rPr sz="3000" spc="30" dirty="0">
                <a:latin typeface="Verdana"/>
                <a:cs typeface="Verdana"/>
              </a:rPr>
              <a:t>на </a:t>
            </a:r>
            <a:r>
              <a:rPr sz="3000" spc="5" dirty="0">
                <a:latin typeface="Verdana"/>
                <a:cs typeface="Verdana"/>
              </a:rPr>
              <a:t>фоні </a:t>
            </a:r>
            <a:r>
              <a:rPr sz="3000" spc="40" dirty="0">
                <a:latin typeface="Verdana"/>
                <a:cs typeface="Verdana"/>
              </a:rPr>
              <a:t>тривалої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со</a:t>
            </a:r>
            <a:r>
              <a:rPr sz="3000" spc="114" dirty="0">
                <a:latin typeface="Verdana"/>
                <a:cs typeface="Verdana"/>
              </a:rPr>
              <a:t>ц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-25" dirty="0">
                <a:latin typeface="Verdana"/>
                <a:cs typeface="Verdana"/>
              </a:rPr>
              <a:t>ь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-220" dirty="0">
                <a:latin typeface="Verdana"/>
                <a:cs typeface="Verdana"/>
              </a:rPr>
              <a:t>-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20" dirty="0">
                <a:latin typeface="Verdana"/>
                <a:cs typeface="Verdana"/>
              </a:rPr>
              <a:t>ч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-20" dirty="0">
                <a:latin typeface="Verdana"/>
                <a:cs typeface="Verdana"/>
              </a:rPr>
              <a:t>ї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90" dirty="0">
                <a:latin typeface="Verdana"/>
                <a:cs typeface="Verdana"/>
              </a:rPr>
              <a:t>У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0" dirty="0">
                <a:latin typeface="Verdana"/>
                <a:cs typeface="Verdana"/>
              </a:rPr>
              <a:t>ї</a:t>
            </a:r>
            <a:r>
              <a:rPr sz="3000" spc="50" dirty="0">
                <a:latin typeface="Verdana"/>
                <a:cs typeface="Verdana"/>
              </a:rPr>
              <a:t>ні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3825"/>
            <a:chOff x="0" y="0"/>
            <a:chExt cx="18288000" cy="10283825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8000" cy="10283825"/>
            </a:xfrm>
            <a:custGeom>
              <a:avLst/>
              <a:gdLst/>
              <a:ahLst/>
              <a:cxnLst/>
              <a:rect l="l" t="t" r="r" b="b"/>
              <a:pathLst>
                <a:path w="18288000" h="10283825">
                  <a:moveTo>
                    <a:pt x="18287988" y="0"/>
                  </a:moveTo>
                  <a:lnTo>
                    <a:pt x="0" y="0"/>
                  </a:lnTo>
                  <a:lnTo>
                    <a:pt x="0" y="2809875"/>
                  </a:lnTo>
                  <a:lnTo>
                    <a:pt x="10359555" y="2809875"/>
                  </a:lnTo>
                  <a:lnTo>
                    <a:pt x="10359555" y="10283342"/>
                  </a:lnTo>
                  <a:lnTo>
                    <a:pt x="18284355" y="10283342"/>
                  </a:lnTo>
                  <a:lnTo>
                    <a:pt x="18284355" y="2809875"/>
                  </a:lnTo>
                  <a:lnTo>
                    <a:pt x="18287988" y="28098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5CA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3323" y="3378493"/>
              <a:ext cx="7219949" cy="54959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3141" y="780812"/>
            <a:ext cx="1666176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>
                <a:latin typeface="Verdana"/>
                <a:cs typeface="Verdana"/>
              </a:rPr>
              <a:t>К</a:t>
            </a:r>
            <a:r>
              <a:rPr spc="215" dirty="0">
                <a:latin typeface="Verdana"/>
                <a:cs typeface="Verdana"/>
              </a:rPr>
              <a:t>о</a:t>
            </a:r>
            <a:r>
              <a:rPr spc="280" dirty="0">
                <a:latin typeface="Verdana"/>
                <a:cs typeface="Verdana"/>
              </a:rPr>
              <a:t>н</a:t>
            </a:r>
            <a:r>
              <a:rPr spc="215" dirty="0">
                <a:latin typeface="Verdana"/>
                <a:cs typeface="Verdana"/>
              </a:rPr>
              <a:t>с</a:t>
            </a:r>
            <a:r>
              <a:rPr spc="-175" dirty="0">
                <a:latin typeface="Verdana"/>
                <a:cs typeface="Verdana"/>
              </a:rPr>
              <a:t>т</a:t>
            </a:r>
            <a:r>
              <a:rPr spc="355" dirty="0">
                <a:latin typeface="Verdana"/>
                <a:cs typeface="Verdana"/>
              </a:rPr>
              <a:t>и</a:t>
            </a:r>
            <a:r>
              <a:rPr spc="-175" dirty="0">
                <a:latin typeface="Verdana"/>
                <a:cs typeface="Verdana"/>
              </a:rPr>
              <a:t>т</a:t>
            </a:r>
            <a:r>
              <a:rPr spc="-254" dirty="0">
                <a:latin typeface="Verdana"/>
                <a:cs typeface="Verdana"/>
              </a:rPr>
              <a:t>у</a:t>
            </a:r>
            <a:r>
              <a:rPr spc="295" dirty="0">
                <a:latin typeface="Verdana"/>
                <a:cs typeface="Verdana"/>
              </a:rPr>
              <a:t>ц</a:t>
            </a:r>
            <a:r>
              <a:rPr spc="-15" dirty="0">
                <a:latin typeface="Verdana"/>
                <a:cs typeface="Verdana"/>
              </a:rPr>
              <a:t>і</a:t>
            </a:r>
            <a:r>
              <a:rPr spc="355" dirty="0">
                <a:latin typeface="Verdana"/>
                <a:cs typeface="Verdana"/>
              </a:rPr>
              <a:t>й</a:t>
            </a:r>
            <a:r>
              <a:rPr spc="280" dirty="0">
                <a:latin typeface="Verdana"/>
                <a:cs typeface="Verdana"/>
              </a:rPr>
              <a:t>н</a:t>
            </a:r>
            <a:r>
              <a:rPr spc="355" dirty="0">
                <a:latin typeface="Verdana"/>
                <a:cs typeface="Verdana"/>
              </a:rPr>
              <a:t>ий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275" dirty="0">
                <a:latin typeface="Verdana"/>
                <a:cs typeface="Verdana"/>
              </a:rPr>
              <a:t>п</a:t>
            </a:r>
            <a:r>
              <a:rPr spc="470" dirty="0">
                <a:latin typeface="Verdana"/>
                <a:cs typeface="Verdana"/>
              </a:rPr>
              <a:t>р</a:t>
            </a:r>
            <a:r>
              <a:rPr spc="215" dirty="0">
                <a:latin typeface="Verdana"/>
                <a:cs typeface="Verdana"/>
              </a:rPr>
              <a:t>о</a:t>
            </a:r>
            <a:r>
              <a:rPr spc="295" dirty="0">
                <a:latin typeface="Verdana"/>
                <a:cs typeface="Verdana"/>
              </a:rPr>
              <a:t>ц</a:t>
            </a:r>
            <a:r>
              <a:rPr spc="165" dirty="0">
                <a:latin typeface="Verdana"/>
                <a:cs typeface="Verdana"/>
              </a:rPr>
              <a:t>е</a:t>
            </a:r>
            <a:r>
              <a:rPr spc="215" dirty="0">
                <a:latin typeface="Verdana"/>
                <a:cs typeface="Verdana"/>
              </a:rPr>
              <a:t>с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95" dirty="0">
                <a:latin typeface="Verdana"/>
                <a:cs typeface="Verdana"/>
              </a:rPr>
              <a:t>в</a:t>
            </a:r>
            <a:r>
              <a:rPr spc="-675" dirty="0">
                <a:latin typeface="Verdana"/>
                <a:cs typeface="Verdana"/>
              </a:rPr>
              <a:t> </a:t>
            </a:r>
            <a:r>
              <a:rPr spc="200" dirty="0">
                <a:latin typeface="Verdana"/>
                <a:cs typeface="Verdana"/>
              </a:rPr>
              <a:t>Ук</a:t>
            </a:r>
            <a:r>
              <a:rPr spc="470" dirty="0">
                <a:latin typeface="Verdana"/>
                <a:cs typeface="Verdana"/>
              </a:rPr>
              <a:t>р</a:t>
            </a:r>
            <a:r>
              <a:rPr spc="-135" dirty="0">
                <a:latin typeface="Verdana"/>
                <a:cs typeface="Verdana"/>
              </a:rPr>
              <a:t>а</a:t>
            </a:r>
            <a:r>
              <a:rPr spc="-45" dirty="0">
                <a:latin typeface="Verdana"/>
                <a:cs typeface="Verdana"/>
              </a:rPr>
              <a:t>ї</a:t>
            </a:r>
            <a:r>
              <a:rPr spc="135" dirty="0">
                <a:latin typeface="Verdana"/>
                <a:cs typeface="Verdana"/>
              </a:rPr>
              <a:t>ні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9120" y="3655678"/>
            <a:ext cx="9775190" cy="482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sz="3000" spc="60" dirty="0">
                <a:latin typeface="Verdana"/>
                <a:cs typeface="Verdana"/>
              </a:rPr>
              <a:t>Конституційний</a:t>
            </a:r>
            <a:r>
              <a:rPr sz="3000" spc="-265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договір</a:t>
            </a:r>
            <a:r>
              <a:rPr sz="3000" spc="-265" dirty="0">
                <a:latin typeface="Verdana"/>
                <a:cs typeface="Verdana"/>
              </a:rPr>
              <a:t> </a:t>
            </a:r>
            <a:r>
              <a:rPr sz="3000" spc="90" dirty="0">
                <a:latin typeface="Verdana"/>
                <a:cs typeface="Verdana"/>
              </a:rPr>
              <a:t>не</a:t>
            </a:r>
            <a:r>
              <a:rPr sz="3000" spc="-260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вирішував</a:t>
            </a:r>
            <a:r>
              <a:rPr sz="3000" spc="-265" dirty="0">
                <a:latin typeface="Verdana"/>
                <a:cs typeface="Verdana"/>
              </a:rPr>
              <a:t> </a:t>
            </a:r>
            <a:r>
              <a:rPr sz="3000" spc="100" dirty="0">
                <a:latin typeface="Verdana"/>
                <a:cs typeface="Verdana"/>
              </a:rPr>
              <a:t>проблему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65" dirty="0">
                <a:latin typeface="Verdana"/>
                <a:cs typeface="Verdana"/>
              </a:rPr>
              <a:t>прийняття </a:t>
            </a:r>
            <a:r>
              <a:rPr sz="3000" spc="60" dirty="0">
                <a:latin typeface="Verdana"/>
                <a:cs typeface="Verdana"/>
              </a:rPr>
              <a:t>нової </a:t>
            </a:r>
            <a:r>
              <a:rPr sz="3000" spc="25" dirty="0">
                <a:latin typeface="Verdana"/>
                <a:cs typeface="Verdana"/>
              </a:rPr>
              <a:t>Конституції </a:t>
            </a:r>
            <a:r>
              <a:rPr sz="3000" spc="10" dirty="0">
                <a:latin typeface="Verdana"/>
                <a:cs typeface="Verdana"/>
              </a:rPr>
              <a:t>України.</a:t>
            </a:r>
            <a:r>
              <a:rPr sz="3000" spc="15" dirty="0">
                <a:latin typeface="Verdana"/>
                <a:cs typeface="Verdana"/>
              </a:rPr>
              <a:t> </a:t>
            </a:r>
            <a:r>
              <a:rPr sz="3000" spc="114" dirty="0">
                <a:latin typeface="Verdana"/>
                <a:cs typeface="Verdana"/>
              </a:rPr>
              <a:t>Уже </a:t>
            </a:r>
            <a:r>
              <a:rPr sz="3000" spc="-65" dirty="0">
                <a:latin typeface="Verdana"/>
                <a:cs typeface="Verdana"/>
              </a:rPr>
              <a:t>24 </a:t>
            </a:r>
            <a:r>
              <a:rPr sz="3000" spc="-60" dirty="0">
                <a:latin typeface="Verdana"/>
                <a:cs typeface="Verdana"/>
              </a:rPr>
              <a:t> </a:t>
            </a:r>
            <a:r>
              <a:rPr sz="3000" spc="40" dirty="0">
                <a:latin typeface="Verdana"/>
                <a:cs typeface="Verdana"/>
              </a:rPr>
              <a:t>листопада</a:t>
            </a:r>
            <a:r>
              <a:rPr sz="3000" spc="45" dirty="0">
                <a:latin typeface="Verdana"/>
                <a:cs typeface="Verdana"/>
              </a:rPr>
              <a:t> </a:t>
            </a:r>
            <a:r>
              <a:rPr sz="3000" spc="-300" dirty="0">
                <a:latin typeface="Verdana"/>
                <a:cs typeface="Verdana"/>
              </a:rPr>
              <a:t>1995</a:t>
            </a:r>
            <a:r>
              <a:rPr sz="3000" spc="-295" dirty="0">
                <a:latin typeface="Verdana"/>
                <a:cs typeface="Verdana"/>
              </a:rPr>
              <a:t> </a:t>
            </a:r>
            <a:r>
              <a:rPr sz="3000" spc="-135" dirty="0">
                <a:latin typeface="Verdana"/>
                <a:cs typeface="Verdana"/>
              </a:rPr>
              <a:t>р.</a:t>
            </a:r>
            <a:r>
              <a:rPr sz="3000" spc="-130" dirty="0">
                <a:latin typeface="Verdana"/>
                <a:cs typeface="Verdana"/>
              </a:rPr>
              <a:t> </a:t>
            </a:r>
            <a:r>
              <a:rPr sz="3000" spc="40" dirty="0">
                <a:latin typeface="Verdana"/>
                <a:cs typeface="Verdana"/>
              </a:rPr>
              <a:t>Конституційна</a:t>
            </a:r>
            <a:r>
              <a:rPr sz="3000" spc="45" dirty="0">
                <a:latin typeface="Verdana"/>
                <a:cs typeface="Verdana"/>
              </a:rPr>
              <a:t> </a:t>
            </a:r>
            <a:r>
              <a:rPr sz="3000" spc="60" dirty="0">
                <a:latin typeface="Verdana"/>
                <a:cs typeface="Verdana"/>
              </a:rPr>
              <a:t>комісія </a:t>
            </a:r>
            <a:r>
              <a:rPr sz="3000" spc="65" dirty="0">
                <a:latin typeface="Verdana"/>
                <a:cs typeface="Verdana"/>
              </a:rPr>
              <a:t> підтримала </a:t>
            </a:r>
            <a:r>
              <a:rPr sz="3000" spc="90" dirty="0">
                <a:latin typeface="Verdana"/>
                <a:cs typeface="Verdana"/>
              </a:rPr>
              <a:t>пропозицію </a:t>
            </a:r>
            <a:r>
              <a:rPr sz="3000" spc="75" dirty="0">
                <a:latin typeface="Verdana"/>
                <a:cs typeface="Verdana"/>
              </a:rPr>
              <a:t>Президента України </a:t>
            </a:r>
            <a:r>
              <a:rPr sz="3000" spc="140" dirty="0">
                <a:latin typeface="Verdana"/>
                <a:cs typeface="Verdana"/>
              </a:rPr>
              <a:t>й </a:t>
            </a:r>
            <a:r>
              <a:rPr sz="3000" spc="145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утворила нову </a:t>
            </a:r>
            <a:r>
              <a:rPr sz="3000" spc="60" dirty="0">
                <a:latin typeface="Verdana"/>
                <a:cs typeface="Verdana"/>
              </a:rPr>
              <a:t>робочу </a:t>
            </a:r>
            <a:r>
              <a:rPr sz="3000" spc="20" dirty="0">
                <a:latin typeface="Verdana"/>
                <a:cs typeface="Verdana"/>
              </a:rPr>
              <a:t>групу </a:t>
            </a:r>
            <a:r>
              <a:rPr sz="3000" spc="35" dirty="0">
                <a:latin typeface="Verdana"/>
                <a:cs typeface="Verdana"/>
              </a:rPr>
              <a:t>в </a:t>
            </a:r>
            <a:r>
              <a:rPr sz="3000" spc="15" dirty="0">
                <a:latin typeface="Verdana"/>
                <a:cs typeface="Verdana"/>
              </a:rPr>
              <a:t>складі </a:t>
            </a:r>
            <a:r>
              <a:rPr sz="3000" spc="20" dirty="0">
                <a:latin typeface="Verdana"/>
                <a:cs typeface="Verdana"/>
              </a:rPr>
              <a:t>чотирьох </a:t>
            </a:r>
            <a:r>
              <a:rPr sz="3000" spc="25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представників</a:t>
            </a:r>
            <a:r>
              <a:rPr sz="3000" spc="60" dirty="0">
                <a:latin typeface="Verdana"/>
                <a:cs typeface="Verdana"/>
              </a:rPr>
              <a:t> Верховної</a:t>
            </a:r>
            <a:r>
              <a:rPr sz="3000" spc="65" dirty="0">
                <a:latin typeface="Verdana"/>
                <a:cs typeface="Verdana"/>
              </a:rPr>
              <a:t> </a:t>
            </a:r>
            <a:r>
              <a:rPr sz="3000" spc="125" dirty="0">
                <a:latin typeface="Verdana"/>
                <a:cs typeface="Verdana"/>
              </a:rPr>
              <a:t>Ради</a:t>
            </a:r>
            <a:r>
              <a:rPr sz="3000" spc="130" dirty="0">
                <a:latin typeface="Verdana"/>
                <a:cs typeface="Verdana"/>
              </a:rPr>
              <a:t> </a:t>
            </a:r>
            <a:r>
              <a:rPr sz="3000" spc="10" dirty="0">
                <a:latin typeface="Verdana"/>
                <a:cs typeface="Verdana"/>
              </a:rPr>
              <a:t>України, </a:t>
            </a:r>
            <a:r>
              <a:rPr sz="3000" spc="15" dirty="0">
                <a:latin typeface="Verdana"/>
                <a:cs typeface="Verdana"/>
              </a:rPr>
              <a:t> </a:t>
            </a:r>
            <a:r>
              <a:rPr sz="3000" spc="20" dirty="0">
                <a:latin typeface="Verdana"/>
                <a:cs typeface="Verdana"/>
              </a:rPr>
              <a:t>чотирьох </a:t>
            </a:r>
            <a:r>
              <a:rPr sz="3000" spc="55" dirty="0">
                <a:latin typeface="Verdana"/>
                <a:cs typeface="Verdana"/>
              </a:rPr>
              <a:t>представників </a:t>
            </a:r>
            <a:r>
              <a:rPr sz="3000" spc="75" dirty="0">
                <a:latin typeface="Verdana"/>
                <a:cs typeface="Verdana"/>
              </a:rPr>
              <a:t>Президента України </a:t>
            </a:r>
            <a:r>
              <a:rPr sz="3000" spc="-5" dirty="0">
                <a:latin typeface="Verdana"/>
                <a:cs typeface="Verdana"/>
              </a:rPr>
              <a:t>і </a:t>
            </a:r>
            <a:r>
              <a:rPr sz="3000" dirty="0">
                <a:latin typeface="Verdana"/>
                <a:cs typeface="Verdana"/>
              </a:rPr>
              <a:t> двох </a:t>
            </a:r>
            <a:r>
              <a:rPr sz="3000" spc="55" dirty="0">
                <a:latin typeface="Verdana"/>
                <a:cs typeface="Verdana"/>
              </a:rPr>
              <a:t>представників </a:t>
            </a:r>
            <a:r>
              <a:rPr sz="3000" spc="40" dirty="0">
                <a:latin typeface="Verdana"/>
                <a:cs typeface="Verdana"/>
              </a:rPr>
              <a:t>від </a:t>
            </a:r>
            <a:r>
              <a:rPr sz="3000" spc="50" dirty="0">
                <a:latin typeface="Verdana"/>
                <a:cs typeface="Verdana"/>
              </a:rPr>
              <a:t>органів </a:t>
            </a:r>
            <a:r>
              <a:rPr sz="3000" spc="55" dirty="0">
                <a:latin typeface="Verdana"/>
                <a:cs typeface="Verdana"/>
              </a:rPr>
              <a:t>правосуддя </a:t>
            </a:r>
            <a:r>
              <a:rPr sz="3000" spc="45" dirty="0">
                <a:latin typeface="Verdana"/>
                <a:cs typeface="Verdana"/>
              </a:rPr>
              <a:t>для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доо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114" dirty="0">
                <a:latin typeface="Verdana"/>
                <a:cs typeface="Verdana"/>
              </a:rPr>
              <a:t>ц</a:t>
            </a:r>
            <a:r>
              <a:rPr sz="3000" spc="75" dirty="0">
                <a:latin typeface="Verdana"/>
                <a:cs typeface="Verdana"/>
              </a:rPr>
              <a:t>ю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110" dirty="0">
                <a:latin typeface="Verdana"/>
                <a:cs typeface="Verdana"/>
              </a:rPr>
              <a:t>нн</a:t>
            </a:r>
            <a:r>
              <a:rPr sz="3000" spc="15" dirty="0">
                <a:latin typeface="Verdana"/>
                <a:cs typeface="Verdana"/>
              </a:rPr>
              <a:t>я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114" dirty="0">
                <a:latin typeface="Verdana"/>
                <a:cs typeface="Verdana"/>
              </a:rPr>
              <a:t>ц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140" dirty="0">
                <a:latin typeface="Verdana"/>
                <a:cs typeface="Verdana"/>
              </a:rPr>
              <a:t>й</a:t>
            </a:r>
            <a:r>
              <a:rPr sz="3000" spc="100" dirty="0">
                <a:latin typeface="Verdana"/>
                <a:cs typeface="Verdana"/>
              </a:rPr>
              <a:t>но</a:t>
            </a:r>
            <a:r>
              <a:rPr sz="3000" spc="45" dirty="0">
                <a:latin typeface="Verdana"/>
                <a:cs typeface="Verdana"/>
              </a:rPr>
              <a:t>го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75" dirty="0">
                <a:latin typeface="Verdana"/>
                <a:cs typeface="Verdana"/>
              </a:rPr>
              <a:t>є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4105460"/>
            <a:ext cx="14067790" cy="21018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7950"/>
              </a:lnSpc>
              <a:spcBef>
                <a:spcPts val="650"/>
              </a:spcBef>
            </a:pPr>
            <a:r>
              <a:rPr sz="7000" spc="615" dirty="0">
                <a:solidFill>
                  <a:srgbClr val="EBF0F1"/>
                </a:solidFill>
                <a:latin typeface="Verdana"/>
                <a:cs typeface="Verdana"/>
              </a:rPr>
              <a:t>ПРЕЗИДЕНТИ</a:t>
            </a:r>
            <a:r>
              <a:rPr sz="7000" spc="-5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500" dirty="0">
                <a:solidFill>
                  <a:srgbClr val="EBF0F1"/>
                </a:solidFill>
                <a:latin typeface="Verdana"/>
                <a:cs typeface="Verdana"/>
              </a:rPr>
              <a:t>НЕЗАЛЕЖНОЇ </a:t>
            </a:r>
            <a:r>
              <a:rPr sz="7000" spc="-2445" dirty="0">
                <a:solidFill>
                  <a:srgbClr val="EBF0F1"/>
                </a:solidFill>
                <a:latin typeface="Verdana"/>
                <a:cs typeface="Verdana"/>
              </a:rPr>
              <a:t> </a:t>
            </a:r>
            <a:r>
              <a:rPr sz="7000" spc="545" dirty="0">
                <a:solidFill>
                  <a:srgbClr val="EBF0F1"/>
                </a:solidFill>
                <a:latin typeface="Verdana"/>
                <a:cs typeface="Verdana"/>
              </a:rPr>
              <a:t>УКРАЇНИ</a:t>
            </a:r>
            <a:endParaRPr sz="7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4825" cy="10283190"/>
            <a:chOff x="0" y="0"/>
            <a:chExt cx="18284825" cy="10283190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4825" cy="10283190"/>
            </a:xfrm>
            <a:custGeom>
              <a:avLst/>
              <a:gdLst/>
              <a:ahLst/>
              <a:cxnLst/>
              <a:rect l="l" t="t" r="r" b="b"/>
              <a:pathLst>
                <a:path w="18284825" h="10283190">
                  <a:moveTo>
                    <a:pt x="18284355" y="0"/>
                  </a:moveTo>
                  <a:lnTo>
                    <a:pt x="10639412" y="0"/>
                  </a:lnTo>
                  <a:lnTo>
                    <a:pt x="10359555" y="0"/>
                  </a:lnTo>
                  <a:lnTo>
                    <a:pt x="0" y="0"/>
                  </a:lnTo>
                  <a:lnTo>
                    <a:pt x="0" y="2758402"/>
                  </a:lnTo>
                  <a:lnTo>
                    <a:pt x="10359555" y="2758402"/>
                  </a:lnTo>
                  <a:lnTo>
                    <a:pt x="10359555" y="10283165"/>
                  </a:lnTo>
                  <a:lnTo>
                    <a:pt x="18284355" y="10283165"/>
                  </a:lnTo>
                  <a:lnTo>
                    <a:pt x="18284355" y="0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80669" y="1923148"/>
              <a:ext cx="5467349" cy="69627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6073" y="729348"/>
            <a:ext cx="16416019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0" dirty="0">
                <a:solidFill>
                  <a:srgbClr val="000000"/>
                </a:solidFill>
                <a:latin typeface="Verdana"/>
                <a:cs typeface="Verdana"/>
              </a:rPr>
              <a:t>П</a:t>
            </a:r>
            <a:r>
              <a:rPr spc="470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pc="16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pc="70" dirty="0">
                <a:solidFill>
                  <a:srgbClr val="000000"/>
                </a:solidFill>
                <a:latin typeface="Verdana"/>
                <a:cs typeface="Verdana"/>
              </a:rPr>
              <a:t>з</a:t>
            </a:r>
            <a:r>
              <a:rPr spc="355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pc="220" dirty="0">
                <a:solidFill>
                  <a:srgbClr val="000000"/>
                </a:solidFill>
                <a:latin typeface="Verdana"/>
                <a:cs typeface="Verdana"/>
              </a:rPr>
              <a:t>д</a:t>
            </a:r>
            <a:r>
              <a:rPr spc="16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pc="28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pc="-175" dirty="0">
                <a:solidFill>
                  <a:srgbClr val="000000"/>
                </a:solidFill>
                <a:latin typeface="Verdana"/>
                <a:cs typeface="Verdana"/>
              </a:rPr>
              <a:t>т</a:t>
            </a:r>
            <a:r>
              <a:rPr spc="355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pc="-6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28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pc="16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pc="70" dirty="0">
                <a:solidFill>
                  <a:srgbClr val="000000"/>
                </a:solidFill>
                <a:latin typeface="Verdana"/>
                <a:cs typeface="Verdana"/>
              </a:rPr>
              <a:t>з</a:t>
            </a:r>
            <a:r>
              <a:rPr spc="-13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pc="85" dirty="0">
                <a:solidFill>
                  <a:srgbClr val="000000"/>
                </a:solidFill>
                <a:latin typeface="Verdana"/>
                <a:cs typeface="Verdana"/>
              </a:rPr>
              <a:t>л</a:t>
            </a:r>
            <a:r>
              <a:rPr spc="16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pc="210" dirty="0">
                <a:solidFill>
                  <a:srgbClr val="000000"/>
                </a:solidFill>
                <a:latin typeface="Verdana"/>
                <a:cs typeface="Verdana"/>
              </a:rPr>
              <a:t>ж</a:t>
            </a:r>
            <a:r>
              <a:rPr spc="250" dirty="0">
                <a:solidFill>
                  <a:srgbClr val="000000"/>
                </a:solidFill>
                <a:latin typeface="Verdana"/>
                <a:cs typeface="Verdana"/>
              </a:rPr>
              <a:t>но</a:t>
            </a:r>
            <a:r>
              <a:rPr spc="-45" dirty="0">
                <a:solidFill>
                  <a:srgbClr val="000000"/>
                </a:solidFill>
                <a:latin typeface="Verdana"/>
                <a:cs typeface="Verdana"/>
              </a:rPr>
              <a:t>ї</a:t>
            </a:r>
            <a:r>
              <a:rPr spc="-6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484" dirty="0">
                <a:solidFill>
                  <a:srgbClr val="000000"/>
                </a:solidFill>
                <a:latin typeface="Verdana"/>
                <a:cs typeface="Verdana"/>
              </a:rPr>
              <a:t>У</a:t>
            </a:r>
            <a:r>
              <a:rPr spc="-85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spc="470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pc="-13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pc="-45" dirty="0">
                <a:solidFill>
                  <a:srgbClr val="000000"/>
                </a:solidFill>
                <a:latin typeface="Verdana"/>
                <a:cs typeface="Verdana"/>
              </a:rPr>
              <a:t>ї</a:t>
            </a:r>
            <a:r>
              <a:rPr spc="28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pc="355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49611" y="8802442"/>
            <a:ext cx="6525259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2500" spc="120" dirty="0">
                <a:latin typeface="Verdana"/>
                <a:cs typeface="Verdana"/>
              </a:rPr>
              <a:t>Л</a:t>
            </a:r>
            <a:r>
              <a:rPr sz="2500" spc="50" dirty="0">
                <a:latin typeface="Verdana"/>
                <a:cs typeface="Verdana"/>
              </a:rPr>
              <a:t>е</a:t>
            </a:r>
            <a:r>
              <a:rPr sz="2500" spc="65" dirty="0">
                <a:latin typeface="Verdana"/>
                <a:cs typeface="Verdana"/>
              </a:rPr>
              <a:t>о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-5" dirty="0">
                <a:latin typeface="Verdana"/>
                <a:cs typeface="Verdana"/>
              </a:rPr>
              <a:t>і</a:t>
            </a:r>
            <a:r>
              <a:rPr sz="2500" spc="70" dirty="0">
                <a:latin typeface="Verdana"/>
                <a:cs typeface="Verdana"/>
              </a:rPr>
              <a:t>д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5" dirty="0">
                <a:latin typeface="Verdana"/>
                <a:cs typeface="Verdana"/>
              </a:rPr>
              <a:t>К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25" dirty="0">
                <a:latin typeface="Verdana"/>
                <a:cs typeface="Verdana"/>
              </a:rPr>
              <a:t>в</a:t>
            </a:r>
            <a:r>
              <a:rPr sz="2500" spc="-25" dirty="0">
                <a:latin typeface="Verdana"/>
                <a:cs typeface="Verdana"/>
              </a:rPr>
              <a:t>ч</a:t>
            </a:r>
            <a:r>
              <a:rPr sz="2500" spc="-90" dirty="0">
                <a:latin typeface="Verdana"/>
                <a:cs typeface="Verdana"/>
              </a:rPr>
              <a:t>у</a:t>
            </a:r>
            <a:r>
              <a:rPr sz="2500" spc="-30" dirty="0">
                <a:latin typeface="Verdana"/>
                <a:cs typeface="Verdana"/>
              </a:rPr>
              <a:t>к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-45" dirty="0">
                <a:latin typeface="Verdana"/>
                <a:cs typeface="Verdana"/>
              </a:rPr>
              <a:t>а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5" dirty="0">
                <a:latin typeface="Verdana"/>
                <a:cs typeface="Verdana"/>
              </a:rPr>
              <a:t>з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65" dirty="0">
                <a:latin typeface="Verdana"/>
                <a:cs typeface="Verdana"/>
              </a:rPr>
              <a:t>с</a:t>
            </a:r>
            <a:r>
              <a:rPr sz="2500" spc="-5" dirty="0">
                <a:latin typeface="Verdana"/>
                <a:cs typeface="Verdana"/>
              </a:rPr>
              <a:t>і</a:t>
            </a:r>
            <a:r>
              <a:rPr sz="2500" spc="65" dirty="0">
                <a:latin typeface="Verdana"/>
                <a:cs typeface="Verdana"/>
              </a:rPr>
              <a:t>д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85" dirty="0">
                <a:latin typeface="Verdana"/>
                <a:cs typeface="Verdana"/>
              </a:rPr>
              <a:t>нн</a:t>
            </a:r>
            <a:r>
              <a:rPr sz="2500" spc="-5" dirty="0">
                <a:latin typeface="Verdana"/>
                <a:cs typeface="Verdana"/>
              </a:rPr>
              <a:t>і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50" dirty="0">
                <a:latin typeface="Verdana"/>
                <a:cs typeface="Verdana"/>
              </a:rPr>
              <a:t>В</a:t>
            </a:r>
            <a:r>
              <a:rPr sz="2500" spc="50" dirty="0">
                <a:latin typeface="Verdana"/>
                <a:cs typeface="Verdana"/>
              </a:rPr>
              <a:t>е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-170" dirty="0">
                <a:latin typeface="Verdana"/>
                <a:cs typeface="Verdana"/>
              </a:rPr>
              <a:t>х</a:t>
            </a:r>
            <a:r>
              <a:rPr sz="2500" spc="65" dirty="0">
                <a:latin typeface="Verdana"/>
                <a:cs typeface="Verdana"/>
              </a:rPr>
              <a:t>о</a:t>
            </a:r>
            <a:r>
              <a:rPr sz="2500" spc="25" dirty="0">
                <a:latin typeface="Verdana"/>
                <a:cs typeface="Verdana"/>
              </a:rPr>
              <a:t>в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65" dirty="0">
                <a:latin typeface="Verdana"/>
                <a:cs typeface="Verdana"/>
              </a:rPr>
              <a:t>о</a:t>
            </a:r>
            <a:r>
              <a:rPr sz="2500" spc="-20" dirty="0">
                <a:latin typeface="Verdana"/>
                <a:cs typeface="Verdana"/>
              </a:rPr>
              <a:t>ї  </a:t>
            </a:r>
            <a:r>
              <a:rPr sz="2500" spc="260" dirty="0">
                <a:latin typeface="Verdana"/>
                <a:cs typeface="Verdana"/>
              </a:rPr>
              <a:t>Р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65" dirty="0">
                <a:latin typeface="Verdana"/>
                <a:cs typeface="Verdana"/>
              </a:rPr>
              <a:t>д</a:t>
            </a:r>
            <a:r>
              <a:rPr sz="2500" spc="114" dirty="0">
                <a:latin typeface="Verdana"/>
                <a:cs typeface="Verdana"/>
              </a:rPr>
              <a:t>и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55" dirty="0">
                <a:latin typeface="Verdana"/>
                <a:cs typeface="Verdana"/>
              </a:rPr>
              <a:t>У</a:t>
            </a:r>
            <a:r>
              <a:rPr sz="2500" spc="-35" dirty="0">
                <a:latin typeface="Verdana"/>
                <a:cs typeface="Verdana"/>
              </a:rPr>
              <a:t>к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-15" dirty="0">
                <a:latin typeface="Verdana"/>
                <a:cs typeface="Verdana"/>
              </a:rPr>
              <a:t>ї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114" dirty="0">
                <a:latin typeface="Verdana"/>
                <a:cs typeface="Verdana"/>
              </a:rPr>
              <a:t>и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85" dirty="0">
                <a:latin typeface="Verdana"/>
                <a:cs typeface="Verdana"/>
              </a:rPr>
              <a:t>п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110" dirty="0">
                <a:latin typeface="Verdana"/>
                <a:cs typeface="Verdana"/>
              </a:rPr>
              <a:t>ий</a:t>
            </a:r>
            <a:r>
              <a:rPr sz="2500" spc="225" dirty="0">
                <a:latin typeface="Verdana"/>
                <a:cs typeface="Verdana"/>
              </a:rPr>
              <a:t>м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60" dirty="0">
                <a:latin typeface="Verdana"/>
                <a:cs typeface="Verdana"/>
              </a:rPr>
              <a:t>є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85" dirty="0">
                <a:latin typeface="Verdana"/>
                <a:cs typeface="Verdana"/>
              </a:rPr>
              <a:t>п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110" dirty="0">
                <a:latin typeface="Verdana"/>
                <a:cs typeface="Verdana"/>
              </a:rPr>
              <a:t>и</a:t>
            </a:r>
            <a:r>
              <a:rPr sz="2500" spc="65" dirty="0">
                <a:latin typeface="Verdana"/>
                <a:cs typeface="Verdana"/>
              </a:rPr>
              <a:t>с</a:t>
            </a:r>
            <a:r>
              <a:rPr sz="2500" spc="10" dirty="0">
                <a:latin typeface="Verdana"/>
                <a:cs typeface="Verdana"/>
              </a:rPr>
              <a:t>я</a:t>
            </a:r>
            <a:r>
              <a:rPr sz="2500" dirty="0">
                <a:latin typeface="Verdana"/>
                <a:cs typeface="Verdana"/>
              </a:rPr>
              <a:t>г</a:t>
            </a:r>
            <a:r>
              <a:rPr sz="2500" spc="-65" dirty="0">
                <a:latin typeface="Verdana"/>
                <a:cs typeface="Verdana"/>
              </a:rPr>
              <a:t>у  </a:t>
            </a:r>
            <a:r>
              <a:rPr sz="2500" spc="175" dirty="0">
                <a:latin typeface="Verdana"/>
                <a:cs typeface="Verdana"/>
              </a:rPr>
              <a:t>П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50" dirty="0">
                <a:latin typeface="Verdana"/>
                <a:cs typeface="Verdana"/>
              </a:rPr>
              <a:t>е</a:t>
            </a:r>
            <a:r>
              <a:rPr sz="2500" spc="15" dirty="0">
                <a:latin typeface="Verdana"/>
                <a:cs typeface="Verdana"/>
              </a:rPr>
              <a:t>з</a:t>
            </a:r>
            <a:r>
              <a:rPr sz="2500" spc="110" dirty="0">
                <a:latin typeface="Verdana"/>
                <a:cs typeface="Verdana"/>
              </a:rPr>
              <a:t>и</a:t>
            </a:r>
            <a:r>
              <a:rPr sz="2500" spc="65" dirty="0">
                <a:latin typeface="Verdana"/>
                <a:cs typeface="Verdana"/>
              </a:rPr>
              <a:t>д</a:t>
            </a:r>
            <a:r>
              <a:rPr sz="2500" spc="50" dirty="0">
                <a:latin typeface="Verdana"/>
                <a:cs typeface="Verdana"/>
              </a:rPr>
              <a:t>е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-65" dirty="0">
                <a:latin typeface="Verdana"/>
                <a:cs typeface="Verdana"/>
              </a:rPr>
              <a:t>т</a:t>
            </a:r>
            <a:r>
              <a:rPr sz="2500" spc="-45" dirty="0">
                <a:latin typeface="Verdana"/>
                <a:cs typeface="Verdana"/>
              </a:rPr>
              <a:t>а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55" dirty="0">
                <a:latin typeface="Verdana"/>
                <a:cs typeface="Verdana"/>
              </a:rPr>
              <a:t>У</a:t>
            </a:r>
            <a:r>
              <a:rPr sz="2500" spc="-35" dirty="0">
                <a:latin typeface="Verdana"/>
                <a:cs typeface="Verdana"/>
              </a:rPr>
              <a:t>к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-15" dirty="0">
                <a:latin typeface="Verdana"/>
                <a:cs typeface="Verdana"/>
              </a:rPr>
              <a:t>ї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110" dirty="0">
                <a:latin typeface="Verdana"/>
                <a:cs typeface="Verdana"/>
              </a:rPr>
              <a:t>и</a:t>
            </a:r>
            <a:r>
              <a:rPr sz="2500" spc="-380" dirty="0">
                <a:latin typeface="Verdana"/>
                <a:cs typeface="Verdana"/>
              </a:rPr>
              <a:t>,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175" dirty="0">
                <a:latin typeface="Verdana"/>
                <a:cs typeface="Verdana"/>
              </a:rPr>
              <a:t>5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г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-90" dirty="0">
                <a:latin typeface="Verdana"/>
                <a:cs typeface="Verdana"/>
              </a:rPr>
              <a:t>у</a:t>
            </a:r>
            <a:r>
              <a:rPr sz="2500" spc="65" dirty="0">
                <a:latin typeface="Verdana"/>
                <a:cs typeface="Verdana"/>
              </a:rPr>
              <a:t>д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15" dirty="0">
                <a:latin typeface="Verdana"/>
                <a:cs typeface="Verdana"/>
              </a:rPr>
              <a:t>я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695" dirty="0">
                <a:latin typeface="Verdana"/>
                <a:cs typeface="Verdana"/>
              </a:rPr>
              <a:t>1</a:t>
            </a:r>
            <a:r>
              <a:rPr sz="2500" spc="-75" dirty="0">
                <a:latin typeface="Verdana"/>
                <a:cs typeface="Verdana"/>
              </a:rPr>
              <a:t>99</a:t>
            </a:r>
            <a:r>
              <a:rPr sz="2500" spc="-690" dirty="0">
                <a:latin typeface="Verdana"/>
                <a:cs typeface="Verdana"/>
              </a:rPr>
              <a:t>1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-380" dirty="0">
                <a:latin typeface="Verdana"/>
                <a:cs typeface="Verdana"/>
              </a:rPr>
              <a:t>.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3848" y="6487645"/>
            <a:ext cx="208407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spc="190" dirty="0">
                <a:latin typeface="Verdana"/>
                <a:cs typeface="Verdana"/>
              </a:rPr>
              <a:t>В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200" dirty="0">
                <a:latin typeface="Verdana"/>
                <a:cs typeface="Verdana"/>
              </a:rPr>
              <a:t>х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-20" dirty="0">
                <a:latin typeface="Verdana"/>
                <a:cs typeface="Verdana"/>
              </a:rPr>
              <a:t>ї  </a:t>
            </a:r>
            <a:r>
              <a:rPr sz="3000" spc="5" dirty="0">
                <a:latin typeface="Verdana"/>
                <a:cs typeface="Verdana"/>
              </a:rPr>
              <a:t>Кравчук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78021" y="6487645"/>
            <a:ext cx="7334884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5590">
              <a:lnSpc>
                <a:spcPct val="116700"/>
              </a:lnSpc>
              <a:spcBef>
                <a:spcPts val="95"/>
              </a:spcBef>
              <a:tabLst>
                <a:tab pos="1661795" algn="l"/>
                <a:tab pos="2096770" algn="l"/>
                <a:tab pos="2485390" algn="l"/>
                <a:tab pos="3368675" algn="l"/>
                <a:tab pos="4109720" algn="l"/>
                <a:tab pos="4349750" algn="l"/>
                <a:tab pos="6482715" algn="l"/>
              </a:tabLst>
            </a:pPr>
            <a:r>
              <a:rPr sz="3000" spc="320" dirty="0">
                <a:latin typeface="Verdana"/>
                <a:cs typeface="Verdana"/>
              </a:rPr>
              <a:t>Р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85" dirty="0">
                <a:latin typeface="Verdana"/>
                <a:cs typeface="Verdana"/>
              </a:rPr>
              <a:t>д</a:t>
            </a:r>
            <a:r>
              <a:rPr sz="3000" spc="140" dirty="0">
                <a:latin typeface="Verdana"/>
                <a:cs typeface="Verdana"/>
              </a:rPr>
              <a:t>и	</a:t>
            </a:r>
            <a:r>
              <a:rPr sz="3000" spc="15" dirty="0">
                <a:latin typeface="Verdana"/>
                <a:cs typeface="Verdana"/>
              </a:rPr>
              <a:t>я</a:t>
            </a:r>
            <a:r>
              <a:rPr sz="3000" spc="-35" dirty="0">
                <a:latin typeface="Verdana"/>
                <a:cs typeface="Verdana"/>
              </a:rPr>
              <a:t>к	</a:t>
            </a:r>
            <a:r>
              <a:rPr sz="3000" spc="-505" dirty="0">
                <a:latin typeface="Verdana"/>
                <a:cs typeface="Verdana"/>
              </a:rPr>
              <a:t>«</a:t>
            </a:r>
            <a:r>
              <a:rPr sz="3000" spc="130" dirty="0">
                <a:latin typeface="Verdana"/>
                <a:cs typeface="Verdana"/>
              </a:rPr>
              <a:t>б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25" dirty="0">
                <a:latin typeface="Verdana"/>
                <a:cs typeface="Verdana"/>
              </a:rPr>
              <a:t>ь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-55" dirty="0">
                <a:latin typeface="Verdana"/>
                <a:cs typeface="Verdana"/>
              </a:rPr>
              <a:t>а		</a:t>
            </a:r>
            <a:r>
              <a:rPr sz="3000" spc="90" dirty="0">
                <a:latin typeface="Verdana"/>
                <a:cs typeface="Verdana"/>
              </a:rPr>
              <a:t>не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80" dirty="0">
                <a:latin typeface="Verdana"/>
                <a:cs typeface="Verdana"/>
              </a:rPr>
              <a:t>ж</a:t>
            </a:r>
            <a:r>
              <a:rPr sz="3000" spc="100" dirty="0">
                <a:latin typeface="Verdana"/>
                <a:cs typeface="Verdana"/>
              </a:rPr>
              <a:t>но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505" dirty="0">
                <a:latin typeface="Verdana"/>
                <a:cs typeface="Verdana"/>
              </a:rPr>
              <a:t>»</a:t>
            </a:r>
            <a:r>
              <a:rPr sz="3000" spc="-450" dirty="0">
                <a:latin typeface="Verdana"/>
                <a:cs typeface="Verdana"/>
              </a:rPr>
              <a:t>.  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10" dirty="0">
                <a:latin typeface="Verdana"/>
                <a:cs typeface="Verdana"/>
              </a:rPr>
              <a:t>г		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80" dirty="0">
                <a:latin typeface="Verdana"/>
                <a:cs typeface="Verdana"/>
              </a:rPr>
              <a:t>ж</a:t>
            </a:r>
            <a:r>
              <a:rPr sz="3000" spc="65" dirty="0">
                <a:latin typeface="Verdana"/>
                <a:cs typeface="Verdana"/>
              </a:rPr>
              <a:t>е	</a:t>
            </a:r>
            <a:r>
              <a:rPr sz="3000" spc="35" dirty="0">
                <a:latin typeface="Verdana"/>
                <a:cs typeface="Verdana"/>
              </a:rPr>
              <a:t>в	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155" dirty="0">
                <a:latin typeface="Verdana"/>
                <a:cs typeface="Verdana"/>
              </a:rPr>
              <a:t>ш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-105" dirty="0">
                <a:latin typeface="Verdana"/>
                <a:cs typeface="Verdana"/>
              </a:rPr>
              <a:t>у	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459" dirty="0">
                <a:latin typeface="Verdana"/>
                <a:cs typeface="Verdana"/>
              </a:rPr>
              <a:t>,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775" y="3307482"/>
            <a:ext cx="9805670" cy="3206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46430" algn="just">
              <a:lnSpc>
                <a:spcPct val="116700"/>
              </a:lnSpc>
              <a:spcBef>
                <a:spcPts val="95"/>
              </a:spcBef>
            </a:pPr>
            <a:r>
              <a:rPr sz="3000" spc="190" dirty="0">
                <a:latin typeface="Verdana"/>
                <a:cs typeface="Verdana"/>
              </a:rPr>
              <a:t>У </a:t>
            </a:r>
            <a:r>
              <a:rPr sz="3000" spc="90" dirty="0">
                <a:latin typeface="Verdana"/>
                <a:cs typeface="Verdana"/>
              </a:rPr>
              <a:t>серпні </a:t>
            </a:r>
            <a:r>
              <a:rPr sz="3000" spc="-455" dirty="0">
                <a:latin typeface="Verdana"/>
                <a:cs typeface="Verdana"/>
              </a:rPr>
              <a:t>1991</a:t>
            </a:r>
            <a:r>
              <a:rPr sz="3000" spc="-450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року </a:t>
            </a:r>
            <a:r>
              <a:rPr sz="3000" spc="80" dirty="0">
                <a:latin typeface="Verdana"/>
                <a:cs typeface="Verdana"/>
              </a:rPr>
              <a:t>Леонід </a:t>
            </a:r>
            <a:r>
              <a:rPr sz="3000" spc="5" dirty="0">
                <a:latin typeface="Verdana"/>
                <a:cs typeface="Verdana"/>
              </a:rPr>
              <a:t>Кравчук </a:t>
            </a:r>
            <a:r>
              <a:rPr sz="3000" spc="70" dirty="0">
                <a:latin typeface="Verdana"/>
                <a:cs typeface="Verdana"/>
              </a:rPr>
              <a:t>залишив </a:t>
            </a:r>
            <a:r>
              <a:rPr sz="3000" spc="75" dirty="0">
                <a:latin typeface="Verdana"/>
                <a:cs typeface="Verdana"/>
              </a:rPr>
              <a:t> </a:t>
            </a:r>
            <a:r>
              <a:rPr sz="3000" spc="40" dirty="0">
                <a:latin typeface="Verdana"/>
                <a:cs typeface="Verdana"/>
              </a:rPr>
              <a:t>лави</a:t>
            </a:r>
            <a:r>
              <a:rPr sz="3000" spc="45" dirty="0">
                <a:latin typeface="Verdana"/>
                <a:cs typeface="Verdana"/>
              </a:rPr>
              <a:t> </a:t>
            </a:r>
            <a:r>
              <a:rPr sz="3000" spc="145" dirty="0">
                <a:latin typeface="Verdana"/>
                <a:cs typeface="Verdana"/>
              </a:rPr>
              <a:t>КПУ</a:t>
            </a:r>
            <a:r>
              <a:rPr sz="3000" spc="1345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dirty="0">
                <a:latin typeface="Verdana"/>
                <a:cs typeface="Verdana"/>
              </a:rPr>
              <a:t> </a:t>
            </a:r>
            <a:r>
              <a:rPr sz="3000" spc="15" dirty="0">
                <a:latin typeface="Verdana"/>
                <a:cs typeface="Verdana"/>
              </a:rPr>
              <a:t>балотувався</a:t>
            </a:r>
            <a:r>
              <a:rPr sz="3000" spc="20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на</a:t>
            </a:r>
            <a:r>
              <a:rPr sz="3000" spc="35" dirty="0">
                <a:latin typeface="Verdana"/>
                <a:cs typeface="Verdana"/>
              </a:rPr>
              <a:t> посаду </a:t>
            </a:r>
            <a:r>
              <a:rPr sz="3000" spc="40" dirty="0">
                <a:latin typeface="Verdana"/>
                <a:cs typeface="Verdana"/>
              </a:rPr>
              <a:t> 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85" dirty="0">
                <a:latin typeface="Verdana"/>
                <a:cs typeface="Verdana"/>
              </a:rPr>
              <a:t>д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5" dirty="0">
                <a:latin typeface="Verdana"/>
                <a:cs typeface="Verdana"/>
              </a:rPr>
              <a:t>я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30" dirty="0">
                <a:latin typeface="Verdana"/>
                <a:cs typeface="Verdana"/>
              </a:rPr>
              <a:t>б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140" dirty="0">
                <a:latin typeface="Verdana"/>
                <a:cs typeface="Verdana"/>
              </a:rPr>
              <a:t>й</a:t>
            </a:r>
            <a:r>
              <a:rPr sz="3000" spc="125" dirty="0">
                <a:latin typeface="Verdana"/>
                <a:cs typeface="Verdana"/>
              </a:rPr>
              <a:t>ни</a:t>
            </a:r>
            <a:r>
              <a:rPr sz="3000" spc="140" dirty="0">
                <a:latin typeface="Verdana"/>
                <a:cs typeface="Verdana"/>
              </a:rPr>
              <a:t>й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 dirty="0">
              <a:latin typeface="Verdana"/>
              <a:cs typeface="Verdana"/>
            </a:endParaRPr>
          </a:p>
          <a:p>
            <a:pPr marL="327660" marR="5080" algn="just">
              <a:lnSpc>
                <a:spcPts val="4200"/>
              </a:lnSpc>
            </a:pPr>
            <a:r>
              <a:rPr sz="3000" spc="70" dirty="0">
                <a:latin typeface="Verdana"/>
                <a:cs typeface="Verdana"/>
              </a:rPr>
              <a:t>Водночас</a:t>
            </a:r>
            <a:r>
              <a:rPr sz="3000" spc="1195" dirty="0">
                <a:latin typeface="Verdana"/>
                <a:cs typeface="Verdana"/>
              </a:rPr>
              <a:t> </a:t>
            </a:r>
            <a:r>
              <a:rPr sz="3000" spc="80" dirty="0">
                <a:latin typeface="Verdana"/>
                <a:cs typeface="Verdana"/>
              </a:rPr>
              <a:t>його</a:t>
            </a:r>
            <a:r>
              <a:rPr sz="3000" spc="85" dirty="0">
                <a:latin typeface="Verdana"/>
                <a:cs typeface="Verdana"/>
              </a:rPr>
              <a:t> підтримали</a:t>
            </a:r>
            <a:r>
              <a:rPr sz="3000" spc="9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як</a:t>
            </a:r>
            <a:r>
              <a:rPr sz="3000" spc="-5" dirty="0">
                <a:latin typeface="Verdana"/>
                <a:cs typeface="Verdana"/>
              </a:rPr>
              <a:t> </a:t>
            </a:r>
            <a:r>
              <a:rPr sz="3000" spc="20" dirty="0">
                <a:latin typeface="Verdana"/>
                <a:cs typeface="Verdana"/>
              </a:rPr>
              <a:t>активісти </a:t>
            </a:r>
            <a:r>
              <a:rPr sz="3000" spc="25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забороненої</a:t>
            </a:r>
            <a:r>
              <a:rPr sz="3000" spc="-125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на</a:t>
            </a:r>
            <a:r>
              <a:rPr sz="3000" spc="-120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той</a:t>
            </a:r>
            <a:r>
              <a:rPr sz="3000" spc="-12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час</a:t>
            </a:r>
            <a:r>
              <a:rPr sz="3000" spc="-12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компартії,</a:t>
            </a:r>
            <a:r>
              <a:rPr sz="3000" spc="-120" dirty="0">
                <a:latin typeface="Verdana"/>
                <a:cs typeface="Verdana"/>
              </a:rPr>
              <a:t> </a:t>
            </a:r>
            <a:r>
              <a:rPr sz="3000" spc="-55" dirty="0">
                <a:latin typeface="Verdana"/>
                <a:cs typeface="Verdana"/>
              </a:rPr>
              <a:t>так</a:t>
            </a:r>
            <a:r>
              <a:rPr sz="3000" spc="-12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120" dirty="0">
                <a:latin typeface="Verdana"/>
                <a:cs typeface="Verdana"/>
              </a:rPr>
              <a:t> </a:t>
            </a:r>
            <a:r>
              <a:rPr sz="3000" spc="20" dirty="0">
                <a:latin typeface="Verdana"/>
                <a:cs typeface="Verdana"/>
              </a:rPr>
              <a:t>частина </a:t>
            </a:r>
            <a:r>
              <a:rPr sz="3000" spc="-1045" dirty="0">
                <a:latin typeface="Verdana"/>
                <a:cs typeface="Verdana"/>
              </a:rPr>
              <a:t> </a:t>
            </a:r>
            <a:r>
              <a:rPr sz="3000" spc="10" dirty="0">
                <a:latin typeface="Verdana"/>
                <a:cs typeface="Verdana"/>
              </a:rPr>
              <a:t>націонал-демократів,</a:t>
            </a:r>
            <a:r>
              <a:rPr sz="3000" spc="595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які</a:t>
            </a:r>
            <a:r>
              <a:rPr sz="3000" spc="600" dirty="0">
                <a:latin typeface="Verdana"/>
                <a:cs typeface="Verdana"/>
              </a:rPr>
              <a:t> </a:t>
            </a:r>
            <a:r>
              <a:rPr sz="3000" spc="45" dirty="0">
                <a:latin typeface="Verdana"/>
                <a:cs typeface="Verdana"/>
              </a:rPr>
              <a:t>рекламували</a:t>
            </a:r>
            <a:r>
              <a:rPr sz="3000" spc="595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голову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3848" y="7573496"/>
            <a:ext cx="8466455" cy="15875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155" dirty="0">
                <a:latin typeface="Verdana"/>
                <a:cs typeface="Verdana"/>
              </a:rPr>
              <a:t>ш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85" dirty="0">
                <a:latin typeface="Verdana"/>
                <a:cs typeface="Verdana"/>
              </a:rPr>
              <a:t>д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85" dirty="0">
                <a:latin typeface="Verdana"/>
                <a:cs typeface="Verdana"/>
              </a:rPr>
              <a:t>6</a:t>
            </a:r>
            <a:r>
              <a:rPr sz="3000" spc="75" dirty="0">
                <a:latin typeface="Verdana"/>
                <a:cs typeface="Verdana"/>
              </a:rPr>
              <a:t>0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745" dirty="0">
                <a:latin typeface="Verdana"/>
                <a:cs typeface="Verdana"/>
              </a:rPr>
              <a:t>%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45" dirty="0">
                <a:latin typeface="Verdana"/>
                <a:cs typeface="Verdana"/>
              </a:rPr>
              <a:t>го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85" dirty="0">
                <a:latin typeface="Verdana"/>
                <a:cs typeface="Verdana"/>
              </a:rPr>
              <a:t>ос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>
              <a:latin typeface="Verdana"/>
              <a:cs typeface="Verdana"/>
            </a:endParaRPr>
          </a:p>
          <a:p>
            <a:pPr marL="304800" marR="5080">
              <a:lnSpc>
                <a:spcPts val="4200"/>
              </a:lnSpc>
            </a:pPr>
            <a:r>
              <a:rPr sz="3000" spc="220" dirty="0">
                <a:latin typeface="Verdana"/>
                <a:cs typeface="Verdana"/>
              </a:rPr>
              <a:t>П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30" dirty="0">
                <a:latin typeface="Verdana"/>
                <a:cs typeface="Verdana"/>
              </a:rPr>
              <a:t>б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85" dirty="0">
                <a:latin typeface="Verdana"/>
                <a:cs typeface="Verdana"/>
              </a:rPr>
              <a:t>ос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85" dirty="0">
                <a:latin typeface="Verdana"/>
                <a:cs typeface="Verdana"/>
              </a:rPr>
              <a:t>д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10" dirty="0">
                <a:latin typeface="Verdana"/>
                <a:cs typeface="Verdana"/>
              </a:rPr>
              <a:t>5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00" dirty="0">
                <a:latin typeface="Verdana"/>
                <a:cs typeface="Verdana"/>
              </a:rPr>
              <a:t>гр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85" dirty="0">
                <a:latin typeface="Verdana"/>
                <a:cs typeface="Verdana"/>
              </a:rPr>
              <a:t>д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15" dirty="0">
                <a:latin typeface="Verdana"/>
                <a:cs typeface="Verdana"/>
              </a:rPr>
              <a:t>я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825" dirty="0">
                <a:latin typeface="Verdana"/>
                <a:cs typeface="Verdana"/>
              </a:rPr>
              <a:t>1</a:t>
            </a:r>
            <a:r>
              <a:rPr sz="3000" spc="-85" dirty="0">
                <a:latin typeface="Verdana"/>
                <a:cs typeface="Verdana"/>
              </a:rPr>
              <a:t>99</a:t>
            </a:r>
            <a:r>
              <a:rPr sz="3000" spc="-825" dirty="0">
                <a:latin typeface="Verdana"/>
                <a:cs typeface="Verdana"/>
              </a:rPr>
              <a:t>1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-75" dirty="0">
                <a:latin typeface="Verdana"/>
                <a:cs typeface="Verdana"/>
              </a:rPr>
              <a:t>у  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825" dirty="0">
                <a:latin typeface="Verdana"/>
                <a:cs typeface="Verdana"/>
              </a:rPr>
              <a:t>1</a:t>
            </a:r>
            <a:r>
              <a:rPr sz="3000" spc="-85" dirty="0">
                <a:latin typeface="Verdana"/>
                <a:cs typeface="Verdana"/>
              </a:rPr>
              <a:t>9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110" dirty="0">
                <a:latin typeface="Verdana"/>
                <a:cs typeface="Verdana"/>
              </a:rPr>
              <a:t>пн</a:t>
            </a:r>
            <a:r>
              <a:rPr sz="3000" spc="15" dirty="0">
                <a:latin typeface="Verdana"/>
                <a:cs typeface="Verdana"/>
              </a:rPr>
              <a:t>я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825" dirty="0">
                <a:latin typeface="Verdana"/>
                <a:cs typeface="Verdana"/>
              </a:rPr>
              <a:t>1</a:t>
            </a:r>
            <a:r>
              <a:rPr sz="3000" spc="-85" dirty="0">
                <a:latin typeface="Verdana"/>
                <a:cs typeface="Verdana"/>
              </a:rPr>
              <a:t>99</a:t>
            </a:r>
            <a:r>
              <a:rPr sz="3000" spc="75" dirty="0">
                <a:latin typeface="Verdana"/>
                <a:cs typeface="Verdana"/>
              </a:rPr>
              <a:t>4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4825" cy="10283190"/>
            <a:chOff x="0" y="0"/>
            <a:chExt cx="18284825" cy="10283190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4825" cy="10283190"/>
            </a:xfrm>
            <a:custGeom>
              <a:avLst/>
              <a:gdLst/>
              <a:ahLst/>
              <a:cxnLst/>
              <a:rect l="l" t="t" r="r" b="b"/>
              <a:pathLst>
                <a:path w="18284825" h="10283190">
                  <a:moveTo>
                    <a:pt x="18284355" y="0"/>
                  </a:moveTo>
                  <a:lnTo>
                    <a:pt x="10639412" y="0"/>
                  </a:lnTo>
                  <a:lnTo>
                    <a:pt x="10359555" y="0"/>
                  </a:lnTo>
                  <a:lnTo>
                    <a:pt x="0" y="0"/>
                  </a:lnTo>
                  <a:lnTo>
                    <a:pt x="0" y="2758402"/>
                  </a:lnTo>
                  <a:lnTo>
                    <a:pt x="10359555" y="2758402"/>
                  </a:lnTo>
                  <a:lnTo>
                    <a:pt x="10359555" y="10283165"/>
                  </a:lnTo>
                  <a:lnTo>
                    <a:pt x="18284355" y="10283165"/>
                  </a:lnTo>
                  <a:lnTo>
                    <a:pt x="18284355" y="0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3886" y="3123798"/>
              <a:ext cx="7477124" cy="49244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6073" y="729348"/>
            <a:ext cx="16416019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0" dirty="0">
                <a:solidFill>
                  <a:srgbClr val="000000"/>
                </a:solidFill>
                <a:latin typeface="Verdana"/>
                <a:cs typeface="Verdana"/>
              </a:rPr>
              <a:t>П</a:t>
            </a:r>
            <a:r>
              <a:rPr spc="470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pc="16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pc="70" dirty="0">
                <a:solidFill>
                  <a:srgbClr val="000000"/>
                </a:solidFill>
                <a:latin typeface="Verdana"/>
                <a:cs typeface="Verdana"/>
              </a:rPr>
              <a:t>з</a:t>
            </a:r>
            <a:r>
              <a:rPr spc="355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pc="220" dirty="0">
                <a:solidFill>
                  <a:srgbClr val="000000"/>
                </a:solidFill>
                <a:latin typeface="Verdana"/>
                <a:cs typeface="Verdana"/>
              </a:rPr>
              <a:t>д</a:t>
            </a:r>
            <a:r>
              <a:rPr spc="16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pc="28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pc="-175" dirty="0">
                <a:solidFill>
                  <a:srgbClr val="000000"/>
                </a:solidFill>
                <a:latin typeface="Verdana"/>
                <a:cs typeface="Verdana"/>
              </a:rPr>
              <a:t>т</a:t>
            </a:r>
            <a:r>
              <a:rPr spc="355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pc="-6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28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pc="16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pc="70" dirty="0">
                <a:solidFill>
                  <a:srgbClr val="000000"/>
                </a:solidFill>
                <a:latin typeface="Verdana"/>
                <a:cs typeface="Verdana"/>
              </a:rPr>
              <a:t>з</a:t>
            </a:r>
            <a:r>
              <a:rPr spc="-13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pc="85" dirty="0">
                <a:solidFill>
                  <a:srgbClr val="000000"/>
                </a:solidFill>
                <a:latin typeface="Verdana"/>
                <a:cs typeface="Verdana"/>
              </a:rPr>
              <a:t>л</a:t>
            </a:r>
            <a:r>
              <a:rPr spc="16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pc="210" dirty="0">
                <a:solidFill>
                  <a:srgbClr val="000000"/>
                </a:solidFill>
                <a:latin typeface="Verdana"/>
                <a:cs typeface="Verdana"/>
              </a:rPr>
              <a:t>ж</a:t>
            </a:r>
            <a:r>
              <a:rPr spc="250" dirty="0">
                <a:solidFill>
                  <a:srgbClr val="000000"/>
                </a:solidFill>
                <a:latin typeface="Verdana"/>
                <a:cs typeface="Verdana"/>
              </a:rPr>
              <a:t>но</a:t>
            </a:r>
            <a:r>
              <a:rPr spc="-45" dirty="0">
                <a:solidFill>
                  <a:srgbClr val="000000"/>
                </a:solidFill>
                <a:latin typeface="Verdana"/>
                <a:cs typeface="Verdana"/>
              </a:rPr>
              <a:t>ї</a:t>
            </a:r>
            <a:r>
              <a:rPr spc="-6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484" dirty="0">
                <a:solidFill>
                  <a:srgbClr val="000000"/>
                </a:solidFill>
                <a:latin typeface="Verdana"/>
                <a:cs typeface="Verdana"/>
              </a:rPr>
              <a:t>У</a:t>
            </a:r>
            <a:r>
              <a:rPr spc="-85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spc="470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pc="-13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pc="-45" dirty="0">
                <a:solidFill>
                  <a:srgbClr val="000000"/>
                </a:solidFill>
                <a:latin typeface="Verdana"/>
                <a:cs typeface="Verdana"/>
              </a:rPr>
              <a:t>ї</a:t>
            </a:r>
            <a:r>
              <a:rPr spc="28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pc="355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17883" y="8328018"/>
            <a:ext cx="6612255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100"/>
              </a:spcBef>
            </a:pPr>
            <a:r>
              <a:rPr sz="2500" spc="175" dirty="0">
                <a:latin typeface="Verdana"/>
                <a:cs typeface="Verdana"/>
              </a:rPr>
              <a:t>П</a:t>
            </a:r>
            <a:r>
              <a:rPr sz="2500" spc="50" dirty="0">
                <a:latin typeface="Verdana"/>
                <a:cs typeface="Verdana"/>
              </a:rPr>
              <a:t>е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125" dirty="0">
                <a:latin typeface="Verdana"/>
                <a:cs typeface="Verdana"/>
              </a:rPr>
              <a:t>ш</a:t>
            </a:r>
            <a:r>
              <a:rPr sz="2500" spc="-45" dirty="0">
                <a:latin typeface="Verdana"/>
                <a:cs typeface="Verdana"/>
              </a:rPr>
              <a:t>а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і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25" dirty="0">
                <a:latin typeface="Verdana"/>
                <a:cs typeface="Verdana"/>
              </a:rPr>
              <a:t>в</a:t>
            </a:r>
            <a:r>
              <a:rPr sz="2500" dirty="0">
                <a:latin typeface="Verdana"/>
                <a:cs typeface="Verdana"/>
              </a:rPr>
              <a:t>г</a:t>
            </a:r>
            <a:r>
              <a:rPr sz="2500" spc="-90" dirty="0">
                <a:latin typeface="Verdana"/>
                <a:cs typeface="Verdana"/>
              </a:rPr>
              <a:t>у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90" dirty="0">
                <a:latin typeface="Verdana"/>
                <a:cs typeface="Verdana"/>
              </a:rPr>
              <a:t>ц</a:t>
            </a:r>
            <a:r>
              <a:rPr sz="2500" spc="-5" dirty="0">
                <a:latin typeface="Verdana"/>
                <a:cs typeface="Verdana"/>
              </a:rPr>
              <a:t>і</a:t>
            </a:r>
            <a:r>
              <a:rPr sz="2500" spc="15" dirty="0">
                <a:latin typeface="Verdana"/>
                <a:cs typeface="Verdana"/>
              </a:rPr>
              <a:t>я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65" dirty="0">
                <a:latin typeface="Verdana"/>
                <a:cs typeface="Verdana"/>
              </a:rPr>
              <a:t>д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-90" dirty="0">
                <a:latin typeface="Verdana"/>
                <a:cs typeface="Verdana"/>
              </a:rPr>
              <a:t>у</a:t>
            </a:r>
            <a:r>
              <a:rPr sz="2500" dirty="0">
                <a:latin typeface="Verdana"/>
                <a:cs typeface="Verdana"/>
              </a:rPr>
              <a:t>г</a:t>
            </a:r>
            <a:r>
              <a:rPr sz="2500" spc="65" dirty="0">
                <a:latin typeface="Verdana"/>
                <a:cs typeface="Verdana"/>
              </a:rPr>
              <a:t>о</a:t>
            </a:r>
            <a:r>
              <a:rPr sz="2500" dirty="0">
                <a:latin typeface="Verdana"/>
                <a:cs typeface="Verdana"/>
              </a:rPr>
              <a:t>г</a:t>
            </a:r>
            <a:r>
              <a:rPr sz="2500" spc="70" dirty="0">
                <a:latin typeface="Verdana"/>
                <a:cs typeface="Verdana"/>
              </a:rPr>
              <a:t>о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85" dirty="0">
                <a:latin typeface="Verdana"/>
                <a:cs typeface="Verdana"/>
              </a:rPr>
              <a:t>п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50" dirty="0">
                <a:latin typeface="Verdana"/>
                <a:cs typeface="Verdana"/>
              </a:rPr>
              <a:t>е</a:t>
            </a:r>
            <a:r>
              <a:rPr sz="2500" spc="15" dirty="0">
                <a:latin typeface="Verdana"/>
                <a:cs typeface="Verdana"/>
              </a:rPr>
              <a:t>з</a:t>
            </a:r>
            <a:r>
              <a:rPr sz="2500" spc="110" dirty="0">
                <a:latin typeface="Verdana"/>
                <a:cs typeface="Verdana"/>
              </a:rPr>
              <a:t>и</a:t>
            </a:r>
            <a:r>
              <a:rPr sz="2500" spc="65" dirty="0">
                <a:latin typeface="Verdana"/>
                <a:cs typeface="Verdana"/>
              </a:rPr>
              <a:t>д</a:t>
            </a:r>
            <a:r>
              <a:rPr sz="2500" spc="50" dirty="0">
                <a:latin typeface="Verdana"/>
                <a:cs typeface="Verdana"/>
              </a:rPr>
              <a:t>е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-65" dirty="0">
                <a:latin typeface="Verdana"/>
                <a:cs typeface="Verdana"/>
              </a:rPr>
              <a:t>т</a:t>
            </a:r>
            <a:r>
              <a:rPr sz="2500" spc="-35" dirty="0">
                <a:latin typeface="Verdana"/>
                <a:cs typeface="Verdana"/>
              </a:rPr>
              <a:t>а  </a:t>
            </a:r>
            <a:r>
              <a:rPr sz="2500" spc="120" dirty="0">
                <a:latin typeface="Verdana"/>
                <a:cs typeface="Verdana"/>
              </a:rPr>
              <a:t>Л</a:t>
            </a:r>
            <a:r>
              <a:rPr sz="2500" spc="50" dirty="0">
                <a:latin typeface="Verdana"/>
                <a:cs typeface="Verdana"/>
              </a:rPr>
              <a:t>е</a:t>
            </a:r>
            <a:r>
              <a:rPr sz="2500" spc="65" dirty="0">
                <a:latin typeface="Verdana"/>
                <a:cs typeface="Verdana"/>
              </a:rPr>
              <a:t>о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-5" dirty="0">
                <a:latin typeface="Verdana"/>
                <a:cs typeface="Verdana"/>
              </a:rPr>
              <a:t>і</a:t>
            </a:r>
            <a:r>
              <a:rPr sz="2500" spc="65" dirty="0">
                <a:latin typeface="Verdana"/>
                <a:cs typeface="Verdana"/>
              </a:rPr>
              <a:t>д</a:t>
            </a:r>
            <a:r>
              <a:rPr sz="2500" spc="-45" dirty="0">
                <a:latin typeface="Verdana"/>
                <a:cs typeface="Verdana"/>
              </a:rPr>
              <a:t>а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5" dirty="0">
                <a:latin typeface="Verdana"/>
                <a:cs typeface="Verdana"/>
              </a:rPr>
              <a:t>К</a:t>
            </a:r>
            <a:r>
              <a:rPr sz="2500" spc="-90" dirty="0">
                <a:latin typeface="Verdana"/>
                <a:cs typeface="Verdana"/>
              </a:rPr>
              <a:t>у</a:t>
            </a:r>
            <a:r>
              <a:rPr sz="2500" spc="-25" dirty="0">
                <a:latin typeface="Verdana"/>
                <a:cs typeface="Verdana"/>
              </a:rPr>
              <a:t>ч</a:t>
            </a:r>
            <a:r>
              <a:rPr sz="2500" spc="225" dirty="0">
                <a:latin typeface="Verdana"/>
                <a:cs typeface="Verdana"/>
              </a:rPr>
              <a:t>м</a:t>
            </a:r>
            <a:r>
              <a:rPr sz="2500" spc="114" dirty="0">
                <a:latin typeface="Verdana"/>
                <a:cs typeface="Verdana"/>
              </a:rPr>
              <a:t>и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25" dirty="0">
                <a:latin typeface="Verdana"/>
                <a:cs typeface="Verdana"/>
              </a:rPr>
              <a:t>в</a:t>
            </a:r>
            <a:r>
              <a:rPr sz="2500" spc="-5" dirty="0">
                <a:latin typeface="Verdana"/>
                <a:cs typeface="Verdana"/>
              </a:rPr>
              <a:t>і</a:t>
            </a:r>
            <a:r>
              <a:rPr sz="2500" spc="65" dirty="0">
                <a:latin typeface="Verdana"/>
                <a:cs typeface="Verdana"/>
              </a:rPr>
              <a:t>д</a:t>
            </a:r>
            <a:r>
              <a:rPr sz="2500" spc="105" dirty="0">
                <a:latin typeface="Verdana"/>
                <a:cs typeface="Verdana"/>
              </a:rPr>
              <a:t>б</a:t>
            </a:r>
            <a:r>
              <a:rPr sz="2500" spc="-90" dirty="0">
                <a:latin typeface="Verdana"/>
                <a:cs typeface="Verdana"/>
              </a:rPr>
              <a:t>у</a:t>
            </a:r>
            <a:r>
              <a:rPr sz="2500" spc="20" dirty="0">
                <a:latin typeface="Verdana"/>
                <a:cs typeface="Verdana"/>
              </a:rPr>
              <a:t>л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65" dirty="0">
                <a:latin typeface="Verdana"/>
                <a:cs typeface="Verdana"/>
              </a:rPr>
              <a:t>с</a:t>
            </a:r>
            <a:r>
              <a:rPr sz="2500" spc="15" dirty="0">
                <a:latin typeface="Verdana"/>
                <a:cs typeface="Verdana"/>
              </a:rPr>
              <a:t>я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695" dirty="0">
                <a:latin typeface="Verdana"/>
                <a:cs typeface="Verdana"/>
              </a:rPr>
              <a:t>1</a:t>
            </a:r>
            <a:r>
              <a:rPr sz="2500" spc="65" dirty="0">
                <a:latin typeface="Verdana"/>
                <a:cs typeface="Verdana"/>
              </a:rPr>
              <a:t>0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20" dirty="0">
                <a:latin typeface="Verdana"/>
                <a:cs typeface="Verdana"/>
              </a:rPr>
              <a:t>л</a:t>
            </a:r>
            <a:r>
              <a:rPr sz="2500" spc="110" dirty="0">
                <a:latin typeface="Verdana"/>
                <a:cs typeface="Verdana"/>
              </a:rPr>
              <a:t>и</a:t>
            </a:r>
            <a:r>
              <a:rPr sz="2500" spc="85" dirty="0">
                <a:latin typeface="Verdana"/>
                <a:cs typeface="Verdana"/>
              </a:rPr>
              <a:t>пн</a:t>
            </a:r>
            <a:r>
              <a:rPr sz="2500" spc="15" dirty="0">
                <a:latin typeface="Verdana"/>
                <a:cs typeface="Verdana"/>
              </a:rPr>
              <a:t>я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695" dirty="0">
                <a:latin typeface="Verdana"/>
                <a:cs typeface="Verdana"/>
              </a:rPr>
              <a:t>1</a:t>
            </a:r>
            <a:r>
              <a:rPr sz="2500" spc="-75" dirty="0">
                <a:latin typeface="Verdana"/>
                <a:cs typeface="Verdana"/>
              </a:rPr>
              <a:t>99</a:t>
            </a:r>
            <a:r>
              <a:rPr sz="2500" spc="40" dirty="0">
                <a:latin typeface="Verdana"/>
                <a:cs typeface="Verdana"/>
              </a:rPr>
              <a:t>4  </a:t>
            </a:r>
            <a:r>
              <a:rPr sz="2500" spc="-60" dirty="0">
                <a:latin typeface="Verdana"/>
                <a:cs typeface="Verdana"/>
              </a:rPr>
              <a:t>року.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775" y="3303418"/>
            <a:ext cx="9640570" cy="48463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0815" algn="just">
              <a:lnSpc>
                <a:spcPct val="116700"/>
              </a:lnSpc>
              <a:spcBef>
                <a:spcPts val="95"/>
              </a:spcBef>
            </a:pPr>
            <a:r>
              <a:rPr sz="3000" spc="-484" dirty="0">
                <a:latin typeface="Verdana"/>
                <a:cs typeface="Verdana"/>
              </a:rPr>
              <a:t>17 </a:t>
            </a:r>
            <a:r>
              <a:rPr sz="3000" spc="65" dirty="0">
                <a:latin typeface="Verdana"/>
                <a:cs typeface="Verdana"/>
              </a:rPr>
              <a:t>червня </a:t>
            </a:r>
            <a:r>
              <a:rPr sz="3000" spc="-300" dirty="0">
                <a:latin typeface="Verdana"/>
                <a:cs typeface="Verdana"/>
              </a:rPr>
              <a:t>1993 </a:t>
            </a:r>
            <a:r>
              <a:rPr sz="3000" spc="-135" dirty="0">
                <a:latin typeface="Verdana"/>
                <a:cs typeface="Verdana"/>
              </a:rPr>
              <a:t>р. </a:t>
            </a:r>
            <a:r>
              <a:rPr sz="3000" spc="65" dirty="0">
                <a:latin typeface="Verdana"/>
                <a:cs typeface="Verdana"/>
              </a:rPr>
              <a:t>парламент </a:t>
            </a:r>
            <a:r>
              <a:rPr sz="3000" spc="105" dirty="0">
                <a:latin typeface="Verdana"/>
                <a:cs typeface="Verdana"/>
              </a:rPr>
              <a:t>прийняв </a:t>
            </a:r>
            <a:r>
              <a:rPr sz="3000" spc="90" dirty="0">
                <a:latin typeface="Verdana"/>
                <a:cs typeface="Verdana"/>
              </a:rPr>
              <a:t>рішення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80" dirty="0">
                <a:latin typeface="Verdana"/>
                <a:cs typeface="Verdana"/>
              </a:rPr>
              <a:t>провести </a:t>
            </a:r>
            <a:r>
              <a:rPr sz="3000" spc="-145" dirty="0">
                <a:latin typeface="Verdana"/>
                <a:cs typeface="Verdana"/>
              </a:rPr>
              <a:t>26 </a:t>
            </a:r>
            <a:r>
              <a:rPr sz="3000" spc="80" dirty="0">
                <a:latin typeface="Verdana"/>
                <a:cs typeface="Verdana"/>
              </a:rPr>
              <a:t>вересня </a:t>
            </a:r>
            <a:r>
              <a:rPr sz="3000" spc="-190" dirty="0">
                <a:latin typeface="Verdana"/>
                <a:cs typeface="Verdana"/>
              </a:rPr>
              <a:t>1993-го </a:t>
            </a:r>
            <a:r>
              <a:rPr sz="3000" spc="35" dirty="0">
                <a:latin typeface="Verdana"/>
                <a:cs typeface="Verdana"/>
              </a:rPr>
              <a:t>консультативний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референдум</a:t>
            </a:r>
            <a:r>
              <a:rPr sz="3000" spc="80" dirty="0">
                <a:latin typeface="Verdana"/>
                <a:cs typeface="Verdana"/>
              </a:rPr>
              <a:t> </a:t>
            </a:r>
            <a:r>
              <a:rPr sz="3000" spc="125" dirty="0">
                <a:latin typeface="Verdana"/>
                <a:cs typeface="Verdana"/>
              </a:rPr>
              <a:t>про</a:t>
            </a:r>
            <a:r>
              <a:rPr sz="3000" spc="130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висловлення</a:t>
            </a:r>
            <a:r>
              <a:rPr sz="3000" spc="1195" dirty="0">
                <a:latin typeface="Verdana"/>
                <a:cs typeface="Verdana"/>
              </a:rPr>
              <a:t> </a:t>
            </a:r>
            <a:r>
              <a:rPr sz="3000" spc="90" dirty="0">
                <a:latin typeface="Verdana"/>
                <a:cs typeface="Verdana"/>
              </a:rPr>
              <a:t>недовіри </a:t>
            </a:r>
            <a:r>
              <a:rPr sz="3000" spc="95" dirty="0">
                <a:latin typeface="Verdana"/>
                <a:cs typeface="Verdana"/>
              </a:rPr>
              <a:t> </a:t>
            </a:r>
            <a:r>
              <a:rPr sz="3000" spc="110" dirty="0" err="1">
                <a:latin typeface="Verdana"/>
                <a:cs typeface="Verdana"/>
              </a:rPr>
              <a:t>п</a:t>
            </a:r>
            <a:r>
              <a:rPr sz="3000" spc="185" dirty="0" err="1">
                <a:latin typeface="Verdana"/>
                <a:cs typeface="Verdana"/>
              </a:rPr>
              <a:t>р</a:t>
            </a:r>
            <a:r>
              <a:rPr sz="3000" spc="65" dirty="0" err="1">
                <a:latin typeface="Verdana"/>
                <a:cs typeface="Verdana"/>
              </a:rPr>
              <a:t>е</a:t>
            </a:r>
            <a:r>
              <a:rPr sz="3000" spc="25" dirty="0" err="1">
                <a:latin typeface="Verdana"/>
                <a:cs typeface="Verdana"/>
              </a:rPr>
              <a:t>з</a:t>
            </a:r>
            <a:r>
              <a:rPr sz="3000" spc="140" dirty="0" err="1">
                <a:latin typeface="Verdana"/>
                <a:cs typeface="Verdana"/>
              </a:rPr>
              <a:t>и</a:t>
            </a:r>
            <a:r>
              <a:rPr sz="3000" spc="85" dirty="0" err="1">
                <a:latin typeface="Verdana"/>
                <a:cs typeface="Verdana"/>
              </a:rPr>
              <a:t>д</a:t>
            </a:r>
            <a:r>
              <a:rPr sz="3000" spc="65" dirty="0" err="1">
                <a:latin typeface="Verdana"/>
                <a:cs typeface="Verdana"/>
              </a:rPr>
              <a:t>е</a:t>
            </a:r>
            <a:r>
              <a:rPr sz="3000" spc="110" dirty="0" err="1">
                <a:latin typeface="Verdana"/>
                <a:cs typeface="Verdana"/>
              </a:rPr>
              <a:t>н</a:t>
            </a:r>
            <a:r>
              <a:rPr sz="3000" spc="-70" dirty="0" err="1">
                <a:latin typeface="Verdana"/>
                <a:cs typeface="Verdana"/>
              </a:rPr>
              <a:t>т</a:t>
            </a:r>
            <a:r>
              <a:rPr sz="3000" spc="-105" dirty="0" err="1">
                <a:latin typeface="Verdana"/>
                <a:cs typeface="Verdana"/>
              </a:rPr>
              <a:t>у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20" dirty="0">
                <a:latin typeface="Verdana"/>
                <a:cs typeface="Verdana"/>
              </a:rPr>
              <a:t>нт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-459" dirty="0">
                <a:latin typeface="Verdana"/>
                <a:cs typeface="Verdana"/>
              </a:rPr>
              <a:t>.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190" dirty="0">
                <a:latin typeface="Verdana"/>
                <a:cs typeface="Verdana"/>
              </a:rPr>
              <a:t>О</a:t>
            </a:r>
            <a:r>
              <a:rPr sz="3000" spc="85" dirty="0">
                <a:latin typeface="Verdana"/>
                <a:cs typeface="Verdana"/>
              </a:rPr>
              <a:t>д</a:t>
            </a:r>
            <a:r>
              <a:rPr sz="3000" spc="30" dirty="0">
                <a:latin typeface="Verdana"/>
                <a:cs typeface="Verdana"/>
              </a:rPr>
              <a:t>на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-204" dirty="0">
                <a:latin typeface="Verdana"/>
                <a:cs typeface="Verdana"/>
              </a:rPr>
              <a:t>2</a:t>
            </a:r>
            <a:r>
              <a:rPr sz="3000" spc="75" dirty="0">
                <a:latin typeface="Verdana"/>
                <a:cs typeface="Verdana"/>
              </a:rPr>
              <a:t>4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10" dirty="0">
                <a:latin typeface="Verdana"/>
                <a:cs typeface="Verdana"/>
              </a:rPr>
              <a:t>я  </a:t>
            </a:r>
            <a:r>
              <a:rPr sz="3000" spc="75" dirty="0" err="1">
                <a:latin typeface="Verdana"/>
                <a:cs typeface="Verdana"/>
              </a:rPr>
              <a:t>референдум</a:t>
            </a:r>
            <a:r>
              <a:rPr sz="3000" spc="75" dirty="0">
                <a:latin typeface="Verdana"/>
                <a:cs typeface="Verdana"/>
              </a:rPr>
              <a:t> </a:t>
            </a:r>
            <a:r>
              <a:rPr sz="3000" spc="20" dirty="0" err="1">
                <a:latin typeface="Verdana"/>
                <a:cs typeface="Verdana"/>
              </a:rPr>
              <a:t>бу</a:t>
            </a:r>
            <a:r>
              <a:rPr lang="uk-UA" sz="3000" spc="20" dirty="0" err="1">
                <a:latin typeface="Verdana"/>
                <a:cs typeface="Verdana"/>
              </a:rPr>
              <a:t>ло</a:t>
            </a:r>
            <a:r>
              <a:rPr sz="3000" spc="20" dirty="0">
                <a:latin typeface="Verdana"/>
                <a:cs typeface="Verdana"/>
              </a:rPr>
              <a:t> </a:t>
            </a:r>
            <a:r>
              <a:rPr sz="3000" spc="5" dirty="0" err="1">
                <a:latin typeface="Verdana"/>
                <a:cs typeface="Verdana"/>
              </a:rPr>
              <a:t>скасован</a:t>
            </a:r>
            <a:r>
              <a:rPr lang="uk-UA" sz="3000" spc="5" dirty="0">
                <a:latin typeface="Verdana"/>
                <a:cs typeface="Verdana"/>
              </a:rPr>
              <a:t>о</a:t>
            </a:r>
            <a:r>
              <a:rPr sz="3000" spc="5" dirty="0">
                <a:latin typeface="Verdana"/>
                <a:cs typeface="Verdana"/>
              </a:rPr>
              <a:t>. </a:t>
            </a:r>
            <a:r>
              <a:rPr sz="3000" spc="50" dirty="0">
                <a:latin typeface="Verdana"/>
                <a:cs typeface="Verdana"/>
              </a:rPr>
              <a:t>Верховна </a:t>
            </a:r>
            <a:r>
              <a:rPr sz="3000" spc="75" dirty="0">
                <a:latin typeface="Verdana"/>
                <a:cs typeface="Verdana"/>
              </a:rPr>
              <a:t>Рада </a:t>
            </a:r>
            <a:r>
              <a:rPr sz="3000" spc="80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України</a:t>
            </a:r>
            <a:r>
              <a:rPr sz="3000" spc="80" dirty="0">
                <a:latin typeface="Verdana"/>
                <a:cs typeface="Verdana"/>
              </a:rPr>
              <a:t> вирішила</a:t>
            </a:r>
            <a:r>
              <a:rPr sz="3000" spc="85" dirty="0">
                <a:latin typeface="Verdana"/>
                <a:cs typeface="Verdana"/>
              </a:rPr>
              <a:t> </a:t>
            </a:r>
            <a:r>
              <a:rPr sz="3000" spc="80" dirty="0">
                <a:latin typeface="Verdana"/>
                <a:cs typeface="Verdana"/>
              </a:rPr>
              <a:t>провести</a:t>
            </a:r>
            <a:r>
              <a:rPr sz="3000" spc="85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дострокові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120" dirty="0">
                <a:latin typeface="Verdana"/>
                <a:cs typeface="Verdana"/>
              </a:rPr>
              <a:t>вибори </a:t>
            </a:r>
            <a:r>
              <a:rPr sz="3000" spc="85" dirty="0">
                <a:latin typeface="Verdana"/>
                <a:cs typeface="Verdana"/>
              </a:rPr>
              <a:t>до </a:t>
            </a:r>
            <a:r>
              <a:rPr sz="3000" spc="50" dirty="0">
                <a:latin typeface="Verdana"/>
                <a:cs typeface="Verdana"/>
              </a:rPr>
              <a:t>парламенту </a:t>
            </a:r>
            <a:r>
              <a:rPr sz="3000" spc="-175" dirty="0">
                <a:latin typeface="Verdana"/>
                <a:cs typeface="Verdana"/>
              </a:rPr>
              <a:t>27</a:t>
            </a:r>
            <a:r>
              <a:rPr sz="3000" spc="-17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березня </a:t>
            </a:r>
            <a:r>
              <a:rPr sz="3000" spc="-229" dirty="0">
                <a:latin typeface="Verdana"/>
                <a:cs typeface="Verdana"/>
              </a:rPr>
              <a:t>1994</a:t>
            </a:r>
            <a:r>
              <a:rPr sz="3000" spc="-225" dirty="0">
                <a:latin typeface="Verdana"/>
                <a:cs typeface="Verdana"/>
              </a:rPr>
              <a:t> </a:t>
            </a:r>
            <a:r>
              <a:rPr sz="3000" spc="-135" dirty="0">
                <a:latin typeface="Verdana"/>
                <a:cs typeface="Verdana"/>
              </a:rPr>
              <a:t>р.</a:t>
            </a:r>
            <a:r>
              <a:rPr sz="3000" spc="-13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і </a:t>
            </a:r>
            <a:r>
              <a:rPr sz="3000" dirty="0">
                <a:latin typeface="Verdana"/>
                <a:cs typeface="Verdana"/>
              </a:rPr>
              <a:t> 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85" dirty="0">
                <a:latin typeface="Verdana"/>
                <a:cs typeface="Verdana"/>
              </a:rPr>
              <a:t>д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—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4" dirty="0">
                <a:latin typeface="Verdana"/>
                <a:cs typeface="Verdana"/>
              </a:rPr>
              <a:t>2</a:t>
            </a:r>
            <a:r>
              <a:rPr sz="3000" spc="-85" dirty="0">
                <a:latin typeface="Verdana"/>
                <a:cs typeface="Verdana"/>
              </a:rPr>
              <a:t>6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" dirty="0">
                <a:latin typeface="Verdana"/>
                <a:cs typeface="Verdana"/>
              </a:rPr>
              <a:t>ч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15" dirty="0">
                <a:latin typeface="Verdana"/>
                <a:cs typeface="Verdana"/>
              </a:rPr>
              <a:t>я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825" dirty="0">
                <a:latin typeface="Verdana"/>
                <a:cs typeface="Verdana"/>
              </a:rPr>
              <a:t>1</a:t>
            </a:r>
            <a:r>
              <a:rPr sz="3000" spc="-85" dirty="0">
                <a:latin typeface="Verdana"/>
                <a:cs typeface="Verdana"/>
              </a:rPr>
              <a:t>99</a:t>
            </a:r>
            <a:r>
              <a:rPr sz="3000" spc="75" dirty="0">
                <a:latin typeface="Verdana"/>
                <a:cs typeface="Verdana"/>
              </a:rPr>
              <a:t>4</a:t>
            </a:r>
            <a:r>
              <a:rPr sz="3000" spc="-220" dirty="0">
                <a:latin typeface="Verdana"/>
                <a:cs typeface="Verdana"/>
              </a:rPr>
              <a:t>-</a:t>
            </a:r>
            <a:r>
              <a:rPr sz="3000" spc="45" dirty="0">
                <a:latin typeface="Verdana"/>
                <a:cs typeface="Verdana"/>
              </a:rPr>
              <a:t>го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 dirty="0">
              <a:latin typeface="Verdana"/>
              <a:cs typeface="Verdana"/>
            </a:endParaRPr>
          </a:p>
          <a:p>
            <a:pPr marL="184150" algn="just">
              <a:lnSpc>
                <a:spcPct val="100000"/>
              </a:lnSpc>
              <a:spcBef>
                <a:spcPts val="390"/>
              </a:spcBef>
            </a:pPr>
            <a:endParaRPr sz="3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4825" cy="10283190"/>
            <a:chOff x="0" y="1"/>
            <a:chExt cx="18284825" cy="10283190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4825" cy="10283190"/>
            </a:xfrm>
            <a:custGeom>
              <a:avLst/>
              <a:gdLst/>
              <a:ahLst/>
              <a:cxnLst/>
              <a:rect l="l" t="t" r="r" b="b"/>
              <a:pathLst>
                <a:path w="18284825" h="10283190">
                  <a:moveTo>
                    <a:pt x="18284355" y="0"/>
                  </a:moveTo>
                  <a:lnTo>
                    <a:pt x="10639412" y="0"/>
                  </a:lnTo>
                  <a:lnTo>
                    <a:pt x="10359555" y="0"/>
                  </a:lnTo>
                  <a:lnTo>
                    <a:pt x="0" y="0"/>
                  </a:lnTo>
                  <a:lnTo>
                    <a:pt x="0" y="2758402"/>
                  </a:lnTo>
                  <a:lnTo>
                    <a:pt x="10359555" y="2758402"/>
                  </a:lnTo>
                  <a:lnTo>
                    <a:pt x="10359555" y="10283165"/>
                  </a:lnTo>
                  <a:lnTo>
                    <a:pt x="18284355" y="10283165"/>
                  </a:lnTo>
                  <a:lnTo>
                    <a:pt x="18284355" y="0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6574" y="3030567"/>
              <a:ext cx="7258049" cy="60483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6073" y="729349"/>
            <a:ext cx="16416019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0" dirty="0">
                <a:solidFill>
                  <a:srgbClr val="000000"/>
                </a:solidFill>
                <a:latin typeface="Verdana"/>
                <a:cs typeface="Verdana"/>
              </a:rPr>
              <a:t>П</a:t>
            </a:r>
            <a:r>
              <a:rPr spc="470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pc="16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pc="70" dirty="0">
                <a:solidFill>
                  <a:srgbClr val="000000"/>
                </a:solidFill>
                <a:latin typeface="Verdana"/>
                <a:cs typeface="Verdana"/>
              </a:rPr>
              <a:t>з</a:t>
            </a:r>
            <a:r>
              <a:rPr spc="355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pc="220" dirty="0">
                <a:solidFill>
                  <a:srgbClr val="000000"/>
                </a:solidFill>
                <a:latin typeface="Verdana"/>
                <a:cs typeface="Verdana"/>
              </a:rPr>
              <a:t>д</a:t>
            </a:r>
            <a:r>
              <a:rPr spc="16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pc="28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pc="-175" dirty="0">
                <a:solidFill>
                  <a:srgbClr val="000000"/>
                </a:solidFill>
                <a:latin typeface="Verdana"/>
                <a:cs typeface="Verdana"/>
              </a:rPr>
              <a:t>т</a:t>
            </a:r>
            <a:r>
              <a:rPr spc="355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pc="-6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28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pc="16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pc="70" dirty="0">
                <a:solidFill>
                  <a:srgbClr val="000000"/>
                </a:solidFill>
                <a:latin typeface="Verdana"/>
                <a:cs typeface="Verdana"/>
              </a:rPr>
              <a:t>з</a:t>
            </a:r>
            <a:r>
              <a:rPr spc="-13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pc="85" dirty="0">
                <a:solidFill>
                  <a:srgbClr val="000000"/>
                </a:solidFill>
                <a:latin typeface="Verdana"/>
                <a:cs typeface="Verdana"/>
              </a:rPr>
              <a:t>л</a:t>
            </a:r>
            <a:r>
              <a:rPr spc="16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pc="210" dirty="0">
                <a:solidFill>
                  <a:srgbClr val="000000"/>
                </a:solidFill>
                <a:latin typeface="Verdana"/>
                <a:cs typeface="Verdana"/>
              </a:rPr>
              <a:t>ж</a:t>
            </a:r>
            <a:r>
              <a:rPr spc="250" dirty="0">
                <a:solidFill>
                  <a:srgbClr val="000000"/>
                </a:solidFill>
                <a:latin typeface="Verdana"/>
                <a:cs typeface="Verdana"/>
              </a:rPr>
              <a:t>но</a:t>
            </a:r>
            <a:r>
              <a:rPr spc="-45" dirty="0">
                <a:solidFill>
                  <a:srgbClr val="000000"/>
                </a:solidFill>
                <a:latin typeface="Verdana"/>
                <a:cs typeface="Verdana"/>
              </a:rPr>
              <a:t>ї</a:t>
            </a:r>
            <a:r>
              <a:rPr spc="-6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484" dirty="0">
                <a:solidFill>
                  <a:srgbClr val="000000"/>
                </a:solidFill>
                <a:latin typeface="Verdana"/>
                <a:cs typeface="Verdana"/>
              </a:rPr>
              <a:t>У</a:t>
            </a:r>
            <a:r>
              <a:rPr spc="-85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spc="470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pc="-135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pc="-45" dirty="0">
                <a:solidFill>
                  <a:srgbClr val="000000"/>
                </a:solidFill>
                <a:latin typeface="Verdana"/>
                <a:cs typeface="Verdana"/>
              </a:rPr>
              <a:t>ї</a:t>
            </a:r>
            <a:r>
              <a:rPr spc="280" dirty="0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spc="355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8774" y="3015850"/>
            <a:ext cx="17193425" cy="7266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228840" algn="just">
              <a:lnSpc>
                <a:spcPct val="116700"/>
              </a:lnSpc>
              <a:spcBef>
                <a:spcPts val="95"/>
              </a:spcBef>
            </a:pPr>
            <a:r>
              <a:rPr sz="3000" spc="45" dirty="0">
                <a:latin typeface="Verdana"/>
                <a:cs typeface="Verdana"/>
              </a:rPr>
              <a:t>Політичну</a:t>
            </a:r>
            <a:r>
              <a:rPr sz="3000" spc="50" dirty="0">
                <a:latin typeface="Verdana"/>
                <a:cs typeface="Verdana"/>
              </a:rPr>
              <a:t> </a:t>
            </a:r>
            <a:r>
              <a:rPr sz="3000" spc="10" dirty="0">
                <a:latin typeface="Verdana"/>
                <a:cs typeface="Verdana"/>
              </a:rPr>
              <a:t>кар’єру</a:t>
            </a:r>
            <a:r>
              <a:rPr sz="3000" spc="15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Кучма</a:t>
            </a:r>
            <a:r>
              <a:rPr sz="3000" spc="3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розпочав</a:t>
            </a:r>
            <a:r>
              <a:rPr sz="3000" spc="60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на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-235" dirty="0">
                <a:latin typeface="Verdana"/>
                <a:cs typeface="Verdana"/>
              </a:rPr>
              <a:t>“</a:t>
            </a:r>
            <a:r>
              <a:rPr sz="3000" spc="220" dirty="0" err="1">
                <a:latin typeface="Verdana"/>
                <a:cs typeface="Verdana"/>
              </a:rPr>
              <a:t>П</a:t>
            </a:r>
            <a:r>
              <a:rPr sz="3000" spc="-5" dirty="0" err="1">
                <a:latin typeface="Verdana"/>
                <a:cs typeface="Verdana"/>
              </a:rPr>
              <a:t>і</a:t>
            </a:r>
            <a:r>
              <a:rPr sz="3000" spc="35" dirty="0" err="1">
                <a:latin typeface="Verdana"/>
                <a:cs typeface="Verdana"/>
              </a:rPr>
              <a:t>в</a:t>
            </a:r>
            <a:r>
              <a:rPr sz="3000" spc="85" dirty="0" err="1">
                <a:latin typeface="Verdana"/>
                <a:cs typeface="Verdana"/>
              </a:rPr>
              <a:t>д</a:t>
            </a:r>
            <a:r>
              <a:rPr sz="3000" spc="65" dirty="0" err="1">
                <a:latin typeface="Verdana"/>
                <a:cs typeface="Verdana"/>
              </a:rPr>
              <a:t>е</a:t>
            </a:r>
            <a:r>
              <a:rPr sz="3000" spc="110" dirty="0" err="1">
                <a:latin typeface="Verdana"/>
                <a:cs typeface="Verdana"/>
              </a:rPr>
              <a:t>н</a:t>
            </a:r>
            <a:r>
              <a:rPr sz="3000" spc="280" dirty="0" err="1">
                <a:latin typeface="Verdana"/>
                <a:cs typeface="Verdana"/>
              </a:rPr>
              <a:t>м</a:t>
            </a:r>
            <a:r>
              <a:rPr sz="3000" spc="-55" dirty="0" err="1">
                <a:latin typeface="Verdana"/>
                <a:cs typeface="Verdana"/>
              </a:rPr>
              <a:t>а</a:t>
            </a:r>
            <a:r>
              <a:rPr sz="3000" spc="155" dirty="0" err="1">
                <a:latin typeface="Verdana"/>
                <a:cs typeface="Verdana"/>
              </a:rPr>
              <a:t>ш</a:t>
            </a:r>
            <a:r>
              <a:rPr sz="3000" spc="-5" dirty="0" err="1">
                <a:latin typeface="Verdana"/>
                <a:cs typeface="Verdana"/>
              </a:rPr>
              <a:t>і</a:t>
            </a:r>
            <a:r>
              <a:rPr sz="3000" spc="-235" dirty="0">
                <a:latin typeface="Verdana"/>
                <a:cs typeface="Verdana"/>
              </a:rPr>
              <a:t>”</a:t>
            </a:r>
            <a:r>
              <a:rPr lang="uk-UA" sz="3000" spc="-70" dirty="0">
                <a:latin typeface="Verdana"/>
                <a:cs typeface="Verdana"/>
              </a:rPr>
              <a:t> (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-45" dirty="0">
                <a:latin typeface="Verdana"/>
                <a:cs typeface="Verdana"/>
              </a:rPr>
              <a:t> </a:t>
            </a:r>
            <a:r>
              <a:rPr sz="3000" spc="-825" dirty="0">
                <a:latin typeface="Verdana"/>
                <a:cs typeface="Verdana"/>
              </a:rPr>
              <a:t>1</a:t>
            </a:r>
            <a:r>
              <a:rPr sz="3000" spc="-85" dirty="0">
                <a:latin typeface="Verdana"/>
                <a:cs typeface="Verdana"/>
              </a:rPr>
              <a:t>9</a:t>
            </a:r>
            <a:r>
              <a:rPr sz="3000" spc="5" dirty="0">
                <a:latin typeface="Verdana"/>
                <a:cs typeface="Verdana"/>
              </a:rPr>
              <a:t>8</a:t>
            </a:r>
            <a:r>
              <a:rPr sz="3000" spc="-85" dirty="0">
                <a:latin typeface="Verdana"/>
                <a:cs typeface="Verdana"/>
              </a:rPr>
              <a:t>6</a:t>
            </a:r>
            <a:r>
              <a:rPr lang="uk-UA" sz="3000" spc="-85" dirty="0">
                <a:latin typeface="Verdana"/>
                <a:cs typeface="Verdana"/>
              </a:rPr>
              <a:t>-1992 рр. -</a:t>
            </a:r>
            <a:r>
              <a:rPr sz="3000" spc="100" dirty="0">
                <a:latin typeface="Verdana"/>
                <a:cs typeface="Verdana"/>
              </a:rPr>
              <a:t> </a:t>
            </a:r>
            <a:r>
              <a:rPr sz="3000" spc="85" dirty="0" err="1">
                <a:latin typeface="Verdana"/>
                <a:cs typeface="Verdana"/>
              </a:rPr>
              <a:t>генеральни</a:t>
            </a:r>
            <a:r>
              <a:rPr lang="uk-UA" sz="3000" spc="85" dirty="0">
                <a:latin typeface="Verdana"/>
                <a:cs typeface="Verdana"/>
              </a:rPr>
              <a:t>й</a:t>
            </a:r>
            <a:r>
              <a:rPr sz="3000" spc="-235" dirty="0">
                <a:latin typeface="Verdana"/>
                <a:cs typeface="Verdana"/>
              </a:rPr>
              <a:t> </a:t>
            </a:r>
            <a:r>
              <a:rPr sz="3000" spc="50" dirty="0" err="1">
                <a:latin typeface="Verdana"/>
                <a:cs typeface="Verdana"/>
              </a:rPr>
              <a:t>директор</a:t>
            </a:r>
            <a:r>
              <a:rPr lang="uk-UA" sz="3000" spc="50" dirty="0">
                <a:latin typeface="Verdana"/>
                <a:cs typeface="Verdana"/>
              </a:rPr>
              <a:t>)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 dirty="0">
              <a:latin typeface="Verdana"/>
              <a:cs typeface="Verdana"/>
            </a:endParaRPr>
          </a:p>
          <a:p>
            <a:pPr marL="619760">
              <a:lnSpc>
                <a:spcPct val="100000"/>
              </a:lnSpc>
            </a:pPr>
            <a:r>
              <a:rPr lang="uk-UA" sz="3000" spc="190" dirty="0">
                <a:latin typeface="Verdana"/>
                <a:cs typeface="Verdana"/>
              </a:rPr>
              <a:t>У </a:t>
            </a:r>
            <a:r>
              <a:rPr sz="3000" spc="-825" dirty="0">
                <a:latin typeface="Verdana"/>
                <a:cs typeface="Verdana"/>
              </a:rPr>
              <a:t>1</a:t>
            </a:r>
            <a:r>
              <a:rPr lang="uk-UA" sz="3000" spc="-825" dirty="0">
                <a:latin typeface="Verdana"/>
                <a:cs typeface="Verdana"/>
              </a:rPr>
              <a:t> </a:t>
            </a:r>
            <a:r>
              <a:rPr sz="3000" spc="-85" dirty="0">
                <a:latin typeface="Verdana"/>
                <a:cs typeface="Verdana"/>
              </a:rPr>
              <a:t>99</a:t>
            </a:r>
            <a:r>
              <a:rPr sz="3000" spc="-204" dirty="0">
                <a:latin typeface="Verdana"/>
                <a:cs typeface="Verdana"/>
              </a:rPr>
              <a:t>2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lang="ru-RU" sz="3000" spc="-220" dirty="0">
                <a:latin typeface="Verdana"/>
                <a:cs typeface="Verdana"/>
              </a:rPr>
              <a:t>–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825" dirty="0">
                <a:latin typeface="Verdana"/>
                <a:cs typeface="Verdana"/>
              </a:rPr>
              <a:t>1</a:t>
            </a:r>
            <a:r>
              <a:rPr lang="uk-UA" sz="3000" spc="-825" dirty="0">
                <a:latin typeface="Verdana"/>
                <a:cs typeface="Verdana"/>
              </a:rPr>
              <a:t>  </a:t>
            </a:r>
            <a:r>
              <a:rPr sz="3000" spc="-85" dirty="0">
                <a:latin typeface="Verdana"/>
                <a:cs typeface="Verdana"/>
              </a:rPr>
              <a:t>99</a:t>
            </a:r>
            <a:r>
              <a:rPr sz="3000" spc="-220" dirty="0">
                <a:latin typeface="Verdana"/>
                <a:cs typeface="Verdana"/>
              </a:rPr>
              <a:t>3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lang="uk-UA" sz="3000" spc="185" dirty="0">
                <a:latin typeface="Verdana"/>
                <a:cs typeface="Verdana"/>
              </a:rPr>
              <a:t>р.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25" dirty="0" err="1">
                <a:latin typeface="Verdana"/>
                <a:cs typeface="Verdana"/>
              </a:rPr>
              <a:t>з</a:t>
            </a:r>
            <a:r>
              <a:rPr sz="3000" spc="-55" dirty="0" err="1">
                <a:latin typeface="Verdana"/>
                <a:cs typeface="Verdana"/>
              </a:rPr>
              <a:t>а</a:t>
            </a:r>
            <a:r>
              <a:rPr sz="3000" spc="140" dirty="0" err="1">
                <a:latin typeface="Verdana"/>
                <a:cs typeface="Verdana"/>
              </a:rPr>
              <a:t>й</a:t>
            </a:r>
            <a:r>
              <a:rPr sz="3000" spc="280" dirty="0" err="1">
                <a:latin typeface="Verdana"/>
                <a:cs typeface="Verdana"/>
              </a:rPr>
              <a:t>м</a:t>
            </a:r>
            <a:r>
              <a:rPr sz="3000" spc="-55" dirty="0" err="1">
                <a:latin typeface="Verdana"/>
                <a:cs typeface="Verdana"/>
              </a:rPr>
              <a:t>а</a:t>
            </a:r>
            <a:r>
              <a:rPr lang="uk-UA" sz="3000" spc="75" dirty="0">
                <a:latin typeface="Verdana"/>
                <a:cs typeface="Verdana"/>
              </a:rPr>
              <a:t>в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85" dirty="0">
                <a:latin typeface="Verdana"/>
                <a:cs typeface="Verdana"/>
              </a:rPr>
              <a:t>ос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85" dirty="0">
                <a:latin typeface="Verdana"/>
                <a:cs typeface="Verdana"/>
              </a:rPr>
              <a:t>д</a:t>
            </a:r>
            <a:r>
              <a:rPr sz="3000" spc="-105" dirty="0">
                <a:latin typeface="Verdana"/>
                <a:cs typeface="Verdana"/>
              </a:rPr>
              <a:t>у</a:t>
            </a:r>
            <a:endParaRPr sz="3000" dirty="0">
              <a:latin typeface="Verdana"/>
              <a:cs typeface="Verdana"/>
            </a:endParaRPr>
          </a:p>
          <a:p>
            <a:pPr marL="619760" marR="7451725">
              <a:lnSpc>
                <a:spcPts val="4200"/>
              </a:lnSpc>
              <a:spcBef>
                <a:spcPts val="240"/>
              </a:spcBef>
            </a:pP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-170" dirty="0">
                <a:latin typeface="Verdana"/>
                <a:cs typeface="Verdana"/>
              </a:rPr>
              <a:t>’</a:t>
            </a:r>
            <a:r>
              <a:rPr sz="3000" spc="75" dirty="0">
                <a:latin typeface="Verdana"/>
                <a:cs typeface="Verdana"/>
              </a:rPr>
              <a:t>є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220" dirty="0">
                <a:latin typeface="Verdana"/>
                <a:cs typeface="Verdana"/>
              </a:rPr>
              <a:t>-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90" dirty="0">
                <a:latin typeface="Verdana"/>
                <a:cs typeface="Verdana"/>
              </a:rPr>
              <a:t>У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0" dirty="0">
                <a:latin typeface="Verdana"/>
                <a:cs typeface="Verdana"/>
              </a:rPr>
              <a:t>ї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459" dirty="0">
                <a:latin typeface="Verdana"/>
                <a:cs typeface="Verdana"/>
              </a:rPr>
              <a:t>.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825" dirty="0">
                <a:latin typeface="Verdana"/>
                <a:cs typeface="Verdana"/>
              </a:rPr>
              <a:t>1</a:t>
            </a:r>
            <a:r>
              <a:rPr lang="uk-UA" sz="3000" spc="-825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0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ли</a:t>
            </a:r>
            <a:r>
              <a:rPr sz="3000" spc="110" dirty="0">
                <a:latin typeface="Verdana"/>
                <a:cs typeface="Verdana"/>
              </a:rPr>
              <a:t>пн</a:t>
            </a:r>
            <a:r>
              <a:rPr sz="3000" spc="15" dirty="0">
                <a:latin typeface="Verdana"/>
                <a:cs typeface="Verdana"/>
              </a:rPr>
              <a:t>я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825" dirty="0">
                <a:latin typeface="Verdana"/>
                <a:cs typeface="Verdana"/>
              </a:rPr>
              <a:t>1</a:t>
            </a:r>
            <a:r>
              <a:rPr lang="uk-UA" sz="3000" spc="-825" dirty="0">
                <a:latin typeface="Verdana"/>
                <a:cs typeface="Verdana"/>
              </a:rPr>
              <a:t> </a:t>
            </a:r>
            <a:r>
              <a:rPr sz="3000" spc="-85" dirty="0">
                <a:latin typeface="Verdana"/>
                <a:cs typeface="Verdana"/>
              </a:rPr>
              <a:t>99</a:t>
            </a:r>
            <a:r>
              <a:rPr sz="3000" spc="50" dirty="0">
                <a:latin typeface="Verdana"/>
                <a:cs typeface="Verdana"/>
              </a:rPr>
              <a:t>4  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90" dirty="0">
                <a:latin typeface="Verdana"/>
                <a:cs typeface="Verdana"/>
              </a:rPr>
              <a:t>У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0" dirty="0">
                <a:latin typeface="Verdana"/>
                <a:cs typeface="Verdana"/>
              </a:rPr>
              <a:t>ї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40" dirty="0">
                <a:latin typeface="Verdana"/>
                <a:cs typeface="Verdana"/>
              </a:rPr>
              <a:t>й</a:t>
            </a:r>
            <a:r>
              <a:rPr sz="3000" spc="155" dirty="0">
                <a:latin typeface="Verdana"/>
                <a:cs typeface="Verdana"/>
              </a:rPr>
              <a:t>ш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д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75" dirty="0">
                <a:latin typeface="Verdana"/>
                <a:cs typeface="Verdana"/>
              </a:rPr>
              <a:t>ги</a:t>
            </a:r>
            <a:r>
              <a:rPr sz="3000" spc="140" dirty="0">
                <a:latin typeface="Verdana"/>
                <a:cs typeface="Verdana"/>
              </a:rPr>
              <a:t>й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130" dirty="0">
                <a:latin typeface="Verdana"/>
                <a:cs typeface="Verdana"/>
              </a:rPr>
              <a:t>р  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85" dirty="0">
                <a:latin typeface="Verdana"/>
                <a:cs typeface="Verdana"/>
              </a:rPr>
              <a:t>д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10" dirty="0">
                <a:latin typeface="Verdana"/>
                <a:cs typeface="Verdana"/>
              </a:rPr>
              <a:t>н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-25" dirty="0">
                <a:latin typeface="Verdana"/>
                <a:cs typeface="Verdana"/>
              </a:rPr>
              <a:t>ь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200" dirty="0">
                <a:latin typeface="Verdana"/>
                <a:cs typeface="Verdana"/>
              </a:rPr>
              <a:t>х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130" dirty="0">
                <a:latin typeface="Verdana"/>
                <a:cs typeface="Verdana"/>
              </a:rPr>
              <a:t>б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0" dirty="0">
                <a:latin typeface="Verdana"/>
                <a:cs typeface="Verdana"/>
              </a:rPr>
              <a:t>п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-45" dirty="0">
                <a:latin typeface="Verdana"/>
                <a:cs typeface="Verdana"/>
              </a:rPr>
              <a:t>гу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на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5" dirty="0">
                <a:latin typeface="Verdana"/>
                <a:cs typeface="Verdana"/>
              </a:rPr>
              <a:t>я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145" dirty="0">
                <a:latin typeface="Verdana"/>
                <a:cs typeface="Verdana"/>
              </a:rPr>
              <a:t>х  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85" dirty="0">
                <a:latin typeface="Verdana"/>
                <a:cs typeface="Verdana"/>
              </a:rPr>
              <a:t>до</a:t>
            </a:r>
            <a:r>
              <a:rPr sz="3000" spc="130" dirty="0">
                <a:latin typeface="Verdana"/>
                <a:cs typeface="Verdana"/>
              </a:rPr>
              <a:t>б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К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-20" dirty="0">
                <a:latin typeface="Verdana"/>
                <a:cs typeface="Verdana"/>
              </a:rPr>
              <a:t>ч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459" dirty="0">
                <a:latin typeface="Verdana"/>
                <a:cs typeface="Verdana"/>
              </a:rPr>
              <a:t>,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65" dirty="0">
                <a:latin typeface="Verdana"/>
                <a:cs typeface="Verdana"/>
              </a:rPr>
              <a:t>е</a:t>
            </a:r>
            <a:r>
              <a:rPr sz="3000" spc="25" dirty="0">
                <a:latin typeface="Verdana"/>
                <a:cs typeface="Verdana"/>
              </a:rPr>
              <a:t>з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-25" dirty="0">
                <a:latin typeface="Verdana"/>
                <a:cs typeface="Verdana"/>
              </a:rPr>
              <a:t>ь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10" dirty="0">
                <a:latin typeface="Verdana"/>
                <a:cs typeface="Verdana"/>
              </a:rPr>
              <a:t>5</a:t>
            </a:r>
            <a:r>
              <a:rPr sz="3000" spc="-204" dirty="0">
                <a:latin typeface="Verdana"/>
                <a:cs typeface="Verdana"/>
              </a:rPr>
              <a:t>2</a:t>
            </a:r>
            <a:r>
              <a:rPr sz="3000" spc="-459" dirty="0">
                <a:latin typeface="Verdana"/>
                <a:cs typeface="Verdana"/>
              </a:rPr>
              <a:t>,</a:t>
            </a:r>
            <a:r>
              <a:rPr sz="3000" spc="-825" dirty="0">
                <a:latin typeface="Verdana"/>
                <a:cs typeface="Verdana"/>
              </a:rPr>
              <a:t>1</a:t>
            </a:r>
            <a:r>
              <a:rPr lang="uk-UA" sz="3000" spc="-825" dirty="0">
                <a:latin typeface="Verdana"/>
                <a:cs typeface="Verdana"/>
              </a:rPr>
              <a:t> </a:t>
            </a:r>
            <a:r>
              <a:rPr sz="3000" spc="-210" dirty="0">
                <a:latin typeface="Verdana"/>
                <a:cs typeface="Verdana"/>
              </a:rPr>
              <a:t>5</a:t>
            </a:r>
            <a:r>
              <a:rPr sz="3000" spc="-745" dirty="0">
                <a:latin typeface="Verdana"/>
                <a:cs typeface="Verdana"/>
              </a:rPr>
              <a:t>%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0" dirty="0">
                <a:latin typeface="Verdana"/>
                <a:cs typeface="Verdana"/>
              </a:rPr>
              <a:t>г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30" dirty="0">
                <a:latin typeface="Verdana"/>
                <a:cs typeface="Verdana"/>
              </a:rPr>
              <a:t>л</a:t>
            </a:r>
            <a:r>
              <a:rPr sz="3000" spc="85" dirty="0">
                <a:latin typeface="Verdana"/>
                <a:cs typeface="Verdana"/>
              </a:rPr>
              <a:t>ос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 dirty="0">
              <a:latin typeface="Verdana"/>
              <a:cs typeface="Verdana"/>
            </a:endParaRPr>
          </a:p>
          <a:p>
            <a:pPr marL="619760" marR="7472680">
              <a:lnSpc>
                <a:spcPct val="116700"/>
              </a:lnSpc>
              <a:spcBef>
                <a:spcPts val="315"/>
              </a:spcBef>
            </a:pPr>
            <a:r>
              <a:rPr sz="3000" spc="190" dirty="0">
                <a:latin typeface="Verdana"/>
                <a:cs typeface="Verdana"/>
              </a:rPr>
              <a:t>У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825" dirty="0">
                <a:latin typeface="Verdana"/>
                <a:cs typeface="Verdana"/>
              </a:rPr>
              <a:t>1</a:t>
            </a:r>
            <a:r>
              <a:rPr sz="3000" spc="-220" dirty="0">
                <a:latin typeface="Verdana"/>
                <a:cs typeface="Verdana"/>
              </a:rPr>
              <a:t>-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0" dirty="0" err="1">
                <a:latin typeface="Verdana"/>
                <a:cs typeface="Verdana"/>
              </a:rPr>
              <a:t>п</a:t>
            </a:r>
            <a:r>
              <a:rPr sz="3000" spc="185" dirty="0" err="1">
                <a:latin typeface="Verdana"/>
                <a:cs typeface="Verdana"/>
              </a:rPr>
              <a:t>р</a:t>
            </a:r>
            <a:r>
              <a:rPr sz="3000" spc="65" dirty="0" err="1">
                <a:latin typeface="Verdana"/>
                <a:cs typeface="Verdana"/>
              </a:rPr>
              <a:t>е</a:t>
            </a:r>
            <a:r>
              <a:rPr sz="3000" spc="25" dirty="0" err="1">
                <a:latin typeface="Verdana"/>
                <a:cs typeface="Verdana"/>
              </a:rPr>
              <a:t>з</a:t>
            </a:r>
            <a:r>
              <a:rPr sz="3000" spc="140" dirty="0" err="1">
                <a:latin typeface="Verdana"/>
                <a:cs typeface="Verdana"/>
              </a:rPr>
              <a:t>и</a:t>
            </a:r>
            <a:r>
              <a:rPr sz="3000" spc="85" dirty="0" err="1">
                <a:latin typeface="Verdana"/>
                <a:cs typeface="Verdana"/>
              </a:rPr>
              <a:t>д</a:t>
            </a:r>
            <a:r>
              <a:rPr sz="3000" spc="65" dirty="0" err="1">
                <a:latin typeface="Verdana"/>
                <a:cs typeface="Verdana"/>
              </a:rPr>
              <a:t>е</a:t>
            </a:r>
            <a:r>
              <a:rPr sz="3000" spc="110" dirty="0" err="1">
                <a:latin typeface="Verdana"/>
                <a:cs typeface="Verdana"/>
              </a:rPr>
              <a:t>н</a:t>
            </a:r>
            <a:r>
              <a:rPr sz="3000" spc="-70" dirty="0" err="1">
                <a:latin typeface="Verdana"/>
                <a:cs typeface="Verdana"/>
              </a:rPr>
              <a:t>т</a:t>
            </a:r>
            <a:r>
              <a:rPr sz="3000" spc="85" dirty="0" err="1">
                <a:latin typeface="Verdana"/>
                <a:cs typeface="Verdana"/>
              </a:rPr>
              <a:t>с</a:t>
            </a:r>
            <a:r>
              <a:rPr sz="3000" spc="-25" dirty="0" err="1">
                <a:latin typeface="Verdana"/>
                <a:cs typeface="Verdana"/>
              </a:rPr>
              <a:t>ь</a:t>
            </a:r>
            <a:r>
              <a:rPr sz="3000" spc="-35" dirty="0" err="1">
                <a:latin typeface="Verdana"/>
                <a:cs typeface="Verdana"/>
              </a:rPr>
              <a:t>к</a:t>
            </a:r>
            <a:r>
              <a:rPr sz="3000" spc="140" dirty="0" err="1">
                <a:latin typeface="Verdana"/>
                <a:cs typeface="Verdana"/>
              </a:rPr>
              <a:t>и</a:t>
            </a:r>
            <a:r>
              <a:rPr sz="3000" spc="-200" dirty="0" err="1">
                <a:latin typeface="Verdana"/>
                <a:cs typeface="Verdana"/>
              </a:rPr>
              <a:t>х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35" dirty="0" err="1">
                <a:latin typeface="Verdana"/>
                <a:cs typeface="Verdana"/>
              </a:rPr>
              <a:t>в</a:t>
            </a:r>
            <a:r>
              <a:rPr sz="3000" spc="140" dirty="0" err="1">
                <a:latin typeface="Verdana"/>
                <a:cs typeface="Verdana"/>
              </a:rPr>
              <a:t>и</a:t>
            </a:r>
            <a:r>
              <a:rPr sz="3000" spc="130" dirty="0" err="1">
                <a:latin typeface="Verdana"/>
                <a:cs typeface="Verdana"/>
              </a:rPr>
              <a:t>б</a:t>
            </a:r>
            <a:r>
              <a:rPr sz="3000" spc="85" dirty="0" err="1">
                <a:latin typeface="Verdana"/>
                <a:cs typeface="Verdana"/>
              </a:rPr>
              <a:t>о</a:t>
            </a:r>
            <a:r>
              <a:rPr sz="3000" spc="185" dirty="0" err="1">
                <a:latin typeface="Verdana"/>
                <a:cs typeface="Verdana"/>
              </a:rPr>
              <a:t>р</a:t>
            </a:r>
            <a:r>
              <a:rPr sz="3000" spc="-5" dirty="0" err="1">
                <a:latin typeface="Verdana"/>
                <a:cs typeface="Verdana"/>
              </a:rPr>
              <a:t>і</a:t>
            </a:r>
            <a:r>
              <a:rPr sz="3000" spc="35" dirty="0" err="1">
                <a:latin typeface="Verdana"/>
                <a:cs typeface="Verdana"/>
              </a:rPr>
              <a:t>в</a:t>
            </a:r>
            <a:r>
              <a:rPr lang="uk-UA" sz="3000" spc="35" dirty="0">
                <a:latin typeface="Verdana"/>
                <a:cs typeface="Verdana"/>
              </a:rPr>
              <a:t> він 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на</a:t>
            </a:r>
            <a:r>
              <a:rPr sz="3000" spc="130" dirty="0">
                <a:latin typeface="Verdana"/>
                <a:cs typeface="Verdana"/>
              </a:rPr>
              <a:t>б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25" dirty="0">
                <a:latin typeface="Verdana"/>
                <a:cs typeface="Verdana"/>
              </a:rPr>
              <a:t>в  </a:t>
            </a:r>
            <a:r>
              <a:rPr sz="3000" spc="-220" dirty="0">
                <a:latin typeface="Verdana"/>
                <a:cs typeface="Verdana"/>
              </a:rPr>
              <a:t>3</a:t>
            </a:r>
            <a:r>
              <a:rPr sz="3000" spc="-825" dirty="0">
                <a:latin typeface="Verdana"/>
                <a:cs typeface="Verdana"/>
              </a:rPr>
              <a:t>1</a:t>
            </a:r>
            <a:r>
              <a:rPr sz="3000" spc="-459" dirty="0">
                <a:latin typeface="Verdana"/>
                <a:cs typeface="Verdana"/>
              </a:rPr>
              <a:t>,</a:t>
            </a:r>
            <a:r>
              <a:rPr sz="3000" spc="-825" dirty="0">
                <a:latin typeface="Verdana"/>
                <a:cs typeface="Verdana"/>
              </a:rPr>
              <a:t>1</a:t>
            </a:r>
            <a:r>
              <a:rPr lang="uk-UA" sz="3000" spc="-825" dirty="0">
                <a:latin typeface="Verdana"/>
                <a:cs typeface="Verdana"/>
              </a:rPr>
              <a:t> </a:t>
            </a:r>
            <a:r>
              <a:rPr sz="3000" spc="-145" dirty="0">
                <a:latin typeface="Verdana"/>
                <a:cs typeface="Verdana"/>
              </a:rPr>
              <a:t>7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745" dirty="0">
                <a:latin typeface="Verdana"/>
                <a:cs typeface="Verdana"/>
              </a:rPr>
              <a:t>%</a:t>
            </a:r>
            <a:r>
              <a:rPr lang="uk-UA" sz="3000" spc="-745" dirty="0">
                <a:latin typeface="Verdana"/>
                <a:cs typeface="Verdana"/>
              </a:rPr>
              <a:t>   </a:t>
            </a:r>
            <a:r>
              <a:rPr sz="3000" spc="190" dirty="0">
                <a:latin typeface="Verdana"/>
                <a:cs typeface="Verdana"/>
              </a:rPr>
              <a:t>У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04" dirty="0">
                <a:latin typeface="Verdana"/>
                <a:cs typeface="Verdana"/>
              </a:rPr>
              <a:t>2</a:t>
            </a:r>
            <a:r>
              <a:rPr sz="3000" spc="-220" dirty="0">
                <a:latin typeface="Verdana"/>
                <a:cs typeface="Verdana"/>
              </a:rPr>
              <a:t>-</a:t>
            </a:r>
            <a:r>
              <a:rPr sz="3000" spc="280" dirty="0">
                <a:latin typeface="Verdana"/>
                <a:cs typeface="Verdana"/>
              </a:rPr>
              <a:t>м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70" dirty="0">
                <a:latin typeface="Verdana"/>
                <a:cs typeface="Verdana"/>
              </a:rPr>
              <a:t>т</a:t>
            </a:r>
            <a:r>
              <a:rPr sz="3000" spc="-105" dirty="0">
                <a:latin typeface="Verdana"/>
                <a:cs typeface="Verdana"/>
              </a:rPr>
              <a:t>у</a:t>
            </a:r>
            <a:r>
              <a:rPr sz="3000" spc="185" dirty="0">
                <a:latin typeface="Verdana"/>
                <a:cs typeface="Verdana"/>
              </a:rPr>
              <a:t>р</a:t>
            </a:r>
            <a:r>
              <a:rPr sz="3000" spc="-5" dirty="0">
                <a:latin typeface="Verdana"/>
                <a:cs typeface="Verdana"/>
              </a:rPr>
              <a:t>і</a:t>
            </a:r>
            <a:r>
              <a:rPr sz="3000" spc="-730" dirty="0">
                <a:latin typeface="Verdana"/>
                <a:cs typeface="Verdana"/>
              </a:rPr>
              <a:t>: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10" dirty="0">
                <a:latin typeface="Verdana"/>
                <a:cs typeface="Verdana"/>
              </a:rPr>
              <a:t>5</a:t>
            </a:r>
            <a:r>
              <a:rPr sz="3000" spc="-204" dirty="0">
                <a:latin typeface="Verdana"/>
                <a:cs typeface="Verdana"/>
              </a:rPr>
              <a:t>2</a:t>
            </a:r>
            <a:r>
              <a:rPr sz="3000" spc="-459" dirty="0">
                <a:latin typeface="Verdana"/>
                <a:cs typeface="Verdana"/>
              </a:rPr>
              <a:t>,</a:t>
            </a:r>
            <a:r>
              <a:rPr sz="3000" spc="-825" dirty="0">
                <a:latin typeface="Verdana"/>
                <a:cs typeface="Verdana"/>
              </a:rPr>
              <a:t>1</a:t>
            </a:r>
            <a:r>
              <a:rPr lang="uk-UA" sz="3000" spc="-825" dirty="0">
                <a:latin typeface="Verdana"/>
                <a:cs typeface="Verdana"/>
              </a:rPr>
              <a:t> </a:t>
            </a:r>
            <a:r>
              <a:rPr sz="3000" spc="-210" dirty="0">
                <a:latin typeface="Verdana"/>
                <a:cs typeface="Verdana"/>
              </a:rPr>
              <a:t>5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745" dirty="0">
                <a:latin typeface="Verdana"/>
                <a:cs typeface="Verdana"/>
              </a:rPr>
              <a:t>%</a:t>
            </a:r>
            <a:endParaRPr sz="3000" dirty="0">
              <a:latin typeface="Verdana"/>
              <a:cs typeface="Verdana"/>
            </a:endParaRPr>
          </a:p>
          <a:p>
            <a:pPr marL="11411585" marR="5080" indent="-265430">
              <a:lnSpc>
                <a:spcPct val="114999"/>
              </a:lnSpc>
              <a:spcBef>
                <a:spcPts val="2325"/>
              </a:spcBef>
            </a:pPr>
            <a:endParaRPr lang="uk-UA" sz="2500" spc="114" dirty="0">
              <a:latin typeface="Verdana"/>
              <a:cs typeface="Verdana"/>
            </a:endParaRPr>
          </a:p>
          <a:p>
            <a:pPr marL="11411585" marR="5080" indent="-265430">
              <a:lnSpc>
                <a:spcPct val="114999"/>
              </a:lnSpc>
              <a:spcBef>
                <a:spcPts val="2325"/>
              </a:spcBef>
            </a:pPr>
            <a:r>
              <a:rPr sz="2500" spc="114" dirty="0" err="1">
                <a:latin typeface="Verdana"/>
                <a:cs typeface="Verdana"/>
              </a:rPr>
              <a:t>Д</a:t>
            </a:r>
            <a:r>
              <a:rPr sz="2500" spc="150" dirty="0" err="1">
                <a:latin typeface="Verdana"/>
                <a:cs typeface="Verdana"/>
              </a:rPr>
              <a:t>р</a:t>
            </a:r>
            <a:r>
              <a:rPr sz="2500" spc="-90" dirty="0" err="1">
                <a:latin typeface="Verdana"/>
                <a:cs typeface="Verdana"/>
              </a:rPr>
              <a:t>у</a:t>
            </a:r>
            <a:r>
              <a:rPr sz="2500" dirty="0" err="1">
                <a:latin typeface="Verdana"/>
                <a:cs typeface="Verdana"/>
              </a:rPr>
              <a:t>г</a:t>
            </a:r>
            <a:r>
              <a:rPr sz="2500" spc="-45" dirty="0" err="1">
                <a:latin typeface="Verdana"/>
                <a:cs typeface="Verdana"/>
              </a:rPr>
              <a:t>а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і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25" dirty="0">
                <a:latin typeface="Verdana"/>
                <a:cs typeface="Verdana"/>
              </a:rPr>
              <a:t>в</a:t>
            </a:r>
            <a:r>
              <a:rPr sz="2500" dirty="0">
                <a:latin typeface="Verdana"/>
                <a:cs typeface="Verdana"/>
              </a:rPr>
              <a:t>г</a:t>
            </a:r>
            <a:r>
              <a:rPr sz="2500" spc="-90" dirty="0">
                <a:latin typeface="Verdana"/>
                <a:cs typeface="Verdana"/>
              </a:rPr>
              <a:t>у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90" dirty="0">
                <a:latin typeface="Verdana"/>
                <a:cs typeface="Verdana"/>
              </a:rPr>
              <a:t>ц</a:t>
            </a:r>
            <a:r>
              <a:rPr sz="2500" spc="-5" dirty="0">
                <a:latin typeface="Verdana"/>
                <a:cs typeface="Verdana"/>
              </a:rPr>
              <a:t>і</a:t>
            </a:r>
            <a:r>
              <a:rPr sz="2500" spc="15" dirty="0">
                <a:latin typeface="Verdana"/>
                <a:cs typeface="Verdana"/>
              </a:rPr>
              <a:t>я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20" dirty="0">
                <a:latin typeface="Verdana"/>
                <a:cs typeface="Verdana"/>
              </a:rPr>
              <a:t>Л</a:t>
            </a:r>
            <a:r>
              <a:rPr sz="2500" spc="50" dirty="0">
                <a:latin typeface="Verdana"/>
                <a:cs typeface="Verdana"/>
              </a:rPr>
              <a:t>е</a:t>
            </a:r>
            <a:r>
              <a:rPr sz="2500" spc="65" dirty="0">
                <a:latin typeface="Verdana"/>
                <a:cs typeface="Verdana"/>
              </a:rPr>
              <a:t>о</a:t>
            </a:r>
            <a:r>
              <a:rPr sz="2500" spc="85" dirty="0">
                <a:latin typeface="Verdana"/>
                <a:cs typeface="Verdana"/>
              </a:rPr>
              <a:t>н</a:t>
            </a:r>
            <a:r>
              <a:rPr sz="2500" spc="-5" dirty="0">
                <a:latin typeface="Verdana"/>
                <a:cs typeface="Verdana"/>
              </a:rPr>
              <a:t>і</a:t>
            </a:r>
            <a:r>
              <a:rPr sz="2500" spc="65" dirty="0">
                <a:latin typeface="Verdana"/>
                <a:cs typeface="Verdana"/>
              </a:rPr>
              <a:t>д</a:t>
            </a:r>
            <a:r>
              <a:rPr sz="2500" spc="-45" dirty="0">
                <a:latin typeface="Verdana"/>
                <a:cs typeface="Verdana"/>
              </a:rPr>
              <a:t>а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5" dirty="0">
                <a:latin typeface="Verdana"/>
                <a:cs typeface="Verdana"/>
              </a:rPr>
              <a:t>К</a:t>
            </a:r>
            <a:r>
              <a:rPr sz="2500" spc="-90" dirty="0">
                <a:latin typeface="Verdana"/>
                <a:cs typeface="Verdana"/>
              </a:rPr>
              <a:t>у</a:t>
            </a:r>
            <a:r>
              <a:rPr sz="2500" spc="-25" dirty="0">
                <a:latin typeface="Verdana"/>
                <a:cs typeface="Verdana"/>
              </a:rPr>
              <a:t>ч</a:t>
            </a:r>
            <a:r>
              <a:rPr sz="2500" spc="225" dirty="0">
                <a:latin typeface="Verdana"/>
                <a:cs typeface="Verdana"/>
              </a:rPr>
              <a:t>м</a:t>
            </a:r>
            <a:r>
              <a:rPr sz="2500" spc="80" dirty="0">
                <a:latin typeface="Verdana"/>
                <a:cs typeface="Verdana"/>
              </a:rPr>
              <a:t>и  </a:t>
            </a:r>
            <a:r>
              <a:rPr sz="2500" spc="25" dirty="0">
                <a:latin typeface="Verdana"/>
                <a:cs typeface="Verdana"/>
              </a:rPr>
              <a:t>в</a:t>
            </a:r>
            <a:r>
              <a:rPr sz="2500" spc="-5" dirty="0">
                <a:latin typeface="Verdana"/>
                <a:cs typeface="Verdana"/>
              </a:rPr>
              <a:t>і</a:t>
            </a:r>
            <a:r>
              <a:rPr sz="2500" spc="65" dirty="0">
                <a:latin typeface="Verdana"/>
                <a:cs typeface="Verdana"/>
              </a:rPr>
              <a:t>д</a:t>
            </a:r>
            <a:r>
              <a:rPr sz="2500" spc="105" dirty="0">
                <a:latin typeface="Verdana"/>
                <a:cs typeface="Verdana"/>
              </a:rPr>
              <a:t>б</a:t>
            </a:r>
            <a:r>
              <a:rPr sz="2500" spc="-90" dirty="0">
                <a:latin typeface="Verdana"/>
                <a:cs typeface="Verdana"/>
              </a:rPr>
              <a:t>у</a:t>
            </a:r>
            <a:r>
              <a:rPr sz="2500" spc="20" dirty="0">
                <a:latin typeface="Verdana"/>
                <a:cs typeface="Verdana"/>
              </a:rPr>
              <a:t>л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65" dirty="0">
                <a:latin typeface="Verdana"/>
                <a:cs typeface="Verdana"/>
              </a:rPr>
              <a:t>с</a:t>
            </a:r>
            <a:r>
              <a:rPr sz="2500" spc="15" dirty="0">
                <a:latin typeface="Verdana"/>
                <a:cs typeface="Verdana"/>
              </a:rPr>
              <a:t>я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695" dirty="0">
                <a:latin typeface="Verdana"/>
                <a:cs typeface="Verdana"/>
              </a:rPr>
              <a:t>1</a:t>
            </a:r>
            <a:r>
              <a:rPr lang="uk-UA" sz="2500" spc="-695" dirty="0">
                <a:latin typeface="Verdana"/>
                <a:cs typeface="Verdana"/>
              </a:rPr>
              <a:t> </a:t>
            </a:r>
            <a:r>
              <a:rPr sz="2500" spc="60" dirty="0">
                <a:latin typeface="Verdana"/>
                <a:cs typeface="Verdana"/>
              </a:rPr>
              <a:t>4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20" dirty="0">
                <a:latin typeface="Verdana"/>
                <a:cs typeface="Verdana"/>
              </a:rPr>
              <a:t>л</a:t>
            </a:r>
            <a:r>
              <a:rPr sz="2500" spc="110" dirty="0">
                <a:latin typeface="Verdana"/>
                <a:cs typeface="Verdana"/>
              </a:rPr>
              <a:t>и</a:t>
            </a:r>
            <a:r>
              <a:rPr sz="2500" spc="65" dirty="0">
                <a:latin typeface="Verdana"/>
                <a:cs typeface="Verdana"/>
              </a:rPr>
              <a:t>с</a:t>
            </a:r>
            <a:r>
              <a:rPr sz="2500" spc="-65" dirty="0">
                <a:latin typeface="Verdana"/>
                <a:cs typeface="Verdana"/>
              </a:rPr>
              <a:t>т</a:t>
            </a:r>
            <a:r>
              <a:rPr sz="2500" spc="65" dirty="0">
                <a:latin typeface="Verdana"/>
                <a:cs typeface="Verdana"/>
              </a:rPr>
              <a:t>о</a:t>
            </a:r>
            <a:r>
              <a:rPr sz="2500" spc="85" dirty="0">
                <a:latin typeface="Verdana"/>
                <a:cs typeface="Verdana"/>
              </a:rPr>
              <a:t>п</a:t>
            </a:r>
            <a:r>
              <a:rPr sz="2500" spc="-50" dirty="0">
                <a:latin typeface="Verdana"/>
                <a:cs typeface="Verdana"/>
              </a:rPr>
              <a:t>а</a:t>
            </a:r>
            <a:r>
              <a:rPr sz="2500" spc="65" dirty="0">
                <a:latin typeface="Verdana"/>
                <a:cs typeface="Verdana"/>
              </a:rPr>
              <a:t>д</a:t>
            </a:r>
            <a:r>
              <a:rPr sz="2500" spc="-45" dirty="0">
                <a:latin typeface="Verdana"/>
                <a:cs typeface="Verdana"/>
              </a:rPr>
              <a:t>а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695" dirty="0">
                <a:latin typeface="Verdana"/>
                <a:cs typeface="Verdana"/>
              </a:rPr>
              <a:t>1</a:t>
            </a:r>
            <a:r>
              <a:rPr sz="2500" spc="-75" dirty="0">
                <a:latin typeface="Verdana"/>
                <a:cs typeface="Verdana"/>
              </a:rPr>
              <a:t>99</a:t>
            </a:r>
            <a:r>
              <a:rPr sz="2500" spc="-70" dirty="0">
                <a:latin typeface="Verdana"/>
                <a:cs typeface="Verdana"/>
              </a:rPr>
              <a:t>9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50" dirty="0">
                <a:latin typeface="Verdana"/>
                <a:cs typeface="Verdana"/>
              </a:rPr>
              <a:t>р</a:t>
            </a:r>
            <a:r>
              <a:rPr sz="2500" spc="-380" dirty="0">
                <a:latin typeface="Verdana"/>
                <a:cs typeface="Verdana"/>
              </a:rPr>
              <a:t>.</a:t>
            </a:r>
            <a:endParaRPr sz="2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1761</Words>
  <Application>Microsoft Office PowerPoint</Application>
  <PresentationFormat>Произвольный</PresentationFormat>
  <Paragraphs>211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Calibri</vt:lpstr>
      <vt:lpstr>Microsoft Sans Serif</vt:lpstr>
      <vt:lpstr>Tahoma</vt:lpstr>
      <vt:lpstr>Times New Roman</vt:lpstr>
      <vt:lpstr>Trebuchet MS</vt:lpstr>
      <vt:lpstr>Verdana</vt:lpstr>
      <vt:lpstr>Office Theme</vt:lpstr>
      <vt:lpstr>Становлення  незалежності  України ч.2</vt:lpstr>
      <vt:lpstr>ПЛАН</vt:lpstr>
      <vt:lpstr>Конституційний процес в Україні</vt:lpstr>
      <vt:lpstr>Конституційний процес в Україні</vt:lpstr>
      <vt:lpstr>Конституційний процес в Україні</vt:lpstr>
      <vt:lpstr>ПРЕЗИДЕНТИ НЕЗАЛЕЖНОЇ  УКРАЇНИ</vt:lpstr>
      <vt:lpstr>Президенти незалежної України</vt:lpstr>
      <vt:lpstr>Президенти незалежної України</vt:lpstr>
      <vt:lpstr>Президенти незалежної України</vt:lpstr>
      <vt:lpstr>ПРОЦЕСИ НАЦІОНАЛЬНО- КУЛЬТУРНОГО ВІДРОДЖЕННЯ</vt:lpstr>
      <vt:lpstr>НАЦІОНАЛЬНО -  КУЛЬТУРНЕ ВІДРОДЖЕННЯ</vt:lpstr>
      <vt:lpstr>НАЦІОНАЛЬНО - КУЛЬТУРНЕ  ВІДРОДЖЕННЯ</vt:lpstr>
      <vt:lpstr>НАЦІОНАЛЬНО - КУЛЬТУРНЕ  ВІДРОДЖЕННЯ</vt:lpstr>
      <vt:lpstr>УЧАСТЬ УКРАЇНИ У МІЖНАРОДНИХ ОРГАНІЗАЦІЯХ</vt:lpstr>
      <vt:lpstr>УЧАСТЬ УКРАЇНИ У МІЖНАРОДНИХ  ОРГАНІЗАЦІЯХ</vt:lpstr>
      <vt:lpstr>УЧАСТЬ УКРАЇНИ У МІЖНАРОДНИХ  ОРГАНІЗАЦІЯХ</vt:lpstr>
      <vt:lpstr>УКРАЇНА І ЗАГАЛЬНОЄВРОПЕЙСЬКИЙ  ПРОЦЕС</vt:lpstr>
      <vt:lpstr>Україна і загальноєвропейський  процес</vt:lpstr>
      <vt:lpstr>Україна і загальноєвропейський</vt:lpstr>
      <vt:lpstr>Україна і загальноєвропейський</vt:lpstr>
      <vt:lpstr>БАГАТОВЕКТОРНА ЗОВНІШНЯ ПОЛІТИКА  УКРАЇНИ</vt:lpstr>
      <vt:lpstr>Багатовекторна зовнішня політика  України</vt:lpstr>
      <vt:lpstr>Багатовекторна зовнішня політика  України</vt:lpstr>
      <vt:lpstr>Презентация PowerPoint</vt:lpstr>
      <vt:lpstr>ПРОБЛЕМА ЧОРНОМОРСЬГО ФЛОТУ В  РОСІЙСЬКО-УКРАЇНСЬКИХ ВІДНОСИНАХ</vt:lpstr>
      <vt:lpstr>ПРОБЛЕМА ЧОРНОМОРСЬГО ФЛОТУ В  РОСІЙСЬКО-УКРАЇНСЬКИХ ВІДНОСИНАХ</vt:lpstr>
      <vt:lpstr>ПРОБЛЕМА ЧОРНОМОРСЬГО ФЛОТУ В  РОСІЙСЬКО-УКРАЇНСЬКИХ ВІДНОСИНАХ</vt:lpstr>
      <vt:lpstr>ЯДЕРНЕ РОЗЗБРОЄННЯ УКРАЇНИ І ЙОГО НАСЛІДКИ  ДЛЯ КРАЇНИ І СВІТУ</vt:lpstr>
      <vt:lpstr>НЕЗАЛЕЖНА УКРАЇНА  МАЛА НА СВОЇЙ ТЕРИТОРІЇ:</vt:lpstr>
      <vt:lpstr>Ядерне роззброєння України і  його наслідки для країни і світу</vt:lpstr>
      <vt:lpstr>Ядерне роззброєння України і  його наслідки для країни і світу</vt:lpstr>
      <vt:lpstr>Ядерне роззброєння України і  його наслідки для країни і світу</vt:lpstr>
      <vt:lpstr>Презентация PowerPoint</vt:lpstr>
      <vt:lpstr>Будапештський меморандум</vt:lpstr>
      <vt:lpstr>Будапештський меморандум</vt:lpstr>
      <vt:lpstr>Будапештський меморандум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Самостійна робота №1.1 ч.2</dc:title>
  <dc:creator>Un casa del toro</dc:creator>
  <cp:keywords>DAFPApqgrUY,BAEeK4k5qig</cp:keywords>
  <cp:lastModifiedBy>Дом</cp:lastModifiedBy>
  <cp:revision>9</cp:revision>
  <dcterms:created xsi:type="dcterms:W3CDTF">2022-10-14T10:41:23Z</dcterms:created>
  <dcterms:modified xsi:type="dcterms:W3CDTF">2022-10-16T16:13:59Z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2022-10-14T00:00:00Z</vt:filetime>
  </property>
  <property fmtid="{D5CDD505-2E9C-101B-9397-08002B2CF9AE}" pid="3" name="Creator">
    <vt:lpwstr>Canva</vt:lpwstr>
  </property>
  <property fmtid="{D5CDD505-2E9C-101B-9397-08002B2CF9AE}" pid="4" name="LastSaved">
    <vt:filetime>2022-10-14T00:00:00Z</vt:filetime>
  </property>
</Properties>
</file>