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7" r:id="rId7"/>
    <p:sldId id="26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71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330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882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34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3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6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06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94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82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466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3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32B81-8F3D-40C5-B917-3326CD04C10C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DC9AB-44C4-4B59-9578-9D0960F4B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5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46083"/>
          </a:xfrm>
        </p:spPr>
        <p:txBody>
          <a:bodyPr/>
          <a:lstStyle/>
          <a:p>
            <a:r>
              <a:rPr lang="uk-UA" dirty="0" smtClean="0">
                <a:solidFill>
                  <a:schemeClr val="accent5"/>
                </a:solidFill>
              </a:rPr>
              <a:t>Електронна комерція</a:t>
            </a:r>
            <a:endParaRPr lang="uk-UA" dirty="0">
              <a:solidFill>
                <a:schemeClr val="accent5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39982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accent6"/>
                </a:solidFill>
              </a:rPr>
              <a:t>Тема 3</a:t>
            </a:r>
            <a:endParaRPr lang="uk-UA" dirty="0">
              <a:solidFill>
                <a:schemeClr val="accent6"/>
              </a:solidFill>
            </a:endParaRPr>
          </a:p>
          <a:p>
            <a:r>
              <a:rPr lang="ru-RU" dirty="0" err="1">
                <a:solidFill>
                  <a:schemeClr val="accent6"/>
                </a:solidFill>
              </a:rPr>
              <a:t>Б</a:t>
            </a:r>
            <a:r>
              <a:rPr lang="ru-RU" dirty="0" err="1" smtClean="0">
                <a:solidFill>
                  <a:schemeClr val="accent6"/>
                </a:solidFill>
              </a:rPr>
              <a:t>ізнес</a:t>
            </a:r>
            <a:r>
              <a:rPr lang="ru-RU" dirty="0" smtClean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моделі</a:t>
            </a:r>
            <a:r>
              <a:rPr lang="ru-RU" dirty="0">
                <a:solidFill>
                  <a:schemeClr val="accent6"/>
                </a:solidFill>
              </a:rPr>
              <a:t> в </a:t>
            </a:r>
            <a:r>
              <a:rPr lang="ru-RU" dirty="0" err="1">
                <a:solidFill>
                  <a:schemeClr val="accent6"/>
                </a:solidFill>
              </a:rPr>
              <a:t>системі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електронної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комерції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endParaRPr lang="uk-UA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04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4459"/>
            <a:ext cx="10515600" cy="535250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Питання: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solidFill>
                  <a:schemeClr val="accent2"/>
                </a:solidFill>
              </a:rPr>
              <a:t>Моделі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  <a:r>
              <a:rPr lang="ru-RU" dirty="0">
                <a:solidFill>
                  <a:schemeClr val="accent2"/>
                </a:solidFill>
              </a:rPr>
              <a:t>в </a:t>
            </a:r>
            <a:r>
              <a:rPr lang="ru-RU" dirty="0" err="1">
                <a:solidFill>
                  <a:schemeClr val="accent2"/>
                </a:solidFill>
              </a:rPr>
              <a:t>системі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електронної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 smtClean="0">
                <a:solidFill>
                  <a:schemeClr val="accent2"/>
                </a:solidFill>
              </a:rPr>
              <a:t>комерції</a:t>
            </a:r>
            <a:r>
              <a:rPr lang="ru-RU" dirty="0" smtClean="0">
                <a:solidFill>
                  <a:schemeClr val="accent2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Особливості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реалізації</a:t>
            </a:r>
            <a:r>
              <a:rPr lang="ru-RU" dirty="0">
                <a:solidFill>
                  <a:schemeClr val="accent2"/>
                </a:solidFill>
              </a:rPr>
              <a:t> моделей </a:t>
            </a:r>
            <a:r>
              <a:rPr lang="ru-RU" dirty="0" err="1">
                <a:solidFill>
                  <a:schemeClr val="accent2"/>
                </a:solidFill>
              </a:rPr>
              <a:t>електронної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 smtClean="0">
                <a:solidFill>
                  <a:schemeClr val="accent2"/>
                </a:solidFill>
              </a:rPr>
              <a:t>комерції</a:t>
            </a:r>
            <a:r>
              <a:rPr lang="ru-RU" dirty="0" smtClean="0">
                <a:solidFill>
                  <a:schemeClr val="accent2"/>
                </a:solidFill>
              </a:rPr>
              <a:t>.</a:t>
            </a:r>
            <a:endParaRPr lang="uk-UA" dirty="0" smtClean="0">
              <a:solidFill>
                <a:schemeClr val="accent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02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9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/>
                </a:solidFill>
              </a:rPr>
              <a:t>1. </a:t>
            </a:r>
            <a:r>
              <a:rPr lang="ru-RU" sz="3200" dirty="0" err="1" smtClean="0">
                <a:solidFill>
                  <a:schemeClr val="accent5"/>
                </a:solidFill>
              </a:rPr>
              <a:t>Моделі</a:t>
            </a:r>
            <a:r>
              <a:rPr lang="ru-RU" sz="3200" dirty="0" smtClean="0">
                <a:solidFill>
                  <a:schemeClr val="accent5"/>
                </a:solidFill>
              </a:rPr>
              <a:t> </a:t>
            </a:r>
            <a:r>
              <a:rPr lang="ru-RU" sz="3200" dirty="0">
                <a:solidFill>
                  <a:schemeClr val="accent5"/>
                </a:solidFill>
              </a:rPr>
              <a:t>в </a:t>
            </a:r>
            <a:r>
              <a:rPr lang="ru-RU" sz="3200" dirty="0" err="1">
                <a:solidFill>
                  <a:schemeClr val="accent5"/>
                </a:solidFill>
              </a:rPr>
              <a:t>системі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електронної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 smtClean="0">
                <a:solidFill>
                  <a:schemeClr val="accent5"/>
                </a:solidFill>
              </a:rPr>
              <a:t>комерції</a:t>
            </a:r>
            <a:r>
              <a:rPr lang="ru-RU" sz="3200" dirty="0" smtClean="0">
                <a:solidFill>
                  <a:schemeClr val="accent5"/>
                </a:solidFill>
              </a:rPr>
              <a:t>. </a:t>
            </a:r>
            <a:endParaRPr lang="ru-RU" sz="3200" dirty="0">
              <a:solidFill>
                <a:schemeClr val="accent5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34126"/>
            <a:ext cx="10929079" cy="484283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електронної</a:t>
            </a:r>
            <a:r>
              <a:rPr lang="ru-RU" dirty="0"/>
              <a:t> </a:t>
            </a:r>
            <a:r>
              <a:rPr lang="ru-RU" dirty="0" err="1"/>
              <a:t>комерції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 smtClean="0"/>
              <a:t>сьогодні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комерційної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бізнес-бізнес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компанія-компанія</a:t>
            </a:r>
            <a:r>
              <a:rPr lang="ru-RU" dirty="0"/>
              <a:t> (</a:t>
            </a:r>
            <a:r>
              <a:rPr lang="en-US" dirty="0"/>
              <a:t>Business-to-Business </a:t>
            </a:r>
            <a:r>
              <a:rPr lang="ru-RU" dirty="0" err="1"/>
              <a:t>або</a:t>
            </a:r>
            <a:r>
              <a:rPr lang="ru-RU" dirty="0"/>
              <a:t> В2В);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бізнес-споживач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компанія-споживач</a:t>
            </a:r>
            <a:r>
              <a:rPr lang="ru-RU" dirty="0"/>
              <a:t> (</a:t>
            </a:r>
            <a:r>
              <a:rPr lang="en-US" dirty="0"/>
              <a:t>Business-to-Consumer </a:t>
            </a:r>
            <a:r>
              <a:rPr lang="ru-RU" dirty="0" err="1"/>
              <a:t>або</a:t>
            </a:r>
            <a:r>
              <a:rPr lang="ru-RU" dirty="0"/>
              <a:t> В2С);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бізнес-адміністрація</a:t>
            </a:r>
            <a:r>
              <a:rPr lang="ru-RU" dirty="0"/>
              <a:t> (</a:t>
            </a:r>
            <a:r>
              <a:rPr lang="en-US" dirty="0"/>
              <a:t>Business-to-Administration </a:t>
            </a:r>
            <a:r>
              <a:rPr lang="ru-RU" dirty="0" err="1"/>
              <a:t>або</a:t>
            </a:r>
            <a:r>
              <a:rPr lang="ru-RU" dirty="0"/>
              <a:t> В2А);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споживач-адміністрація</a:t>
            </a:r>
            <a:r>
              <a:rPr lang="ru-RU" dirty="0"/>
              <a:t> (</a:t>
            </a:r>
            <a:r>
              <a:rPr lang="en-US" dirty="0"/>
              <a:t>Consumer-to-Administration </a:t>
            </a:r>
            <a:r>
              <a:rPr lang="ru-RU" dirty="0" err="1"/>
              <a:t>або</a:t>
            </a:r>
            <a:r>
              <a:rPr lang="ru-RU" dirty="0"/>
              <a:t> С2А).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/>
              <a:t>Останнім</a:t>
            </a:r>
            <a:r>
              <a:rPr lang="ru-RU" dirty="0"/>
              <a:t> часом </a:t>
            </a:r>
            <a:r>
              <a:rPr lang="ru-RU" dirty="0" err="1"/>
              <a:t>фахівцями</a:t>
            </a:r>
            <a:r>
              <a:rPr lang="ru-RU" dirty="0"/>
              <a:t> </a:t>
            </a:r>
            <a:r>
              <a:rPr lang="ru-RU" dirty="0" err="1"/>
              <a:t>рекомендується</a:t>
            </a:r>
            <a:r>
              <a:rPr lang="ru-RU" dirty="0"/>
              <a:t> модель </a:t>
            </a:r>
            <a:r>
              <a:rPr lang="ru-RU" dirty="0" err="1"/>
              <a:t>споживач-споживач</a:t>
            </a:r>
            <a:r>
              <a:rPr lang="ru-RU" dirty="0"/>
              <a:t> (</a:t>
            </a:r>
            <a:r>
              <a:rPr lang="en-US" dirty="0"/>
              <a:t>Consumer-to-Consumer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C2C).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2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7241" y="393282"/>
            <a:ext cx="6162044" cy="406369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184222" y="4859684"/>
            <a:ext cx="92339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Взаємопов'язаність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моделей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endParaRPr lang="ru-RU" sz="2400" dirty="0"/>
          </a:p>
          <a:p>
            <a:r>
              <a:rPr lang="ru-RU" sz="2400" dirty="0" err="1"/>
              <a:t>електронної</a:t>
            </a:r>
            <a:r>
              <a:rPr lang="ru-RU" sz="2400" dirty="0"/>
              <a:t> </a:t>
            </a:r>
            <a:r>
              <a:rPr lang="ru-RU" sz="2400" dirty="0" err="1"/>
              <a:t>комерції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121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778" y="1229195"/>
            <a:ext cx="12034380" cy="219293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64764" y="3768990"/>
            <a:ext cx="7420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Модель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електронної</a:t>
            </a:r>
            <a:r>
              <a:rPr lang="ru-RU" sz="2400" dirty="0"/>
              <a:t> </a:t>
            </a:r>
            <a:r>
              <a:rPr lang="ru-RU" sz="2400" dirty="0" err="1"/>
              <a:t>комерції</a:t>
            </a:r>
            <a:r>
              <a:rPr lang="ru-RU" sz="2400" dirty="0"/>
              <a:t> </a:t>
            </a:r>
            <a:r>
              <a:rPr lang="ru-RU" sz="2400" dirty="0" err="1"/>
              <a:t>бізнес-бізнес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68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4786" y="1528996"/>
            <a:ext cx="10931706" cy="20594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33398" y="4308636"/>
            <a:ext cx="81744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Модель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електронної</a:t>
            </a:r>
            <a:r>
              <a:rPr lang="ru-RU" sz="2400" dirty="0"/>
              <a:t> </a:t>
            </a:r>
            <a:r>
              <a:rPr lang="ru-RU" sz="2400" dirty="0" err="1"/>
              <a:t>комерції</a:t>
            </a:r>
            <a:r>
              <a:rPr lang="ru-RU" sz="2400" dirty="0"/>
              <a:t> – </a:t>
            </a:r>
            <a:r>
              <a:rPr lang="ru-RU" sz="2400" dirty="0" err="1"/>
              <a:t>бізнес-споживач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521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157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5"/>
                </a:solidFill>
              </a:rPr>
              <a:t>2.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Особливості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реалізації</a:t>
            </a:r>
            <a:r>
              <a:rPr lang="ru-RU" sz="3200" dirty="0">
                <a:solidFill>
                  <a:schemeClr val="accent5"/>
                </a:solidFill>
              </a:rPr>
              <a:t> моделей </a:t>
            </a:r>
            <a:r>
              <a:rPr lang="ru-RU" sz="3200" dirty="0" err="1">
                <a:solidFill>
                  <a:schemeClr val="accent5"/>
                </a:solidFill>
              </a:rPr>
              <a:t>електронної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  <a:r>
              <a:rPr lang="ru-RU" sz="3200" dirty="0" err="1">
                <a:solidFill>
                  <a:schemeClr val="accent5"/>
                </a:solidFill>
              </a:rPr>
              <a:t>комерції</a:t>
            </a:r>
            <a:r>
              <a:rPr lang="ru-RU" sz="3200" dirty="0">
                <a:solidFill>
                  <a:schemeClr val="accent5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Сьогоды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</a:t>
            </a:r>
            <a:r>
              <a:rPr lang="ru-RU" dirty="0" err="1"/>
              <a:t>реалізується</a:t>
            </a:r>
            <a:r>
              <a:rPr lang="ru-RU" dirty="0"/>
              <a:t> </a:t>
            </a:r>
            <a:r>
              <a:rPr lang="ru-RU" dirty="0" err="1"/>
              <a:t>комунікаційна</a:t>
            </a:r>
            <a:r>
              <a:rPr lang="ru-RU" dirty="0"/>
              <a:t> модель — </a:t>
            </a:r>
            <a:r>
              <a:rPr lang="ru-RU" dirty="0" smtClean="0"/>
              <a:t>«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багатьох</a:t>
            </a:r>
            <a:r>
              <a:rPr lang="ru-RU" dirty="0"/>
              <a:t>».</a:t>
            </a:r>
          </a:p>
          <a:p>
            <a:pPr marL="0" indent="0">
              <a:buNone/>
            </a:pPr>
            <a:r>
              <a:rPr lang="ru-RU" dirty="0" err="1"/>
              <a:t>Ця</a:t>
            </a:r>
            <a:r>
              <a:rPr lang="ru-RU" dirty="0"/>
              <a:t> модель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інтерактивного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з </a:t>
            </a:r>
            <a:r>
              <a:rPr lang="ru-RU" dirty="0" err="1" smtClean="0"/>
              <a:t>компаніями</a:t>
            </a:r>
            <a:r>
              <a:rPr lang="ru-RU" dirty="0" smtClean="0"/>
              <a:t> (</a:t>
            </a:r>
            <a:r>
              <a:rPr lang="ru-RU" dirty="0" err="1" smtClean="0"/>
              <a:t>рекламодавцями</a:t>
            </a:r>
            <a:r>
              <a:rPr lang="ru-RU" dirty="0" smtClean="0"/>
              <a:t>). </a:t>
            </a:r>
          </a:p>
          <a:p>
            <a:pPr marL="0" indent="0">
              <a:buNone/>
            </a:pPr>
            <a:r>
              <a:rPr lang="ru-RU" dirty="0" err="1" smtClean="0"/>
              <a:t>Комп'ютер</a:t>
            </a:r>
            <a:r>
              <a:rPr lang="ru-RU" dirty="0" smtClean="0"/>
              <a:t> </a:t>
            </a:r>
            <a:r>
              <a:rPr lang="ru-RU" dirty="0" err="1"/>
              <a:t>користувача</a:t>
            </a:r>
            <a:r>
              <a:rPr lang="ru-RU" dirty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підключен</a:t>
            </a:r>
            <a:r>
              <a:rPr lang="ru-RU" dirty="0" smtClean="0"/>
              <a:t> до </a:t>
            </a:r>
            <a:r>
              <a:rPr lang="ru-RU" dirty="0" err="1"/>
              <a:t>Інтернет</a:t>
            </a:r>
            <a:r>
              <a:rPr lang="ru-RU" dirty="0"/>
              <a:t> є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всесвітньої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/>
              <a:t>. </a:t>
            </a:r>
            <a:endParaRPr lang="ru-RU" smtClean="0"/>
          </a:p>
          <a:p>
            <a:pPr marL="0" indent="0">
              <a:buNone/>
            </a:pPr>
            <a:r>
              <a:rPr lang="ru-RU" smtClean="0"/>
              <a:t>Користувачеві</a:t>
            </a:r>
            <a:r>
              <a:rPr lang="ru-RU" dirty="0" smtClean="0"/>
              <a:t> </a:t>
            </a:r>
            <a:r>
              <a:rPr lang="ru-RU" dirty="0" err="1"/>
              <a:t>відводиться</a:t>
            </a:r>
            <a:r>
              <a:rPr lang="ru-RU" dirty="0"/>
              <a:t> активна роль і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контролю за </a:t>
            </a:r>
            <a:r>
              <a:rPr lang="ru-RU" dirty="0" err="1"/>
              <a:t>змістом</a:t>
            </a:r>
            <a:r>
              <a:rPr lang="ru-RU" dirty="0"/>
              <a:t> та </a:t>
            </a:r>
            <a:r>
              <a:rPr lang="ru-RU" dirty="0" err="1"/>
              <a:t>обсягом</a:t>
            </a:r>
            <a:r>
              <a:rPr lang="ru-RU" dirty="0"/>
              <a:t> </a:t>
            </a:r>
            <a:r>
              <a:rPr lang="ru-RU" dirty="0" err="1"/>
              <a:t>одержуваної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0363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163</Words>
  <Application>Microsoft Office PowerPoint</Application>
  <PresentationFormat>Широкоэкранный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Електронна комерція</vt:lpstr>
      <vt:lpstr>Презентация PowerPoint</vt:lpstr>
      <vt:lpstr>1. Моделі в системі електронної комерції. </vt:lpstr>
      <vt:lpstr>Презентация PowerPoint</vt:lpstr>
      <vt:lpstr>Презентация PowerPoint</vt:lpstr>
      <vt:lpstr>Презентация PowerPoint</vt:lpstr>
      <vt:lpstr>2. Особливості реалізації моделей електронної комерції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Електронна комерція</dc:title>
  <dc:creator>Пользователь Windows</dc:creator>
  <cp:lastModifiedBy>Пользователь Windows</cp:lastModifiedBy>
  <cp:revision>15</cp:revision>
  <dcterms:created xsi:type="dcterms:W3CDTF">2021-11-09T08:19:00Z</dcterms:created>
  <dcterms:modified xsi:type="dcterms:W3CDTF">2021-11-10T07:28:41Z</dcterms:modified>
</cp:coreProperties>
</file>