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7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09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484784"/>
            <a:ext cx="8928992" cy="1491171"/>
          </a:xfrm>
        </p:spPr>
        <p:txBody>
          <a:bodyPr>
            <a:no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АНТРОПОГЕННІ ФАКТОРИ ТА ЇХ ВПЛИВ НА ПРИРОДНЕ СЕРЕДОВИЩЕ І ОРГАНІЗМ ЛЮДИНИ</a:t>
            </a:r>
          </a:p>
        </p:txBody>
      </p:sp>
    </p:spTree>
    <p:extLst>
      <p:ext uri="{BB962C8B-B14F-4D97-AF65-F5344CB8AC3E}">
        <p14:creationId xmlns:p14="http://schemas.microsoft.com/office/powerpoint/2010/main" val="2439054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89289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електромагнітного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випромінювання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людину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516742"/>
            <a:ext cx="89289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безперервно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випромінюють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електромагнітні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хвилі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Спектр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випромінювання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охоплює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значний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діапазон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довжин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хвиль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радіохвиль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довжиною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сотні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метрів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жорсткого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космічного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випромінювання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довжиною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хвилі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10–12 м.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електромагнітний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спектр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охоплює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хвилі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довжиною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0,1.10-13 м до 100000 км.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2028980"/>
            <a:ext cx="8928992" cy="3920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6165304"/>
            <a:ext cx="89289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Електромагнітний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спектр</a:t>
            </a:r>
          </a:p>
        </p:txBody>
      </p:sp>
    </p:spTree>
    <p:extLst>
      <p:ext uri="{BB962C8B-B14F-4D97-AF65-F5344CB8AC3E}">
        <p14:creationId xmlns:p14="http://schemas.microsoft.com/office/powerpoint/2010/main" val="3318764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48568"/>
            <a:ext cx="892899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життєдіяльності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постійно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перебуває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електромагнітного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поле, називають фоном,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вважається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нормальним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завдає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здоров'ю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людей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ніякої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шкоди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 наше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міцно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увійшли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розумні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машини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комп'ютери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мобільні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мікрохвильові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печі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телевізори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насправді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здатні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принести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набагато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шкоди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здається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перший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погляд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електромагнітного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випромінювання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здоров'я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розпочаті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60 роки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минулого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століття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накопичений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значний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клінічний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несприятливу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магнітних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електромагнітних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Вже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запропоновано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класифікувати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захворювання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Радіохвильова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хвороба»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Хронічне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ураження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мікрохвилями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Лінії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електропередач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потужні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радіопередавальні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пристрої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створюють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електромагнітне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поле, яке у рази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перевищує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допустимий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рівень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захисту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розроблені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санітарні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норми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регламентують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електромагнітного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випромінювання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забороняють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будівництво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житлових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об'єктів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поблизу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потужних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джерел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випромінювання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1625" y="4018886"/>
            <a:ext cx="6000750" cy="2695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90909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88640"/>
            <a:ext cx="892899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Найчастіше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небезпечними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джерела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слабкого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електромагнітного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випромінювання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протягом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тривалого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проміжку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часу. До таких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джерел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відноситься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основному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аудіо-відео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техніка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побутова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техніка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істотний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мобільні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СВЧ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печі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комп'ютери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телевізори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мікрохвильові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печі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основному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нетривалий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(у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середньому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до 7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хвилин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телевізори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завдають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значної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шкоди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тому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зазвичай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розташовуються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відстані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глядачів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Проблема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електромагнітного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випромінювання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персональних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комп'ютерів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досить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гостро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через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причин: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комп'ютер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відразу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два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джерела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випромінювання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монітор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блок);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користувач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ПК практично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позбавлений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працювати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відстані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дуже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тривалий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6075" y="3327960"/>
            <a:ext cx="4744397" cy="3386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565" y="3327961"/>
            <a:ext cx="3943510" cy="3386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7817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89289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важких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наслідків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призвести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ігрові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консолі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приставки,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підключаються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телевізора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проблема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цьому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випадку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зводиться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того,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телевізори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випромінюють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потужне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поле, але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користувачів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приставок)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віддалитися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екрану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достатню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відстань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через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короткі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шнури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розміщення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меблів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дрібні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картинки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екрані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небезпеку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становлять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телевізійні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приймачі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електромагнітний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фон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вище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брендів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5–8 годин,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перед таким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телевізором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виникати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жар,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швидке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2424956"/>
            <a:ext cx="2835844" cy="246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3348" y="4221088"/>
            <a:ext cx="3284836" cy="246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2424955"/>
            <a:ext cx="2808312" cy="246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97674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892899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Основними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джерелами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електромагнітного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випромінювання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є: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електротранспорт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трамваї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тролейбуси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електропоїзди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лінії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електропередач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міське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високовольтні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лінії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побутові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електроприлади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теле-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радіостанції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транслюють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антени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супутниковий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стільниковий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зв'язок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транслюють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антени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радари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персональні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комп'ютери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4930" y="4797152"/>
            <a:ext cx="3734139" cy="1879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2701955"/>
            <a:ext cx="4608512" cy="2023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701955"/>
            <a:ext cx="3984541" cy="2023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40535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885698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Кожне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перелічених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джерел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створює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електричні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магнітні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поля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діапазоні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частот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 до 1000 Гц. При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цьому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створюються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магнітної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індукції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напруженості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електричного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поля,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деяких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випадках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набагато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перевищують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гранично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допустимі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норми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(ГДН).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біологічну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реакцію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електромагнітного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поля: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інтенсивність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електромагнітного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поля;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частота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випромінювання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тривалість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опромінення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модуляція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сигналу;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поєднання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частот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електромагнітних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періодичність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255953"/>
            <a:ext cx="3724275" cy="3413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0472" y="3255952"/>
            <a:ext cx="3943350" cy="3413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24985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892899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Поєднання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перерахованих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вище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різноманітні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наслідки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реакції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опромінюється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біологічного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об'єкта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Особливо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небезпечними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електромагнітні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випромінювання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бути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вагітних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жінок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людей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захворюваннями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нервової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гормональної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серцево-судинної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алергіків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людей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ослабленим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імунітетом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Особи,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тривалий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перебувають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ЕМ-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випромінювання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скаржаться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слабкість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дратівливість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швидку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стомлюваність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ослаблення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пам'яті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сну.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момент наукою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доведено прямого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зв'язку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рівнем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електромагнітних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онкологічними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захворюваннями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якісно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зв'язок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простежується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місцях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де люди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піддаються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електромагнітного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випромінювання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частіше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виявляються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ракові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захворювання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розлади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серцево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судинної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вегетативної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нервової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шведських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учених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показали,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користувачі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стільникових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(особливо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власники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старих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аналогових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моделей)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піддаються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ризику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виникнення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новоутворень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мозку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1" y="4086950"/>
            <a:ext cx="2736303" cy="259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825" y="4086948"/>
            <a:ext cx="2664296" cy="259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1" y="4086950"/>
            <a:ext cx="3384375" cy="2594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7300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Важкі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метали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836712"/>
            <a:ext cx="87849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господарської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відбуватися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деформація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біогеохімічних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циклів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Відбувається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перерозподіл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накопичення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металів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рослинах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тілі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тварин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харчові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ланцюги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живій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зміна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складу і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хімічної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токсичними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важкі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метали (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свинець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ртуть,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кадмій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мідь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нікель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кобальт, цинк),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володіють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високою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токсичністю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міграційною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здатністю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ru-RU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Мідь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цинк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характеризуються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хімічною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активністю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високою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ефективністю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накопичення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водоростях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планктоні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значущість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Вони 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складовими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багатьох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металоферментів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беруть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участь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селекції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аеробних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клітин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окисно-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відновних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тканин, мембран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клітин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Нікель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кобальт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біологічно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канцерогенні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Порівняно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мала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рухливість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обумовлює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досить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рівномірний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розподіл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природному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Свинець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низьку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рухливість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нетривалий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фазі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розчину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вод.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поверхневих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водах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становить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глибинних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до 100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730147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07603" y="188640"/>
            <a:ext cx="6984776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1132" y="4149080"/>
            <a:ext cx="877771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Згідно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хімічних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властивостей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специфіки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поведінки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кадмій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певну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аналогію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цинком.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токсичність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розчинність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обумовлені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спорідненістю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ОН-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відміну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ртуті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спорідненість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кадмію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кисню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виражена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менш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яскраво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пояснює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утворення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досить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нестійких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металоорганічних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сполук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певну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інертність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окисно-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відновних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реакціях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Кадмій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схильний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активного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біоконцентрування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призводить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досить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короткий час,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накопичення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надлишкових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біодоступних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концентраціях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Тому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кадмій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порівняно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важкими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металами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сильним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токсикантом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ґрунтів 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Cd &gt; Ni &gt;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&gt;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Zn).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7172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8"/>
            <a:ext cx="87849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Ртуть - один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токсичних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екосистемах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токсикологічними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властивостями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сполуки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ртуті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класифікуються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ртуть,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неорганічні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сполуки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алкілртутні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(метил-,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етил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-)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сполуки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коротким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ланцюгом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ртутьорганічні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сполуки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сполуки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ртуті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гумусовими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кислотами.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сполук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ртуті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токсичні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ртутьорганічні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сполуки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річкових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водах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46%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вмісту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донних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відкладеннях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до 6%,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рибі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до 80-95%. Як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неорганічні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так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органічні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сполуки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ртуті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високорозчинні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Ступінь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забруднення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навколишнього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токсикантами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багато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визначається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хімічно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міграційними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формами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механізмом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міграції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Міграція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перенесення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перерозподіл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хімічних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земній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94647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16632"/>
            <a:ext cx="87129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Поняття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антропогенні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навколишнього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516742"/>
            <a:ext cx="871296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Антропогенні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чинники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виникнення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зумовлено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господарською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суспільстві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відбуваються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суттєві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природного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виражаються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аномально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швидкому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деструкції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екосистем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так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одночасно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новоутворень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прояві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феноменів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механізмів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самоорганізації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екосистем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Найважливішою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властивістю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зміненого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дією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природного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дестабілізованого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виникнення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дробової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диференційованості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контрастності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біогеоценотичного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покриву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ландшафтного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разом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посилення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зв'язаності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різнорідних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істотно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збільшеного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розселення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004" y="3933062"/>
            <a:ext cx="7620000" cy="2736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27352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59566"/>
            <a:ext cx="504056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Складність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біогеохімічних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відбуваються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атмосферному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повітрі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опадах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водах,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донних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відкладеннях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ґрунтах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дозволяє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висловити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однозначної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точки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зору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сполуки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важких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металів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рухомі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переважання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однієї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них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техногенних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Однак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зазначити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у атмосферному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повітрі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опадах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метали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знаходяться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мігрують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газоподібній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аерозольній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формах, 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неорганічних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сполук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водах -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вигляді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вільних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іонів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моноядерних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гідроксокомплексів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неорганічних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сульфатні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хлоридні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карбонатні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фульватних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гуматних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сполук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зважених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колоїдних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формах;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донних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відкладеннях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переважно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зважених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формах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органічного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походження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ґрунтах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водорозчинних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іонообмінних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неміцно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адсорбованих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формах.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6246" y="908720"/>
            <a:ext cx="3888431" cy="443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93359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Стійкі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органічні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забруднювачі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516742"/>
            <a:ext cx="87849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Забруднення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довкілля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стійкими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органічними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забруднювачами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(СОЗ) є одним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чинників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неблагополуччя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так і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усьому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Властивість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залишатися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стійкими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довкілля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протягом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достатньо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тривалого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часу і при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цьому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розповсюджуватися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великі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відстані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джерела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утворення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обумовлює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здійснення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контролю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сфері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поводження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ними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4725144"/>
            <a:ext cx="87849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Прогнозування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заходів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щодо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покращення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наявності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узгодженої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інвентаризації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забруднюючих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речовин,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впровадження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передбачено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таких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документах, як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Стокгольмська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конвенція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щодо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стійких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забруднювачів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підписана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2001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та Протокол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щодо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стійких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забруднювачів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Конвенції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транскордонне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забруднення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повітря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великі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відстані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підписаний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1998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Особливо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небезпечними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органічні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розчинники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пестициди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2271069"/>
            <a:ext cx="4572000" cy="2454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1513" y="2271068"/>
            <a:ext cx="4212976" cy="2454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44849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88594"/>
            <a:ext cx="88569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70-х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накопичено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значні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запаси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непридатних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пестицидів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включаючи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зазначені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Стокгольмській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конвенції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СОЗ. З метою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систематизованого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масштабу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непридатних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пестицидів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вироблення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довгострокового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плану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вирішення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1998 року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започатковано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Усунення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ризиків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пов'язаних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запасами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непридатних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пестицидів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 У рамках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першого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етапу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розпочато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інвентаризацію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непридатних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пестицидів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проведено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вибірковий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аналіз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сховищ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оцінювання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можливостей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перероблення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ліквідації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наявних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хімікатів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результатом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цієї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план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усунення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ризиків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пов'язаних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запасами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непридатних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44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пестицидів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(2012-2028 роки).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3072367"/>
            <a:ext cx="6005782" cy="354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26409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260648"/>
            <a:ext cx="892899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Зазначеним планом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заходів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передбачено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виявлення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місць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зберігання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непридатних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застосування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хімічних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засобів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захисту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рослин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відходів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містять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стійкі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органічні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сполуки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реєстру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об'єктів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виявлено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обладнання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відходи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містять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поліхлоровані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дифеніли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заборонені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застосування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хімічні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засоби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захисту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рослин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інвентаризації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маркування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обладнання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відходів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містять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поліхлоровані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дифеніли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заборонені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застосування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хімічні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засоби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захисту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рослин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плану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поетапного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виведення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експлуатації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знешкодження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конденсаторів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трансформаторів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обладнання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містить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поліхлоровані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дифеніли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знищення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запасів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поліхлорованих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дифенілів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знешкодження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відходів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містять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поліхлоровані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дифеніли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заборонені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застосування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хімічні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засоби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захисту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рослин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3399969"/>
            <a:ext cx="7776864" cy="3215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01040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вищезгаданих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заходів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зменшити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ліквідувати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викиди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тих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джерел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вже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існують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Органічні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розчинники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рідини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розчиняються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жирах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ліпідах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погано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дисоціюють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розчинах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Всі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використовуються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розчинників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 правило,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застосовуються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метою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екстракції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розчинення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розведення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нерозчинних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широко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розчинники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використовуються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приготування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фарб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клеїв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виробництві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барвників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фармацевтичній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промисловості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побуті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048" y="2424957"/>
            <a:ext cx="4214936" cy="3020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2996952"/>
            <a:ext cx="4536504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93450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88569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Більшість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розчинників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шкідливими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негативно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навколишнє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Органічні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розчинники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розділити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хімічні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аліфатичні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вуглеводні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(пентан,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гексан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октан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.);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ароматичні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вуглеводні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(бензол, толуол, ксилол);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аліфатичні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алкоголі-спирти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етанол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метанол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.);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гліколі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ефіри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гліколей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етиленгліколь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пропіленгліколь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.);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кетони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ефіри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діетиловий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ефір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метилацетат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етилацетат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.);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галогеновані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аліфатичні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вуглеводні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(хлороформ СНС13,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чотирихлористий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вуглець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l4,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метиленхлорид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СН2С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l2,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трихлоретилен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l2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С=СНС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вінілхлорид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СН2=СНС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4760" y="4149080"/>
            <a:ext cx="884972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усіх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розчинників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характерна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схожість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токсичних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властивостей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вони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пригнічують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функції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нервової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наркотична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кровотворну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типові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симптоми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хронічної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розчинників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стомлюваність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погіршення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пам'яті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виявляється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емоційній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лабільності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подразливості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депресії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Крім того,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зустрічаються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неспецифічні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симптоми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запаморочення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оніміння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кінцівок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сну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клінічному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обстеженні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неврологічні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симптоми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зазвичай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дуже сильно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виражені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хоча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відзначається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тремор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тремтіння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кінцівок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рівноваги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ознаки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мозкових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пірамідальних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24" y="2424956"/>
            <a:ext cx="3681288" cy="1724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912" y="2424956"/>
            <a:ext cx="5184576" cy="1724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98881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Суперекотоксиканти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516742"/>
            <a:ext cx="878497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токсикології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існує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поняття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суперекотоксиканти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хімічні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викликають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серйозні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здоров'ям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обумовлені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надходженням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навколишнє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отрут,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наприклад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діоксини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сполуки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ртуті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Діоксини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коротка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великої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високотоксичних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екотоксикантів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поліхлорованих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дибензодіоксинів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дибензофуранів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Наприклад,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експериментально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доведений факт,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лактації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відбувається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екстракція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діоксинів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фуранів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жінки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зосередження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грудному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молоці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За весь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вигодовування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жінка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дитині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40%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діоксинів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фуранів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містяться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3212976"/>
            <a:ext cx="7488832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65347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88569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Ртуть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сполуки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здійсненої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науково-технічної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революції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чинили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істотного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навколишнє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так як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концентрації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вкрай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низькими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цивілізації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застосування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ртуті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сполук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ставали все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інтенсивними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антропогенний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істотно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порушив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біогеохімічний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цикл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ртуті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внаслідок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біосфера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поряд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екотоксикантів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стала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відчувати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негативні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ефекти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ртуті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похідних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4941168"/>
            <a:ext cx="88569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металевої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ртуті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концентраціях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0,01-0,03 мг/м3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викликають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меркуріалізм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хворобу, на першу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стадію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вказують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зниження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м'язової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швидка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стомлюваність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збудливість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другій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стадії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спостерігаються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неспокій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ослаблення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пам'яті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дратівливість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невпевненість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собі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третій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стадії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порушується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серцева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периферична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нервова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секреторна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функція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шлунка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проявляються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запаморочення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пітливість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гіперфункція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щитовидної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залози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272" y="1870958"/>
            <a:ext cx="3816424" cy="3070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0697" y="1870958"/>
            <a:ext cx="5023792" cy="3070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65371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88569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Зростання стажу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ртуттю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призводить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захворювання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жінок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зростає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число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викиднів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передчасних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пологів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мастопатій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новонароджених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пороки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приховані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набряки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захисних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механізмів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тривогу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викликають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метилртутні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сполуки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містяться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чином у дарах моря),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добре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поглинаються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накопичуються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людським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Таким чином, проблема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хімічних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екотоксикантів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дуже актуальна.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1618" y="1870958"/>
            <a:ext cx="8862870" cy="4798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0973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188640"/>
            <a:ext cx="8856984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3573016"/>
            <a:ext cx="88569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антропогенних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факторів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людину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через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їжу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3973126"/>
            <a:ext cx="885698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Перенесення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розсіювання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забруднень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біосфері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обумовлені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абіотичними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факторами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циркуляція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течії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океані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забруднення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поглинаються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живими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переміщуючись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згідно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харчових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ланцюгів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збільшують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свою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концентрацію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трофічних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ланцюгах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екосистем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хімічні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концентруються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згідно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переміщення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ДДТ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ланцюгах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концентрація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підвищується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10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Більшість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шкідливих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речовин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потрапляє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рослин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потім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тварин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володіючи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низьким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напіввиведення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акумулюється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них.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Високотоксичними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випадках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стати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зернові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шельфової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риба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м'ясо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великої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рогатої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худоби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32002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88640"/>
            <a:ext cx="892899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дестабілізація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природного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виникає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антропогенного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обумовлена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низкою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чинників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згідно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геосфер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поділяють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6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забруднення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хімічне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механічне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теплове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виснаження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забруднення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вод);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непрямі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забруднення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заболочення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висушування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ерозія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дефляція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дегуміфікації);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геолого-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геоморфологічні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інтенсифікація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несприятливих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екзогенних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яроутворення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селевих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зсувних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мерзлотних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абразія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акумуляція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береговій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біотичні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деградація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рослинного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покриву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збіднення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генофонду,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зниження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біорізноманіття,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біогенна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акумуляція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шкідливих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речовин,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поява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стійких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патологій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ландшафтні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генетичної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цілісності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ландшафтів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унікальності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пам'яток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втрата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земель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4158958"/>
            <a:ext cx="4032448" cy="2520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4158957"/>
            <a:ext cx="4143375" cy="2520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16202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88640"/>
            <a:ext cx="417646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Високий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коефіцієнт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кумуляції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багатьох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хімічних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речовин,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потрапляють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продуктами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сприяє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накопиченню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тих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хімічно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забруднених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районах.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Перевищення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максимально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недіючих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доз (МНД),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людський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пристосувався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еволюції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призводить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зриву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захисних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механізмів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патології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хімічні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біосфері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потрапляють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класифікувати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великі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біогенні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життєво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сполучними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ланками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живою и неживою природою);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другорядні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наявність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не 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цінним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клітини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Термін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другорядні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розуміти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рідкісні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слабо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поширені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8" y="188640"/>
            <a:ext cx="4608512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2734" y="3501008"/>
            <a:ext cx="4608512" cy="2714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94632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Біогенні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поділяються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макроелементи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мікроелементи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Макроелементи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біогенні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потреба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становить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близько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100 мг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макроелементів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відносяться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вуглець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водень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азот,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кисень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сірку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фосфор.</a:t>
            </a:r>
          </a:p>
          <a:p>
            <a:pPr indent="457200" algn="just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Мікроелементи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біогенні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потреба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становить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менше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мг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Серед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мікроелементів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особливо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відзначити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кальцій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калій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магній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залізо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цинк,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ванадій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корисні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низьких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концентраціях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але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шкідливі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високих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І,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нарешті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цілий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ряд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ніякої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цінності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вони 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отруйними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будь-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кількостях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екотоксиканти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125" y="3045441"/>
            <a:ext cx="7143750" cy="3546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72617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849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Крім того,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виготовлення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часто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припускають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застосування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консервантів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есенцій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шкодити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здоров'ю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покупців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етикетках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якісних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товарів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виробники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вказують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індекс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представлений буквою Е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тризначною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цифрою.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Кожен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індекс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нанести шкоду.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4077072"/>
            <a:ext cx="878497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усієї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сукупності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належить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дуже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роль. Людина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захистити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себе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екстремального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клімату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негоди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роботу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сім'ю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але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нікуди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подітись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щоденного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споживання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їжі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За 80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близько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90000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прийомів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їжі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(60-70 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харчових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потоку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енергії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вони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саму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тісну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взаємодію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зовнішнім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середовищем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яка проходить через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створюючи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внутрішнє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харчової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потік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складається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тих самих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планети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ньому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сотні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тисяч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речовин.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665968"/>
            <a:ext cx="8784976" cy="2411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11203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7528" y="116632"/>
            <a:ext cx="88569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Порушення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хімічної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рівноваги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навколишнього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умов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зберігання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врожаю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призвести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вмісту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шкідливих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речовин у продуктах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Так,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наприклад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щавлева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кислота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виявленні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щавлевої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кислоти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100 мг/кг мед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обмежень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при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виявленні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щавлевої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кислоти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понад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100 мг/кг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партія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меду з метою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нейтралізації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кислоти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піддається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нагріванню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45-50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постійному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перемішуванні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протягом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години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7457" y="1870958"/>
            <a:ext cx="7477125" cy="48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2565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97346"/>
            <a:ext cx="892899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Однак 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своїми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результатами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антропогенні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бути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негативними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але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Згідно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класифікації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А.Н.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Ласточкіна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антропогенних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чинників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належать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спрямовані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покращення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вже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повністю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перетворених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ландшафтів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полягають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виправленні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ландшафтів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обліку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усіх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ретельного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вписування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структуру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раніше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невдало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спроектованих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суб'єктів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антропологічного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наприклад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сільськогосподарських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угідь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виконують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захисні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природоохоронні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функції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відносяться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рекультивація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земель,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гірничодобувній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промисловості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очищення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вод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повітря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заповідних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водоохоронних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зон.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3336666"/>
            <a:ext cx="3672408" cy="3359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928" y="3336667"/>
            <a:ext cx="4968552" cy="3359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949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89289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Критерієм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негативних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антропогенних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навколишнє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ступінь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спричинених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ними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 порядку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зниження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ступеня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запропоновано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виділяти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прямі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заміщення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непрямі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забруднення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4869160"/>
            <a:ext cx="89289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Прямі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призводять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суттєвих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сильні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проявляються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повному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заміщенні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усіх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геокомпонентів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наприклад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заміщення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штучними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бетоном, асфальтом,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шлако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шламозвалищами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заміщення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техногенними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формами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рельєфом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будівництво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зведення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штучних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споруд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заміщення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біотичних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геокомпонентів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суттєвої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трансформації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літогенної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рельєфу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рослинності,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тваринного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ґрунтів.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039962"/>
            <a:ext cx="3600400" cy="3829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3552" y="1039962"/>
            <a:ext cx="5302944" cy="3829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3724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89289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Непрямі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негативні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антропогенні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надходження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навколишнє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хімічних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відходів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гірничодобувних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гірничо-збагачувальних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підприємств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підприємств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хімічної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промисловості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чорної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кольорової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металургії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експлуатованих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родовищ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нафти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газу.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488" y="1316961"/>
            <a:ext cx="4416491" cy="2904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316233"/>
            <a:ext cx="4444347" cy="2904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4221089"/>
            <a:ext cx="6096000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5907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Поняття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екотоксиканти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516742"/>
            <a:ext cx="87849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небезпеку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здоров'я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екотоксиканти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шкідливі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хімічні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забруднюють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навколишнє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отруюють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4581128"/>
            <a:ext cx="87849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Основними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джерелами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надходження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є: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підприємства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хімічної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нафтопереробної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металургійної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деревооброблювальної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паливної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промислових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галузей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транспорту (особливо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автомобільний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ТЕЦ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енергетичні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установки;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сільськогосподарське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виробництво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мінеральні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добрива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пестициди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АЕС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підприємства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атомну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енергію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440072"/>
            <a:ext cx="8784976" cy="3141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2708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28218"/>
            <a:ext cx="432048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Згідно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просторового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розподілу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забруднення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поділяють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регіональні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локальні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точкові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Згідно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характеру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навколишнє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забруднення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бувають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фонові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імпактні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залпові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постійні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перманентні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поступово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наростаючі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катастрофічні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Згідно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джерел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виникнення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забруднення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поділяють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промислові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сільськогосподарські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комунально-побутові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хімічні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токсичні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живого.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Токсичність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властивість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викликати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отруєння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інтоксикацію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низькою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токсичністю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належать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мідь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залізо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марганець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цинк,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нікель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германій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стронцій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рубідій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цезій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середньою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токсичністю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хром,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срібло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алюміній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високою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сурма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миш'як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селен.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дуже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високою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токсичністю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належать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берилій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кадмій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свинець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ртуть,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талій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9560" y="260648"/>
            <a:ext cx="4388679" cy="2364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9560" y="2625327"/>
            <a:ext cx="4388679" cy="197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4601042"/>
            <a:ext cx="4420255" cy="1990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8899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620688"/>
            <a:ext cx="885698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Ступінь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токсичності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сполук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визначається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наступними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положеннями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Рівень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сполук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залежить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концентрації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Деякі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низькими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концентраціями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ліками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високими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небезпечними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отрутами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Токсичність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залежить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хімічної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присутній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живій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клітині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Наприклад,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ртутьорганічні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сполуки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небезпечні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ртуть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металева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умовах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навіть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відносно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нешкідлива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перетворитися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токсичну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вологи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сонячного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випромінювання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реагування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речовинами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суспільстві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щоденно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використовуються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сотні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тисяч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хімічних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речовин.</a:t>
            </a:r>
          </a:p>
          <a:p>
            <a:pPr indent="457200"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десяти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небезпечних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речовин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метали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Hg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Со, Мо,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Рb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Cd, As, Zn,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леткі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органічні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сполуки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формальдегід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пестициди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побічні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згоряння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(СО, СО2,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О2,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О2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отруйні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канцерогенні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продуктах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пил,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азбест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бактерії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радіацію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Неможливо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контролювати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безліч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хімічних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реакцій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індивідуальні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об'єднані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токсичні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ефекти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531205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101</TotalTime>
  <Words>3711</Words>
  <Application>Microsoft Office PowerPoint</Application>
  <PresentationFormat>Экран (4:3)</PresentationFormat>
  <Paragraphs>104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0" baseType="lpstr">
      <vt:lpstr>Calibri</vt:lpstr>
      <vt:lpstr>Cambria</vt:lpstr>
      <vt:lpstr>Franklin Gothic Book</vt:lpstr>
      <vt:lpstr>Perpetua</vt:lpstr>
      <vt:lpstr>Times New Roman</vt:lpstr>
      <vt:lpstr>Wingdings 2</vt:lpstr>
      <vt:lpstr>Справедливость</vt:lpstr>
      <vt:lpstr>АНТРОПОГЕННІ ФАКТОРИ ТА ЇХ ВПЛИВ НА ПРИРОДНЕ СЕРЕДОВИЩЕ І ОРГАНІЗМ ЛЮДИНИ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АНТРОПОГЕННІ ФАКТОРИ ТА ЇХ ВПЛИВ НА ПРИРОДНЕ СЕРЕДОВИЩЕ І ОРГАНІЗМ ЛЮДИНИ</dc:title>
  <dc:creator>userznu</dc:creator>
  <cp:lastModifiedBy>Yulia Petrusha</cp:lastModifiedBy>
  <cp:revision>13</cp:revision>
  <dcterms:created xsi:type="dcterms:W3CDTF">2021-02-01T08:47:46Z</dcterms:created>
  <dcterms:modified xsi:type="dcterms:W3CDTF">2021-02-07T17:15:14Z</dcterms:modified>
</cp:coreProperties>
</file>