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7C0108-6EB1-401A-AA34-F945A62577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технології в управлінні маркетинговою діяльністю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A65010-871D-4FC8-B180-75FBC52FE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5</a:t>
            </a:r>
          </a:p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 хмарного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196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6BCE98-BE86-4019-9C9D-44EEA0113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9301"/>
            <a:ext cx="8596668" cy="5292062"/>
          </a:xfrm>
        </p:spPr>
        <p:txBody>
          <a:bodyPr/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 Marketing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маркетингом.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Онлайн-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хмарні платформи.</a:t>
            </a:r>
          </a:p>
        </p:txBody>
      </p:sp>
    </p:spTree>
    <p:extLst>
      <p:ext uri="{BB962C8B-B14F-4D97-AF65-F5344CB8AC3E}">
        <p14:creationId xmlns:p14="http://schemas.microsoft.com/office/powerpoint/2010/main" val="3584972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78F973B1-A4D5-47AD-B1C4-BEB2E8F8EE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4918" y="155575"/>
            <a:ext cx="4218781" cy="276163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5D430D2-4F07-42FB-BD43-6FB5600D436E}"/>
              </a:ext>
            </a:extLst>
          </p:cNvPr>
          <p:cNvSpPr txBox="1"/>
          <p:nvPr/>
        </p:nvSpPr>
        <p:spPr>
          <a:xfrm>
            <a:off x="698500" y="3272989"/>
            <a:ext cx="862965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 Marketing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Хмарний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маркетинг)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кожному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користувачеві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онлайн-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додатків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медіа-сайти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Facebook, Twitter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онлайн-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портали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6056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C570A6C7-D483-46E8-8444-C4CF879721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07531" y="174625"/>
            <a:ext cx="3686969" cy="281139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403A640-91FB-4707-942C-DE40BFB33FD5}"/>
              </a:ext>
            </a:extLst>
          </p:cNvPr>
          <p:cNvSpPr txBox="1"/>
          <p:nvPr/>
        </p:nvSpPr>
        <p:spPr>
          <a:xfrm>
            <a:off x="1182290" y="3547586"/>
            <a:ext cx="753745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«хмарний маркетинг» охоплює всі напрями компанії (економічного об'єкту) з інтернет-маркетингу. Інтернет-портали надають компаніям нові способи представлення продуктів, взаємодій з клієнтами та тлумачення повідомлень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бренду.</a:t>
            </a:r>
          </a:p>
        </p:txBody>
      </p:sp>
    </p:spTree>
    <p:extLst>
      <p:ext uri="{BB962C8B-B14F-4D97-AF65-F5344CB8AC3E}">
        <p14:creationId xmlns:p14="http://schemas.microsoft.com/office/powerpoint/2010/main" val="1810216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B09289A4-1A61-4D04-99DB-F0249CEA47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57845" y="681036"/>
            <a:ext cx="4869660" cy="2214564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36D5EDC-9C1F-48B3-A1F1-42F9C85662A7}"/>
              </a:ext>
            </a:extLst>
          </p:cNvPr>
          <p:cNvSpPr txBox="1"/>
          <p:nvPr/>
        </p:nvSpPr>
        <p:spPr>
          <a:xfrm>
            <a:off x="419100" y="3068073"/>
            <a:ext cx="894715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Інтерактивні інструменти полегшують для колег доступ, спільне використання та розповсюдження інформації. З використанням нових додатків маркетингові обов'язки можуть бути передані на аутсорсинг при величезній економії коштів. Наприклад, замість того, щоб наймати власного графічного дизайнера, маркетологи можуть використовувати недорогий онлайн-сервіс.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 є для маркетингу одночасно і місцем, і інструментом.</a:t>
            </a:r>
          </a:p>
        </p:txBody>
      </p:sp>
    </p:spTree>
    <p:extLst>
      <p:ext uri="{BB962C8B-B14F-4D97-AF65-F5344CB8AC3E}">
        <p14:creationId xmlns:p14="http://schemas.microsoft.com/office/powerpoint/2010/main" val="129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79C481C-E501-419D-B92A-B8D3918ACC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90796" y="176212"/>
            <a:ext cx="3837798" cy="2541588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9AE9183-138C-4191-917A-BD512F2CF39E}"/>
              </a:ext>
            </a:extLst>
          </p:cNvPr>
          <p:cNvSpPr txBox="1"/>
          <p:nvPr/>
        </p:nvSpPr>
        <p:spPr>
          <a:xfrm>
            <a:off x="1492250" y="3543300"/>
            <a:ext cx="70167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 існують два різних види онлайн-додатків, які використовуються в  маркетингових цілях: засоби масової інформації (соціальні мережі) та інструменти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CRM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9930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0F201DF7-17EF-4A4C-BB38-BDE4CAB324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1000" y="222250"/>
            <a:ext cx="4198144" cy="218122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F290061-2C30-4F52-8A51-F88084B01CB1}"/>
              </a:ext>
            </a:extLst>
          </p:cNvPr>
          <p:cNvSpPr txBox="1"/>
          <p:nvPr/>
        </p:nvSpPr>
        <p:spPr>
          <a:xfrm>
            <a:off x="1079500" y="3084890"/>
            <a:ext cx="761365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вартості маркетингових проектів пов'язане з тим, що компаніям більше не потрібно платити за розширення сегменту за рахунок купувати дорогий рекламний час. 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 витрат на поширення маркетингових матеріалів відбувається через те, що інтернет-маркетологам не треба платити за відправку каталогів або інформаційних бюлетенів поштою. Цифрові формати пропонують швидкі та дешеві способи спілкування з клієнтами. Менше витрачених марно маркетингових матеріалів - реклама проводиться тільки тоді, коли це необхідно.</a:t>
            </a:r>
          </a:p>
        </p:txBody>
      </p:sp>
    </p:spTree>
    <p:extLst>
      <p:ext uri="{BB962C8B-B14F-4D97-AF65-F5344CB8AC3E}">
        <p14:creationId xmlns:p14="http://schemas.microsoft.com/office/powerpoint/2010/main" val="256618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E2D01BC2-E943-46D3-B724-37F32B88B67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2058" y="254820"/>
            <a:ext cx="2350766" cy="181609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E56C5A5-0CBF-4D0E-9DD6-7286CECD54DF}"/>
              </a:ext>
            </a:extLst>
          </p:cNvPr>
          <p:cNvSpPr txBox="1"/>
          <p:nvPr/>
        </p:nvSpPr>
        <p:spPr>
          <a:xfrm>
            <a:off x="266700" y="2387512"/>
            <a:ext cx="10007599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Розробнику необхідно чітко вказати цілі, які можуть бути виражені у кількісних чи якісних даних. Встановлення цілей та завдань маркетингової кампанії обмежує безладність розгортання плану.</a:t>
            </a:r>
          </a:p>
          <a:p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стадії розробки маркетингова команда створює графічні та мультимедійні матеріали. Команда веб-розробників знаходить спосіб публікації матеріалу в Інтернеті. Маркетингове оголошення повинне відповідати його головній меті та завданням, команді розробників необхідно розробити та спланувати його таким чином, щоб зробити матеріал візуально привабливим.</a:t>
            </a:r>
          </a:p>
          <a:p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Крок технічного обслуговування потребує оновлення, поки матеріал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 у режимі онлайн. Для цього потрібен постійний догляд. Методи хмарного маркетингу включають регулярне оновлення, щоб гарантувати, що вони сягають кінцевого користувача. Члени маркетингової команди несуть відповідальність за моделювання будь-яких підходів, дискусійних порад та оновлення контенту, що підвищує його достовірність.</a:t>
            </a:r>
          </a:p>
          <a:p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 усього терміну знаходження в Інтернеті маркетингового матеріалу (повідомлення) він повинен оцінюватися з точки зору того, наскільки успішним він був для кінцевого користувача. Результатом слід бути встановленим у стратегії, що дозволяє маркетологу адаптувати та підвищувати загальну ефективність застосування хмарного маркетингу</a:t>
            </a:r>
            <a:r>
              <a:rPr lang="uk-UA" dirty="0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526DEA-EDBC-45BF-972C-17B00E39B057}"/>
              </a:ext>
            </a:extLst>
          </p:cNvPr>
          <p:cNvSpPr txBox="1"/>
          <p:nvPr/>
        </p:nvSpPr>
        <p:spPr>
          <a:xfrm>
            <a:off x="3219450" y="316593"/>
            <a:ext cx="635635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 - це напрямок дій, що досягає мети або цілей. Стратегію хмарного маркетингу розбито на 4 ключові елементи. Розглянемо основні аспекти стратегії хмарного маркетингу.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 цілей.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Перші кроки у хмарному маркетингу включають пошук мети чи цілей маркетингового проекту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3104383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189</TotalTime>
  <Words>539</Words>
  <Application>Microsoft Office PowerPoint</Application>
  <PresentationFormat>Широкоэкранный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Times New Roman</vt:lpstr>
      <vt:lpstr>Trebuchet MS</vt:lpstr>
      <vt:lpstr>Wingdings 3</vt:lpstr>
      <vt:lpstr>Аспект</vt:lpstr>
      <vt:lpstr>Хмарні технології в управлінні маркетинговою діяльністю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Хмарні технології в управлінні маркетинговою діяльністю</dc:title>
  <dc:creator>Иванов</dc:creator>
  <cp:lastModifiedBy>M Ivanov</cp:lastModifiedBy>
  <cp:revision>7</cp:revision>
  <dcterms:created xsi:type="dcterms:W3CDTF">2022-10-18T06:29:57Z</dcterms:created>
  <dcterms:modified xsi:type="dcterms:W3CDTF">2024-09-09T10:46:43Z</dcterms:modified>
</cp:coreProperties>
</file>