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19310-DCB7-47A7-AD72-B0B68D91A105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38F335F-9957-4253-8A6F-D8CFE80EF0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uk-UA" sz="8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Кримінально - виконавче право України</a:t>
            </a:r>
            <a:endParaRPr lang="ru-RU" sz="8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48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475655" y="6379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№2. Організація виконання покарань у виді  позбавлення волі.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7294" y="1335377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вигляді арешту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50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5856" y="1020274"/>
            <a:ext cx="5184576" cy="1332656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арешту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як правило,   за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в 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арештних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домах, а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на гауптвахтах.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314900" y="1431219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436" y="2884624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вигляді обмеження волі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56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5856" y="2507517"/>
            <a:ext cx="5184576" cy="1665978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центрах, як       правило, у  межах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адміністративно-територіальної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317768" y="2944784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7294" y="4330190"/>
            <a:ext cx="3213940" cy="1584176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тримання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дисциплінарному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батальйоні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військовослужбовців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56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98980" y="4500981"/>
            <a:ext cx="5184576" cy="1670888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тримання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дисциплінарному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батальйоні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військовослужбовців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виконується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дисциплінарним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батальйоном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структуру 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чисельність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дисциплінарного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батальйону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оборони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397102" y="4762238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7294" y="1335377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виді позбавлення  волі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86 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5856" y="332656"/>
            <a:ext cx="5184576" cy="3096344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для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не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десятиденного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строку  з  дня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з  дня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суду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набрав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314900" y="1431219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7294" y="4504537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виді довічного позбавлення волі 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150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5856" y="3645024"/>
            <a:ext cx="5184576" cy="3024336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довічного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чоловіки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у  секторах максимального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та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колоніях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максимального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жінки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у секторах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тримання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колоніях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307626" y="4564697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90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337695" y="63790"/>
            <a:ext cx="6906714" cy="113296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№3. Звільнення засуджених осіб від подальшого відбування покарання із місць позбавлення волі та міжнародний кримінально-виконавчий досвід.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83562" y="1265276"/>
            <a:ext cx="6152937" cy="662371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Підставами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звільнення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ст. 152 КВК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є: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58385" y="2194803"/>
            <a:ext cx="6586023" cy="504942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відбуття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строку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суду;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8385" y="2872994"/>
            <a:ext cx="6586023" cy="471734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амністію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77855" y="3491893"/>
            <a:ext cx="6566554" cy="396141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помилування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85504" y="1461207"/>
            <a:ext cx="0" cy="5060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1023063" y="2117538"/>
            <a:ext cx="550967" cy="582207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023063" y="2786800"/>
            <a:ext cx="530024" cy="557928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003519" y="3456454"/>
            <a:ext cx="569113" cy="515899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1023065" y="1461207"/>
            <a:ext cx="760497" cy="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658385" y="3999625"/>
            <a:ext cx="6582069" cy="523365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суду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закриття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2338" y="4779096"/>
            <a:ext cx="6578116" cy="471734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давності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обвинувального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58384" y="5445601"/>
            <a:ext cx="6582069" cy="572878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умовно-дострокове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звільнення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70097" y="6123454"/>
            <a:ext cx="6582069" cy="572878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хвороба 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010812" y="4022266"/>
            <a:ext cx="550967" cy="582207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003519" y="4735999"/>
            <a:ext cx="530024" cy="557928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985504" y="5502580"/>
            <a:ext cx="569113" cy="515899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001740" y="6112661"/>
            <a:ext cx="569113" cy="515899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013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95130" y="260649"/>
            <a:ext cx="7920879" cy="2088232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стандартні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поводження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увязненими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разом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документами,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рамках ООН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пенітенціарних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міжнародно-правовий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єдиної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права,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відіграють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поваги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демократичних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 і свобод,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зміцненні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миру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492896"/>
            <a:ext cx="8496944" cy="3888432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підлягали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затримання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тюремного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ув'язнення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поводження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в'язнями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втілюються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чинних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але без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духу і мети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підтриманням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правопорядку, і персоналу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того,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вони могли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правосуддя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втілені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доводяться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роз'яснюються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в'язнів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затриманих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ув'язнення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659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337695" y="63790"/>
            <a:ext cx="6258641" cy="700914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№4. Основи пенітенціарної психології.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6325" y="998765"/>
            <a:ext cx="2429234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Пенітенціарна психологія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26176" y="764704"/>
            <a:ext cx="5661978" cy="1468201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є одним з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досліджує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мікрогруп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818444" y="1079057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6325" y="2385305"/>
            <a:ext cx="2429234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пенітенціарної психології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26176" y="2385305"/>
            <a:ext cx="5661978" cy="1145825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корекції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ресоціалізації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818444" y="2465597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3717032"/>
            <a:ext cx="8352928" cy="2952328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Традиційно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пенітенціарній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виправно-трудовій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виділялися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 - особи з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вираженою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позитивною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характеризуються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активною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трудовому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ініціативним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ставленням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ретельністю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доручень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 -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участь у трудовому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поведінка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незначною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ініціативністю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невизначеною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вагаються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виборі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тактики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вчинки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негативною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для кого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режиму,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будь-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 позитивного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конфліктність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77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125113" cy="924475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Література: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7361"/>
            <a:ext cx="8136903" cy="4051437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Кримінально-виконавчий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Кодекс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11.07.2003 №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1129-IV.//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Відомомості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Ради. – 2004. – №3-4. – Ст. 21.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Степанюк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А.Х.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Х.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Степанюк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  X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.: Право, 2010. - 320 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Голіна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В.В.Кримінально-виконавче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право.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 В.В.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Голіна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А.Х.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Степанюк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Х. : Право, 2011. – 328 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Джужа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О.М.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/ О. М.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Джужа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С. Я.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Фаренюк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В. О.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Корчинський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.—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К.: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Юрінком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2002. — 448 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Денисова Т.А.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право.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/ Денисов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 Ф., Денисова Т. А.,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Мінаєв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М. М.,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Хашев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К.: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Істина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2008. — 400 с.</a:t>
            </a:r>
          </a:p>
        </p:txBody>
      </p:sp>
    </p:spTree>
    <p:extLst>
      <p:ext uri="{BB962C8B-B14F-4D97-AF65-F5344CB8AC3E}">
        <p14:creationId xmlns:p14="http://schemas.microsoft.com/office/powerpoint/2010/main" val="269690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0" y="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Змістовий модуль №1. Загальна частина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475655" y="54868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№1. Поняття кримінально-виконавчого права.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9249" y="1496143"/>
            <a:ext cx="7887207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право"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традиційно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вживається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у таких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значеннях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7603" y="2492896"/>
            <a:ext cx="7308813" cy="10801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право -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правовідносини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та з приводу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7603" y="3725416"/>
            <a:ext cx="7308813" cy="10801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право -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правової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науки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з одного боку,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вказану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а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права, яка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7603" y="4941168"/>
            <a:ext cx="7308813" cy="158417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право -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дисципліна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набуваються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права,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вивчаються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напрямки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1"/>
          </p:cNvCxnSpPr>
          <p:nvPr/>
        </p:nvCxnSpPr>
        <p:spPr>
          <a:xfrm flipH="1">
            <a:off x="395536" y="1856183"/>
            <a:ext cx="393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5536" y="1856183"/>
            <a:ext cx="0" cy="4021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>
            <a:off x="395536" y="2672916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89655" y="3905436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10495" y="5373216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59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475654" y="8509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№2. Розвиток кримінально-виконавчого законодавства України та його основні джерела.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8211" y="1147661"/>
            <a:ext cx="8352928" cy="13276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до ст. 2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кодексу 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нормативно-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чинних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згода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обов'язковість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надана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Верховною Радою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4739" y="2793101"/>
            <a:ext cx="7643701" cy="13247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і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сформульовані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ст. 1 КВК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порядок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3857" y="4346040"/>
            <a:ext cx="7281531" cy="4945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умов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ресоціалізації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05825" y="5019737"/>
            <a:ext cx="7281531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вчиненню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особами;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7256" y="5892051"/>
            <a:ext cx="7281531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тортурам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нелюдському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такому,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принижує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гідність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поводженню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27860" y="3455472"/>
            <a:ext cx="0" cy="29721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право 10"/>
          <p:cNvSpPr/>
          <p:nvPr/>
        </p:nvSpPr>
        <p:spPr>
          <a:xfrm>
            <a:off x="527860" y="4233261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45985" y="5052262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42819" y="5923556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558211" y="3455472"/>
            <a:ext cx="393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8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130" y="210033"/>
            <a:ext cx="2736304" cy="9117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Джерела </a:t>
            </a:r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кримінально-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виконавчого права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507" y="149181"/>
            <a:ext cx="5184576" cy="10334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уповноважених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131434" y="305875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803" y="1396750"/>
            <a:ext cx="5445834" cy="4730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джерела кримінально-виконавчого права: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5879" y="2013788"/>
            <a:ext cx="8035687" cy="9451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Конституція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ч. 1 ст. 62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норма, яка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ніхто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підданий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вину не буде доведено в законному порядку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суду.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5879" y="2958983"/>
            <a:ext cx="8035687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Кодекси України.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Наприклад: Кримінально – виконавчий кодекс, Кримінальний кодекс, Кримінально-процесуальний кодекс та інші.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8110" y="3679063"/>
            <a:ext cx="8035687" cy="10767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кримінально-виконавчу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службу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Про прокуратуру,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застусування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амністії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особами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звільненими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8110" y="4755810"/>
            <a:ext cx="8035687" cy="9745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Укази Президента України та Постанови Кабінету Міністрів .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Наприклад:  Указ Президента Про положення  про порядок здійснення помилування та інші.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8110" y="5698670"/>
            <a:ext cx="8035687" cy="1096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Міжнародно-правові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ратифіковані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законом порядку.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Європейська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звільненими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правопорушниками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 (1964 р.) "Про передачу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(1983 р.)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10006" y="1633261"/>
            <a:ext cx="16907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10006" y="1633261"/>
            <a:ext cx="0" cy="42864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право 14"/>
          <p:cNvSpPr/>
          <p:nvPr/>
        </p:nvSpPr>
        <p:spPr>
          <a:xfrm>
            <a:off x="323802" y="3682308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23802" y="4658003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23802" y="5766743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316823" y="1986533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16823" y="2882068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31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475654" y="8509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№3. Теоретичні засади </a:t>
            </a:r>
            <a:r>
              <a:rPr lang="uk-UA" sz="2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кримінопенології</a:t>
            </a: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загальні проблеми </a:t>
            </a:r>
            <a:r>
              <a:rPr lang="uk-UA" sz="2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пенальної</a:t>
            </a: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віктимології.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8984" y="1041573"/>
            <a:ext cx="2376670" cy="8159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Кримінопенологія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9931" y="867535"/>
            <a:ext cx="5472203" cy="1247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кримінології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причини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злочинця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специфічну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злочинністю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775654" y="1041573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67643" y="2121900"/>
            <a:ext cx="6840758" cy="4730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Кримінопенологічна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характеристика покарання включає в себе: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8110" y="2685235"/>
            <a:ext cx="8274024" cy="1679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кримінопенологічні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кримінологічну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того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спрямованістю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причини й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профілактику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поведінку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67642" y="4474329"/>
            <a:ext cx="7001105" cy="3970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Кримінопенологічна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покаральної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злочинності: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5059357"/>
            <a:ext cx="7632848" cy="16648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загальносоціальне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безособистісне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породжене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суперечностями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буття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відродженні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протиріч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вдруге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легальний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рецидив)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зняття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рецидив)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судимості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863586" y="2232040"/>
            <a:ext cx="504056" cy="473022"/>
          </a:xfrm>
          <a:prstGeom prst="curved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863586" y="4586335"/>
            <a:ext cx="504056" cy="473022"/>
          </a:xfrm>
          <a:prstGeom prst="curved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8208401" y="2232040"/>
            <a:ext cx="603733" cy="473022"/>
          </a:xfrm>
          <a:prstGeom prst="curvedLef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374811" y="4597083"/>
            <a:ext cx="603733" cy="473022"/>
          </a:xfrm>
          <a:prstGeom prst="curvedLef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89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475654" y="8509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№4. Система органів виконання покарання в Україні.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00503" y="1053084"/>
            <a:ext cx="7726614" cy="6623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організують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закріплена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ст. 11 КВК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42691" y="1826002"/>
            <a:ext cx="7281529" cy="882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Центральний орган виконавчої влади,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пенітенціарна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служба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42689" y="2840743"/>
            <a:ext cx="7281531" cy="4717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Його  територіальні  органи  управління.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42691" y="3432186"/>
            <a:ext cx="7281531" cy="5728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Кримінально-виконавча інспекція.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endCxn id="12" idx="1"/>
          </p:cNvCxnSpPr>
          <p:nvPr/>
        </p:nvCxnSpPr>
        <p:spPr>
          <a:xfrm>
            <a:off x="493881" y="1384269"/>
            <a:ext cx="15585" cy="2307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492641" y="1829245"/>
            <a:ext cx="550967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13585" y="2650389"/>
            <a:ext cx="530024" cy="662088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09466" y="3377574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92642" y="1384269"/>
            <a:ext cx="393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2513762" y="4221087"/>
            <a:ext cx="4500096" cy="6623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Установами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є: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5229200"/>
            <a:ext cx="2736304" cy="11521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рештні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доми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5229200"/>
            <a:ext cx="2736304" cy="11521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римінально-виконавчі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установи;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5225144"/>
            <a:ext cx="2736304" cy="11521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пеціальні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установи 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7428871">
            <a:off x="1871533" y="4552272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4302637" y="4819344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2859466">
            <a:off x="7158574" y="4502671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41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4843" y="683427"/>
            <a:ext cx="3888432" cy="86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римінально-виконавчі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установи: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3832" y="1786174"/>
            <a:ext cx="3812976" cy="10248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римінально-виконавчі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установи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відкритого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типу (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5245" y="1800574"/>
            <a:ext cx="3884781" cy="9960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римінально-виконавчі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установи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закритого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типу  (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колонії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762877" y="1022562"/>
            <a:ext cx="1000909" cy="763612"/>
          </a:xfrm>
          <a:prstGeom prst="curved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6663275" y="1059482"/>
            <a:ext cx="1004258" cy="726691"/>
          </a:xfrm>
          <a:prstGeom prst="curvedLef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63786" y="3293166"/>
            <a:ext cx="3888432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Виправні колонії: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404" y="4604862"/>
            <a:ext cx="2559735" cy="11863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Мінімального рівня безпеки;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85237" y="4604862"/>
            <a:ext cx="2480320" cy="11863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Середнього рівня безпеки;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63633" y="4604861"/>
            <a:ext cx="2232248" cy="11863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Максимального рівня безпеки.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7428871">
            <a:off x="1996260" y="3735956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494428" y="3966574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859466">
            <a:off x="6941646" y="3723725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501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37220" y="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Змістовий модуль №2. Особлива  частина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475655" y="54868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№1. Порядок та умови виконання покарань, не пов'язаних з позбавленням волі.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162" y="1409321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вигляді штрафу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26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5856" y="1348469"/>
            <a:ext cx="5184576" cy="1033469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зобов'язаний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сплатити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штраф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місячний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строк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вироком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повідомити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 шляхом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документа про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штрафу. 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302735" y="1505163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162" y="2526155"/>
            <a:ext cx="3133998" cy="1550917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рангу, чину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кваліфікаційного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29 КВК: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5856" y="2534338"/>
            <a:ext cx="5184576" cy="1686750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постановив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рангу, чину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кваліфікаційного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ним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направляє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копію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органові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посадовій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присвоїли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ранг,  чин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кваліфікаційний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317160" y="2941573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3162" y="4581128"/>
            <a:ext cx="3133998" cy="1550917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права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обіймати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посади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30 КВК: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5856" y="4384844"/>
            <a:ext cx="5184576" cy="2284516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права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обіймати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посади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додаткове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покладається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кримінально-виконавчу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інспекцію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а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індивідуально-профілактичної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за 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справ. 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317160" y="4996546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877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0345" y="592866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36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4689" y="280494"/>
            <a:ext cx="5184576" cy="1728192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час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безоплатних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суспільно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вид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297287" y="664655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3289" y="2188266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41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4689" y="2188266"/>
            <a:ext cx="5184576" cy="1016411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в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засудженого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300231" y="2284108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0345" y="3443159"/>
            <a:ext cx="3133998" cy="1112253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обмежень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військовослужбовців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47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4689" y="3273430"/>
            <a:ext cx="5184576" cy="1451713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постановив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військовослужбовця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ним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направляє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копію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командиру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де проходить службу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військовослужбовець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97287" y="3539002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7328" y="5281356"/>
            <a:ext cx="3133998" cy="1112253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вигляді конфіскації майна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49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4690" y="4907400"/>
            <a:ext cx="5184576" cy="1950600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Конфіскації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власністю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спільній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статутному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папери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на вкладах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зберіганні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установах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передане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довірче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337807" y="5470717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85649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2038</Words>
  <Application>Microsoft Office PowerPoint</Application>
  <PresentationFormat>Экран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Spring</vt:lpstr>
      <vt:lpstr>Кримінально - виконавче право України</vt:lpstr>
      <vt:lpstr>Змістовий модуль №1. Загальна частина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Змістовий модуль №2. Особлива  частина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Література: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Кримінально - виконавче право України</dc:title>
  <dc:creator>julia</dc:creator>
  <cp:lastModifiedBy>julia</cp:lastModifiedBy>
  <cp:revision>32</cp:revision>
  <dcterms:created xsi:type="dcterms:W3CDTF">2014-03-13T16:11:34Z</dcterms:created>
  <dcterms:modified xsi:type="dcterms:W3CDTF">2014-03-13T22:37:59Z</dcterms:modified>
</cp:coreProperties>
</file>