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256" r:id="rId4"/>
    <p:sldId id="306" r:id="rId5"/>
    <p:sldId id="258" r:id="rId6"/>
    <p:sldId id="293" r:id="rId7"/>
    <p:sldId id="302" r:id="rId8"/>
    <p:sldId id="305" r:id="rId9"/>
    <p:sldId id="301" r:id="rId10"/>
    <p:sldId id="304" r:id="rId11"/>
    <p:sldId id="281" r:id="rId12"/>
    <p:sldId id="300" r:id="rId13"/>
    <p:sldId id="303" r:id="rId14"/>
    <p:sldId id="292" r:id="rId15"/>
    <p:sldId id="290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617"/>
    <a:srgbClr val="F6C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55CA-E2B0-417A-86AB-FB2D960DA57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25E9-0CD2-418E-9254-7E7D20D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7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590" y="4497935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373441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6F40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6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413610" cy="458115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5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4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31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2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6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0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9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61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2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0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8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0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27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59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2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4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48060">
            <a:off x="4016286" y="581333"/>
            <a:ext cx="566568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endParaRPr lang="ru-RU" sz="4400" b="1" i="1" cap="none" spc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endParaRPr lang="ru-RU" sz="4400" b="1" i="1" cap="none" spc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44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cap="none" spc="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endParaRPr lang="ru-RU" sz="4400" b="1" i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16708" y="355176"/>
            <a:ext cx="7381053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9223" y="1097643"/>
            <a:ext cx="2664296" cy="100985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</a:p>
          <a:p>
            <a:pPr lvl="0"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905120" y="3009464"/>
            <a:ext cx="952499" cy="720391"/>
            <a:chOff x="2681789" y="4294948"/>
            <a:chExt cx="900101" cy="7329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681789" y="4294948"/>
              <a:ext cx="900101" cy="7329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normAutofit fontScale="92500" lnSpcReduction="20000"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Бельгії</a:t>
              </a:r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755" y="4402346"/>
              <a:ext cx="542167" cy="34177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0241" name="Группа 10240"/>
          <p:cNvGrpSpPr/>
          <p:nvPr/>
        </p:nvGrpSpPr>
        <p:grpSpPr>
          <a:xfrm>
            <a:off x="1462750" y="2204864"/>
            <a:ext cx="1837241" cy="646331"/>
            <a:chOff x="3886887" y="2997408"/>
            <a:chExt cx="1837241" cy="646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86887" y="2997408"/>
              <a:ext cx="1837241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Великобританії</a:t>
              </a:r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20" y="3046670"/>
              <a:ext cx="648072" cy="3240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0240" name="Группа 10239"/>
          <p:cNvGrpSpPr/>
          <p:nvPr/>
        </p:nvGrpSpPr>
        <p:grpSpPr>
          <a:xfrm>
            <a:off x="2013777" y="4505143"/>
            <a:ext cx="790484" cy="628945"/>
            <a:chOff x="2915816" y="5301208"/>
            <a:chExt cx="816249" cy="64633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15816" y="5301208"/>
              <a:ext cx="816249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Італії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131840" y="5367546"/>
              <a:ext cx="461832" cy="30711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819728" y="3841683"/>
            <a:ext cx="1123279" cy="561588"/>
            <a:chOff x="1331639" y="5301208"/>
            <a:chExt cx="807979" cy="6155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31639" y="5301208"/>
              <a:ext cx="807979" cy="61555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738" y="5339830"/>
              <a:ext cx="475782" cy="3046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cxnSp>
        <p:nvCxnSpPr>
          <p:cNvPr id="10245" name="Прямая со стрелкой 10244"/>
          <p:cNvCxnSpPr/>
          <p:nvPr/>
        </p:nvCxnSpPr>
        <p:spPr>
          <a:xfrm>
            <a:off x="3417142" y="2254126"/>
            <a:ext cx="592753" cy="268704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Скругленный прямоугольник 10247"/>
          <p:cNvSpPr/>
          <p:nvPr/>
        </p:nvSpPr>
        <p:spPr>
          <a:xfrm>
            <a:off x="4618111" y="1097643"/>
            <a:ext cx="2612113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–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дволанкова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</a:p>
          <a:p>
            <a:pPr lvl="0" algn="ctr"/>
            <a:r>
              <a:rPr lang="uk-UA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56" name="Группа 10255"/>
          <p:cNvGrpSpPr/>
          <p:nvPr/>
        </p:nvGrpSpPr>
        <p:grpSpPr>
          <a:xfrm>
            <a:off x="5190839" y="2258317"/>
            <a:ext cx="1458284" cy="646331"/>
            <a:chOff x="3842858" y="3244334"/>
            <a:chExt cx="1458284" cy="646331"/>
          </a:xfrm>
        </p:grpSpPr>
        <p:sp>
          <p:nvSpPr>
            <p:cNvPr id="10250" name="Прямоугольник 10249"/>
            <p:cNvSpPr/>
            <p:nvPr/>
          </p:nvSpPr>
          <p:spPr>
            <a:xfrm>
              <a:off x="3842858" y="3244334"/>
              <a:ext cx="1458284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Нідерландах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3" name="Рисунок 102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770" y="3281044"/>
              <a:ext cx="592460" cy="393986"/>
            </a:xfrm>
            <a:prstGeom prst="rect">
              <a:avLst/>
            </a:prstGeom>
          </p:spPr>
        </p:pic>
      </p:grpSp>
      <p:grpSp>
        <p:nvGrpSpPr>
          <p:cNvPr id="10257" name="Группа 10256"/>
          <p:cNvGrpSpPr/>
          <p:nvPr/>
        </p:nvGrpSpPr>
        <p:grpSpPr>
          <a:xfrm>
            <a:off x="5442208" y="3876919"/>
            <a:ext cx="963917" cy="646331"/>
            <a:chOff x="5278968" y="3777914"/>
            <a:chExt cx="963917" cy="646331"/>
          </a:xfrm>
        </p:grpSpPr>
        <p:sp>
          <p:nvSpPr>
            <p:cNvPr id="10251" name="Прямоугольник 10250"/>
            <p:cNvSpPr/>
            <p:nvPr/>
          </p:nvSpPr>
          <p:spPr>
            <a:xfrm>
              <a:off x="5278968" y="3777914"/>
              <a:ext cx="963917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Австрії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4" name="Рисунок 102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269" y="3836403"/>
              <a:ext cx="507361" cy="337395"/>
            </a:xfrm>
            <a:prstGeom prst="rect">
              <a:avLst/>
            </a:prstGeom>
          </p:spPr>
        </p:pic>
      </p:grpSp>
      <p:grpSp>
        <p:nvGrpSpPr>
          <p:cNvPr id="10258" name="Группа 10257"/>
          <p:cNvGrpSpPr/>
          <p:nvPr/>
        </p:nvGrpSpPr>
        <p:grpSpPr>
          <a:xfrm>
            <a:off x="5262493" y="3083524"/>
            <a:ext cx="1314975" cy="646331"/>
            <a:chOff x="7092280" y="4032549"/>
            <a:chExt cx="1314975" cy="646331"/>
          </a:xfrm>
        </p:grpSpPr>
        <p:sp>
          <p:nvSpPr>
            <p:cNvPr id="10252" name="Прямоугольник 10251"/>
            <p:cNvSpPr/>
            <p:nvPr/>
          </p:nvSpPr>
          <p:spPr>
            <a:xfrm>
              <a:off x="7092280" y="4032549"/>
              <a:ext cx="131497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Німеччини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5" name="Рисунок 102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395" y="4101079"/>
              <a:ext cx="534744" cy="320846"/>
            </a:xfrm>
            <a:prstGeom prst="rect">
              <a:avLst/>
            </a:prstGeom>
          </p:spPr>
        </p:pic>
      </p:grpSp>
      <p:sp>
        <p:nvSpPr>
          <p:cNvPr id="10259" name="Прямоугольник 10258"/>
          <p:cNvSpPr/>
          <p:nvPr/>
        </p:nvSpPr>
        <p:spPr>
          <a:xfrm>
            <a:off x="4618111" y="5220414"/>
            <a:ext cx="4418385" cy="1474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наглядовий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раду. </a:t>
            </a:r>
          </a:p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наглядового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за законом є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Невиконавчий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органу.</a:t>
            </a:r>
          </a:p>
        </p:txBody>
      </p:sp>
      <p:sp>
        <p:nvSpPr>
          <p:cNvPr id="10260" name="Прямоугольник 10259"/>
          <p:cNvSpPr/>
          <p:nvPr/>
        </p:nvSpPr>
        <p:spPr>
          <a:xfrm>
            <a:off x="121235" y="5217664"/>
            <a:ext cx="420349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раду,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невиконавчий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0263" name="Прямая со стрелкой 10262"/>
          <p:cNvCxnSpPr/>
          <p:nvPr/>
        </p:nvCxnSpPr>
        <p:spPr>
          <a:xfrm>
            <a:off x="6827303" y="2295027"/>
            <a:ext cx="864096" cy="264614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248" grpId="0" animBg="1"/>
      <p:bldP spid="10259" grpId="0" animBg="1"/>
      <p:bldP spid="102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96752"/>
            <a:ext cx="4572000" cy="64633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2217925"/>
            <a:ext cx="2448272" cy="519351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539552" y="3501008"/>
            <a:ext cx="2448272" cy="519351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9532" y="2852936"/>
            <a:ext cx="2808312" cy="519351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29158" y="1988840"/>
            <a:ext cx="360040" cy="144016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20488" y="1699067"/>
            <a:ext cx="288032" cy="144016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9552" y="4197639"/>
            <a:ext cx="2448272" cy="5193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Дивізіональні</a:t>
            </a:r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2060848"/>
            <a:ext cx="5072506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7842" y="3573016"/>
            <a:ext cx="5112568" cy="19409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неширокий спектр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67842" y="5653990"/>
            <a:ext cx="5133673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матричного типу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7690" y="5083080"/>
            <a:ext cx="2951995" cy="16344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дивізіональних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структурах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одиницями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1200329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внутріфірмовий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52" y="1772815"/>
            <a:ext cx="2706863" cy="2100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39552" y="1532985"/>
            <a:ext cx="4499059" cy="936117"/>
          </a:xfrm>
          <a:prstGeom prst="ellips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ввела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54185" y="2756009"/>
            <a:ext cx="3024336" cy="864096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"Дженерал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266353" y="3873251"/>
            <a:ext cx="4380662" cy="2796109"/>
          </a:xfrm>
          <a:prstGeom prst="verticalScroll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закріпила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за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-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306" y="3656993"/>
            <a:ext cx="2637170" cy="120032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стартегічного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802" y="5039290"/>
            <a:ext cx="2465553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079" y="6023029"/>
            <a:ext cx="243762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3083143" y="4257157"/>
            <a:ext cx="1152128" cy="2196179"/>
          </a:xfrm>
          <a:prstGeom prst="curvedLeftArrow">
            <a:avLst>
              <a:gd name="adj1" fmla="val 33859"/>
              <a:gd name="adj2" fmla="val 95310"/>
              <a:gd name="adj3" fmla="val 2717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6007" y="1512079"/>
            <a:ext cx="3995936" cy="1656184"/>
          </a:xfrm>
          <a:prstGeom prst="wedgeEllipseCallout">
            <a:avLst>
              <a:gd name="adj1" fmla="val 79536"/>
              <a:gd name="adj2" fmla="val -44897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мыжнародних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експортні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збутові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 та 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закордонного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656482" y="1952836"/>
            <a:ext cx="2058593" cy="4302380"/>
            <a:chOff x="6685882" y="2276872"/>
            <a:chExt cx="2058593" cy="4302380"/>
          </a:xfrm>
        </p:grpSpPr>
        <p:sp>
          <p:nvSpPr>
            <p:cNvPr id="15" name="Двойная волна 14"/>
            <p:cNvSpPr/>
            <p:nvPr/>
          </p:nvSpPr>
          <p:spPr>
            <a:xfrm>
              <a:off x="6685883" y="5067084"/>
              <a:ext cx="2045533" cy="1512168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спеціалізації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кооперування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Двойная волна 12"/>
            <p:cNvSpPr/>
            <p:nvPr/>
          </p:nvSpPr>
          <p:spPr>
            <a:xfrm>
              <a:off x="6685883" y="2276872"/>
              <a:ext cx="2058592" cy="857723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маркетингу</a:t>
              </a:r>
            </a:p>
          </p:txBody>
        </p:sp>
        <p:sp>
          <p:nvSpPr>
            <p:cNvPr id="14" name="Двойная волна 13"/>
            <p:cNvSpPr/>
            <p:nvPr/>
          </p:nvSpPr>
          <p:spPr>
            <a:xfrm>
              <a:off x="6685882" y="3017304"/>
              <a:ext cx="2045533" cy="792088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фінансування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Двойная волна 15"/>
            <p:cNvSpPr/>
            <p:nvPr/>
          </p:nvSpPr>
          <p:spPr>
            <a:xfrm>
              <a:off x="6685883" y="4262087"/>
              <a:ext cx="2045533" cy="1044116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матеріально-технічного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Двойная волна 16"/>
            <p:cNvSpPr/>
            <p:nvPr/>
          </p:nvSpPr>
          <p:spPr>
            <a:xfrm>
              <a:off x="6685882" y="3698932"/>
              <a:ext cx="2045533" cy="703727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Овальная выноска 19"/>
          <p:cNvSpPr/>
          <p:nvPr/>
        </p:nvSpPr>
        <p:spPr>
          <a:xfrm>
            <a:off x="1160157" y="3474898"/>
            <a:ext cx="4430233" cy="2376264"/>
          </a:xfrm>
          <a:prstGeom prst="wedgeEllipseCallout">
            <a:avLst>
              <a:gd name="adj1" fmla="val 72471"/>
              <a:gd name="adj2" fmla="val -80352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Централізоване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підходом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705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9327" y="671407"/>
            <a:ext cx="5292080" cy="203132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план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паніям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3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1. </a:t>
            </a:r>
            <a:r>
              <a:rPr lang="uk-UA" dirty="0"/>
              <a:t>Основні структурні елементи міжнародних компаній</a:t>
            </a:r>
          </a:p>
          <a:p>
            <a:pPr lvl="0"/>
            <a:r>
              <a:rPr lang="uk-UA" dirty="0" smtClean="0"/>
              <a:t>2. Рівні </a:t>
            </a:r>
            <a:r>
              <a:rPr lang="uk-UA" dirty="0"/>
              <a:t>управління в міжнародних компаніях. </a:t>
            </a:r>
          </a:p>
          <a:p>
            <a:pPr lvl="0"/>
            <a:r>
              <a:rPr lang="uk-UA" dirty="0" smtClean="0"/>
              <a:t>3. Моделі </a:t>
            </a:r>
            <a:r>
              <a:rPr lang="uk-UA" dirty="0"/>
              <a:t>управління акціонерними товариствами </a:t>
            </a:r>
          </a:p>
          <a:p>
            <a:r>
              <a:rPr lang="uk-UA" dirty="0" smtClean="0"/>
              <a:t>4. Трансформація </a:t>
            </a:r>
            <a:r>
              <a:rPr lang="uk-UA" dirty="0"/>
              <a:t>організаційних структур управління в міжнародних </a:t>
            </a:r>
            <a:r>
              <a:rPr lang="uk-UA" dirty="0" smtClean="0"/>
              <a:t>компанія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079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700237"/>
            <a:ext cx="4896544" cy="2062103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з метою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21" y="1211922"/>
            <a:ext cx="4176464" cy="1934622"/>
          </a:xfrm>
          <a:prstGeom prst="ellipse">
            <a:avLst/>
          </a:prstGeom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86125" cy="2110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 rot="9211406">
            <a:off x="427365" y="3268567"/>
            <a:ext cx="1161495" cy="2190400"/>
          </a:xfrm>
          <a:prstGeom prst="curvedLeftArrow">
            <a:avLst>
              <a:gd name="adj1" fmla="val 28771"/>
              <a:gd name="adj2" fmla="val 5000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7366" y="1211922"/>
            <a:ext cx="8112833" cy="4550418"/>
            <a:chOff x="427366" y="1211922"/>
            <a:chExt cx="8112833" cy="4550418"/>
          </a:xfrm>
        </p:grpSpPr>
        <p:sp>
          <p:nvSpPr>
            <p:cNvPr id="5" name="Выгнутая влево стрелка 4"/>
            <p:cNvSpPr/>
            <p:nvPr/>
          </p:nvSpPr>
          <p:spPr>
            <a:xfrm rot="11972318">
              <a:off x="7338390" y="2747727"/>
              <a:ext cx="1201809" cy="2109313"/>
            </a:xfrm>
            <a:prstGeom prst="curved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23729" y="3700237"/>
              <a:ext cx="4896544" cy="2062103"/>
            </a:xfrm>
            <a:prstGeom prst="rect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Міжнародні</a:t>
              </a:r>
              <a:r>
                <a:rPr lang="ru-RU" sz="28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компанії</a:t>
              </a:r>
              <a:endPara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організації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здійснюють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вивезення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національного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капіталу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кордон з метою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вкладення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підприємницької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інших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країнах</a:t>
              </a:r>
              <a:r>
                <a:rPr lang="ru-RU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2" y="1211922"/>
              <a:ext cx="4176464" cy="1934622"/>
            </a:xfrm>
            <a:prstGeom prst="ellipse">
              <a:avLst/>
            </a:prstGeom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7" y="1484784"/>
              <a:ext cx="3286125" cy="21107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Выгнутая вправо стрелка 9"/>
            <p:cNvSpPr/>
            <p:nvPr/>
          </p:nvSpPr>
          <p:spPr>
            <a:xfrm rot="9211406">
              <a:off x="427366" y="3268567"/>
              <a:ext cx="1161495" cy="2190400"/>
            </a:xfrm>
            <a:prstGeom prst="curvedLeftArrow">
              <a:avLst>
                <a:gd name="adj1" fmla="val 28771"/>
                <a:gd name="adj2" fmla="val 50000"/>
                <a:gd name="adj3" fmla="val 25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163788" y="3284984"/>
            <a:ext cx="5040560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570" y="5174040"/>
            <a:ext cx="2276190" cy="8280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67744" y="5861265"/>
            <a:ext cx="2276190" cy="7845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96197" y="5915858"/>
            <a:ext cx="2276190" cy="7449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ілії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0232" y="5155867"/>
            <a:ext cx="2276190" cy="7449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431647" y="4365104"/>
            <a:ext cx="980113" cy="58935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405839" y="4623981"/>
            <a:ext cx="374073" cy="1100117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24128" y="4659783"/>
            <a:ext cx="478817" cy="117985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052615" y="4365104"/>
            <a:ext cx="550199" cy="70397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10" y="1484784"/>
            <a:ext cx="2857500" cy="2019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140323" cy="1803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08" y="2636912"/>
            <a:ext cx="3037528" cy="2308324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пакетом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3366287" y="4310689"/>
            <a:ext cx="3635896" cy="918512"/>
          </a:xfrm>
          <a:prstGeom prst="cloudCallout">
            <a:avLst>
              <a:gd name="adj1" fmla="val -54595"/>
              <a:gd name="adj2" fmla="val -42507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5532055"/>
            <a:ext cx="3437620" cy="1267339"/>
          </a:xfrm>
          <a:prstGeom prst="cloudCallout">
            <a:avLst>
              <a:gd name="adj1" fmla="val -39868"/>
              <a:gd name="adj2" fmla="val -8940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347864" y="2137588"/>
            <a:ext cx="4896544" cy="1291412"/>
          </a:xfrm>
          <a:prstGeom prst="cloudCallout">
            <a:avLst>
              <a:gd name="adj1" fmla="val -51962"/>
              <a:gd name="adj2" fmla="val 50221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697260" y="3374584"/>
            <a:ext cx="4445940" cy="936104"/>
          </a:xfrm>
          <a:prstGeom prst="cloudCallout">
            <a:avLst>
              <a:gd name="adj1" fmla="val -83379"/>
              <a:gd name="adj2" fmla="val 17005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779912" y="5532054"/>
            <a:ext cx="5238043" cy="1065297"/>
          </a:xfrm>
          <a:prstGeom prst="cloudCallout">
            <a:avLst>
              <a:gd name="adj1" fmla="val -62520"/>
              <a:gd name="adj2" fmla="val -9596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підпорядкованими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914481"/>
            <a:ext cx="6898193" cy="1200329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6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4744"/>
            <a:ext cx="6264696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головному центру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304" y="3806736"/>
            <a:ext cx="3331790" cy="1270010"/>
          </a:xfrm>
          <a:prstGeom prst="verticalScroll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55410" y="3104964"/>
            <a:ext cx="4198168" cy="792088"/>
          </a:xfrm>
          <a:prstGeom prst="horizontalScroll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000967" y="5446096"/>
            <a:ext cx="4171433" cy="756955"/>
          </a:xfrm>
          <a:prstGeom prst="horizontalScroll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001034" y="4698268"/>
            <a:ext cx="4174705" cy="756956"/>
          </a:xfrm>
          <a:prstGeom prst="horizontalScroll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978873" y="3897052"/>
            <a:ext cx="4174705" cy="792088"/>
          </a:xfrm>
          <a:prstGeom prst="horizontalScroll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464629">
            <a:off x="3481652" y="4776170"/>
            <a:ext cx="356512" cy="318680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396539">
            <a:off x="3490097" y="3708804"/>
            <a:ext cx="377735" cy="343332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606015">
            <a:off x="3516681" y="4161085"/>
            <a:ext cx="371001" cy="315633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127767">
            <a:off x="3404065" y="5277586"/>
            <a:ext cx="310698" cy="335795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56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980728"/>
            <a:ext cx="4572000" cy="147732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Філія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неакціонерне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набувати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форм: </a:t>
            </a:r>
            <a:endParaRPr lang="ru-RU" b="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7883" y="4581128"/>
            <a:ext cx="2088233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68960"/>
            <a:ext cx="295232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неакціонерне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068959"/>
            <a:ext cx="2642059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резиденту»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31332" y="2618984"/>
            <a:ext cx="522312" cy="36004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1999" y="2564904"/>
            <a:ext cx="1" cy="18002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66460" y="2564904"/>
            <a:ext cx="384925" cy="46820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24744"/>
            <a:ext cx="4572000" cy="92333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3168352" cy="92333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таких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Овал 5"/>
          <p:cNvSpPr/>
          <p:nvPr/>
        </p:nvSpPr>
        <p:spPr>
          <a:xfrm>
            <a:off x="3815408" y="2996952"/>
            <a:ext cx="3312368" cy="123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</a:p>
        </p:txBody>
      </p:sp>
      <p:sp>
        <p:nvSpPr>
          <p:cNvPr id="7" name="Овал 6"/>
          <p:cNvSpPr/>
          <p:nvPr/>
        </p:nvSpPr>
        <p:spPr>
          <a:xfrm>
            <a:off x="5854685" y="4005064"/>
            <a:ext cx="2844824" cy="106941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64471" y="5045899"/>
            <a:ext cx="2153611" cy="9001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664490">
            <a:off x="3577902" y="2741925"/>
            <a:ext cx="349417" cy="576064"/>
          </a:xfrm>
          <a:prstGeom prst="downArrow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404106">
            <a:off x="477498" y="3622951"/>
            <a:ext cx="3168352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417117">
            <a:off x="1799773" y="5126597"/>
            <a:ext cx="451245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Реєструється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управляється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пропорціях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0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92696"/>
            <a:ext cx="4572000" cy="64633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372466"/>
            <a:ext cx="915635" cy="369332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1810865"/>
            <a:ext cx="1087221" cy="36933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2245982"/>
            <a:ext cx="1053686" cy="36933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Низовий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396" y="1557132"/>
            <a:ext cx="2769675" cy="1200329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радою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комітетами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96" y="2975735"/>
            <a:ext cx="2769675" cy="646331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833" y="3933056"/>
            <a:ext cx="2769675" cy="120032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Низовий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160592" y="1546421"/>
            <a:ext cx="2952328" cy="68885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95089" y="2157296"/>
            <a:ext cx="3490912" cy="1110332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24531" y="2585175"/>
            <a:ext cx="4296784" cy="191790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ыноска-облако 20"/>
          <p:cNvSpPr/>
          <p:nvPr/>
        </p:nvSpPr>
        <p:spPr>
          <a:xfrm>
            <a:off x="2843809" y="4890544"/>
            <a:ext cx="5760640" cy="1896855"/>
          </a:xfrm>
          <a:prstGeom prst="cloudCallout">
            <a:avLst>
              <a:gd name="adj1" fmla="val -28733"/>
              <a:gd name="adj2" fmla="val -185616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штаб-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низового 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розосереджені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b="1" i="1" dirty="0" err="1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13760</TotalTime>
  <Words>768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Office Theme</vt:lpstr>
      <vt:lpstr>1_Office Theme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Наташа</cp:lastModifiedBy>
  <cp:revision>27</cp:revision>
  <dcterms:created xsi:type="dcterms:W3CDTF">2013-08-02T12:50:28Z</dcterms:created>
  <dcterms:modified xsi:type="dcterms:W3CDTF">2020-01-20T13:17:50Z</dcterms:modified>
</cp:coreProperties>
</file>