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fax.com.ua/news/press-releas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C5909-3D71-ED2C-CC98-4EA2D530D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Пресанонс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FAAE40-790F-7B66-7DCE-1E0288814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текст-</a:t>
            </a:r>
            <a:r>
              <a:rPr lang="ru-RU" dirty="0" err="1"/>
              <a:t>запрошення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2345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06F2-112D-24B3-D8A4-45D09F23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ru-RU" dirty="0" err="1"/>
              <a:t>прес</a:t>
            </a:r>
            <a:r>
              <a:rPr lang="ru-RU" dirty="0"/>
              <a:t>-анонсу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280C5-CEA6-5B33-1CB5-DF0FEDE4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Заголовок; </a:t>
            </a:r>
          </a:p>
          <a:p>
            <a:r>
              <a:rPr lang="ru-RU" dirty="0" err="1"/>
              <a:t>Лід</a:t>
            </a:r>
            <a:r>
              <a:rPr lang="ru-RU" dirty="0"/>
              <a:t>: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/>
              <a:t> про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; </a:t>
            </a:r>
          </a:p>
          <a:p>
            <a:r>
              <a:rPr lang="ru-RU" dirty="0"/>
              <a:t>Основа </a:t>
            </a:r>
            <a:r>
              <a:rPr lang="ru-RU" dirty="0" err="1"/>
              <a:t>інформація</a:t>
            </a:r>
            <a:r>
              <a:rPr lang="ru-RU" dirty="0"/>
              <a:t>: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запрошених</a:t>
            </a:r>
            <a:r>
              <a:rPr lang="ru-RU" dirty="0"/>
              <a:t> гостей, короткий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Коментар</a:t>
            </a:r>
            <a:r>
              <a:rPr lang="ru-RU" dirty="0"/>
              <a:t> </a:t>
            </a:r>
            <a:r>
              <a:rPr lang="ru-RU" dirty="0" err="1"/>
              <a:t>організатора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яскравіше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тему;</a:t>
            </a:r>
          </a:p>
          <a:p>
            <a:r>
              <a:rPr lang="ru-RU" dirty="0" err="1"/>
              <a:t>Уточнення</a:t>
            </a:r>
            <a:r>
              <a:rPr lang="ru-RU" dirty="0"/>
              <a:t> деталей: дата, час,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для ЗМІ,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та сайт; </a:t>
            </a:r>
          </a:p>
          <a:p>
            <a:r>
              <a:rPr lang="ru-RU" dirty="0" err="1"/>
              <a:t>Контакти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подію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0976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6609B-6061-7D69-2541-247ADBF2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потрібно для розсилки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00112-EA59-3BEB-7BE1-CAB73FDC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Хороший </a:t>
            </a:r>
            <a:r>
              <a:rPr lang="ru-RU" dirty="0" err="1"/>
              <a:t>прес</a:t>
            </a:r>
            <a:r>
              <a:rPr lang="ru-RU" dirty="0"/>
              <a:t>-анонс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супровідного</a:t>
            </a:r>
            <a:r>
              <a:rPr lang="ru-RU" dirty="0"/>
              <a:t> листа. </a:t>
            </a:r>
            <a:r>
              <a:rPr lang="ru-RU" dirty="0" err="1"/>
              <a:t>Він</a:t>
            </a:r>
            <a:r>
              <a:rPr lang="ru-RU" dirty="0"/>
              <a:t> коротко </a:t>
            </a:r>
            <a:r>
              <a:rPr lang="ru-RU" dirty="0" err="1"/>
              <a:t>описує</a:t>
            </a:r>
            <a:r>
              <a:rPr lang="ru-RU" dirty="0"/>
              <a:t> ваш текст та </a:t>
            </a:r>
            <a:r>
              <a:rPr lang="ru-RU" dirty="0" err="1"/>
              <a:t>закликає</a:t>
            </a:r>
            <a:r>
              <a:rPr lang="ru-RU" dirty="0"/>
              <a:t> </a:t>
            </a:r>
            <a:r>
              <a:rPr lang="ru-RU" dirty="0" err="1"/>
              <a:t>журналістів</a:t>
            </a:r>
            <a:r>
              <a:rPr lang="ru-RU" dirty="0"/>
              <a:t> до </a:t>
            </a:r>
            <a:r>
              <a:rPr lang="ru-RU" dirty="0" err="1"/>
              <a:t>публікації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фото до </a:t>
            </a:r>
            <a:r>
              <a:rPr lang="ru-RU" dirty="0" err="1"/>
              <a:t>матеріалу</a:t>
            </a:r>
            <a:r>
              <a:rPr lang="ru-RU" dirty="0"/>
              <a:t> та </a:t>
            </a:r>
            <a:r>
              <a:rPr lang="ru-RU" dirty="0" err="1"/>
              <a:t>контакти</a:t>
            </a:r>
            <a:r>
              <a:rPr lang="ru-RU" dirty="0"/>
              <a:t> для </a:t>
            </a:r>
            <a:r>
              <a:rPr lang="ru-RU" dirty="0" err="1"/>
              <a:t>уточнення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r>
              <a:rPr lang="ru-RU" dirty="0" err="1"/>
              <a:t>Надсилати</a:t>
            </a:r>
            <a:r>
              <a:rPr lang="ru-RU" dirty="0"/>
              <a:t> треба: </a:t>
            </a:r>
            <a:r>
              <a:rPr lang="ru-RU" dirty="0" err="1"/>
              <a:t>редакцiям</a:t>
            </a:r>
            <a:r>
              <a:rPr lang="ru-RU" dirty="0"/>
              <a:t> </a:t>
            </a:r>
            <a:r>
              <a:rPr lang="ru-RU" dirty="0" err="1"/>
              <a:t>мiсцевих</a:t>
            </a:r>
            <a:r>
              <a:rPr lang="ru-RU" dirty="0"/>
              <a:t> ЗМI (газет, </a:t>
            </a:r>
            <a:r>
              <a:rPr lang="ru-RU" dirty="0" err="1"/>
              <a:t>радiо</a:t>
            </a:r>
            <a:r>
              <a:rPr lang="ru-RU" dirty="0"/>
              <a:t> та </a:t>
            </a:r>
            <a:r>
              <a:rPr lang="ru-RU" dirty="0" err="1"/>
              <a:t>телебачення</a:t>
            </a:r>
            <a:r>
              <a:rPr lang="ru-RU" dirty="0"/>
              <a:t>; </a:t>
            </a:r>
            <a:r>
              <a:rPr lang="ru-RU" dirty="0" err="1"/>
              <a:t>кореспондентам</a:t>
            </a:r>
            <a:r>
              <a:rPr lang="ru-RU" dirty="0"/>
              <a:t> </a:t>
            </a:r>
            <a:r>
              <a:rPr lang="ru-RU" dirty="0" err="1"/>
              <a:t>всеукраїнських</a:t>
            </a:r>
            <a:r>
              <a:rPr lang="ru-RU" dirty="0"/>
              <a:t> ЗМ</a:t>
            </a:r>
            <a:r>
              <a:rPr lang="en-US" dirty="0"/>
              <a:t>I</a:t>
            </a:r>
            <a:r>
              <a:rPr lang="uk-UA" dirty="0"/>
              <a:t>; фрілансерам всеукраїнських ЗМ</a:t>
            </a:r>
            <a:r>
              <a:rPr lang="en-US" dirty="0"/>
              <a:t>I</a:t>
            </a:r>
            <a:r>
              <a:rPr lang="uk-UA" dirty="0"/>
              <a:t>; </a:t>
            </a:r>
            <a:r>
              <a:rPr lang="en-US" dirty="0" err="1"/>
              <a:t>i</a:t>
            </a:r>
            <a:r>
              <a:rPr lang="uk-UA" dirty="0" err="1"/>
              <a:t>нформац</a:t>
            </a:r>
            <a:r>
              <a:rPr lang="en-US" dirty="0" err="1"/>
              <a:t>i</a:t>
            </a:r>
            <a:r>
              <a:rPr lang="uk-UA" dirty="0" err="1"/>
              <a:t>йним</a:t>
            </a:r>
            <a:r>
              <a:rPr lang="uk-UA" dirty="0"/>
              <a:t> </a:t>
            </a:r>
            <a:r>
              <a:rPr lang="uk-UA" dirty="0" err="1"/>
              <a:t>агенц</a:t>
            </a:r>
            <a:r>
              <a:rPr lang="en-US" dirty="0" err="1"/>
              <a:t>i</a:t>
            </a:r>
            <a:r>
              <a:rPr lang="uk-UA" dirty="0"/>
              <a:t>ям; </a:t>
            </a:r>
            <a:r>
              <a:rPr lang="ru-RU" dirty="0" err="1"/>
              <a:t>Iнтернет</a:t>
            </a:r>
            <a:r>
              <a:rPr lang="ru-RU" dirty="0"/>
              <a:t>-порталам,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власнi</a:t>
            </a:r>
            <a:r>
              <a:rPr lang="ru-RU" dirty="0"/>
              <a:t> “</a:t>
            </a:r>
            <a:r>
              <a:rPr lang="ru-RU" dirty="0" err="1"/>
              <a:t>стрiчки</a:t>
            </a:r>
            <a:r>
              <a:rPr lang="ru-RU" dirty="0"/>
              <a:t> новин”. </a:t>
            </a:r>
          </a:p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пресанонсів</a:t>
            </a:r>
            <a:r>
              <a:rPr lang="ru-RU" dirty="0"/>
              <a:t>: </a:t>
            </a:r>
            <a:r>
              <a:rPr lang="en-US" dirty="0"/>
              <a:t>https://womenua.today/tag/presanons/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2412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4D07A-C5BE-E0BA-1B93-70452F4D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</a:t>
            </a:r>
            <a:r>
              <a:rPr lang="uk-UA" dirty="0" err="1"/>
              <a:t>пресанонсу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3B4C9E-CCAE-D36A-A500-5F76F4891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13" t="13816" r="41599" b="33757"/>
          <a:stretch/>
        </p:blipFill>
        <p:spPr>
          <a:xfrm>
            <a:off x="3595457" y="371010"/>
            <a:ext cx="7173062" cy="6115980"/>
          </a:xfrm>
        </p:spPr>
      </p:pic>
    </p:spTree>
    <p:extLst>
      <p:ext uri="{BB962C8B-B14F-4D97-AF65-F5344CB8AC3E}">
        <p14:creationId xmlns:p14="http://schemas.microsoft.com/office/powerpoint/2010/main" val="10869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CC10D-A735-CC2F-7B3B-5193EE8F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uk-UA" dirty="0" err="1"/>
              <a:t>пресанонсу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3F5C30-44AA-44E4-7D5A-A0EBBC4A3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BC9E-FA86-E0E7-93A2-A539E13F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Пресреліз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6D58B-69AF-EA04-A001-01DB4039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підготовлена</a:t>
            </a:r>
            <a:r>
              <a:rPr lang="ru-RU" dirty="0"/>
              <a:t> ​​і </a:t>
            </a:r>
            <a:r>
              <a:rPr lang="ru-RU" dirty="0" err="1"/>
              <a:t>поширювана</a:t>
            </a:r>
            <a:r>
              <a:rPr lang="ru-RU" dirty="0"/>
              <a:t> </a:t>
            </a:r>
            <a:r>
              <a:rPr lang="ru-RU" dirty="0" err="1"/>
              <a:t>установою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будь-</a:t>
            </a:r>
            <a:r>
              <a:rPr lang="ru-RU" dirty="0" err="1"/>
              <a:t>яким</a:t>
            </a:r>
            <a:r>
              <a:rPr lang="ru-RU" dirty="0"/>
              <a:t> органом для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опублікування</a:t>
            </a:r>
            <a:r>
              <a:rPr lang="ru-RU" dirty="0"/>
              <a:t> у </a:t>
            </a:r>
            <a:r>
              <a:rPr lang="ru-RU" dirty="0" err="1"/>
              <a:t>масмедіа</a:t>
            </a:r>
            <a:r>
              <a:rPr lang="ru-RU" dirty="0"/>
              <a:t>.</a:t>
            </a:r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прес-релізів</a:t>
            </a:r>
            <a:r>
              <a:rPr lang="ru-RU" dirty="0"/>
              <a:t>: Анонс (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майбутню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); Новина (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подію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);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пресреліз</a:t>
            </a:r>
            <a:r>
              <a:rPr lang="ru-RU" dirty="0"/>
              <a:t> (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подію</a:t>
            </a:r>
            <a:r>
              <a:rPr lang="ru-RU" dirty="0"/>
              <a:t>, яка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завершилося</a:t>
            </a:r>
            <a:r>
              <a:rPr lang="ru-RU" dirty="0"/>
              <a:t>).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79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C3D88-DDDC-F74B-1C9B-136D41BF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пресрелізу</a:t>
            </a:r>
            <a:r>
              <a:rPr lang="ru-RU" dirty="0"/>
              <a:t>: Тема. </a:t>
            </a:r>
            <a:br>
              <a:rPr lang="ru-RU" dirty="0"/>
            </a:br>
            <a:r>
              <a:rPr lang="ru-RU" dirty="0" err="1"/>
              <a:t>Лід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Тіло</a:t>
            </a:r>
            <a:r>
              <a:rPr lang="ru-RU" dirty="0"/>
              <a:t>. </a:t>
            </a:r>
            <a:r>
              <a:rPr lang="ru-RU" dirty="0" err="1"/>
              <a:t>Контакти</a:t>
            </a:r>
            <a:r>
              <a:rPr lang="ru-RU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D1FF7-6C04-7C2E-2BA7-0E1C4315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Заголовок </a:t>
            </a:r>
            <a:r>
              <a:rPr lang="ru-RU" dirty="0" err="1"/>
              <a:t>Цікавий</a:t>
            </a:r>
            <a:r>
              <a:rPr lang="ru-RU" dirty="0"/>
              <a:t> факт. </a:t>
            </a:r>
            <a:r>
              <a:rPr lang="ru-RU" dirty="0" err="1"/>
              <a:t>Більше</a:t>
            </a:r>
            <a:r>
              <a:rPr lang="ru-RU" dirty="0"/>
              <a:t> 90% людей </a:t>
            </a:r>
            <a:r>
              <a:rPr lang="ru-RU" dirty="0" err="1"/>
              <a:t>вибирають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для </a:t>
            </a:r>
            <a:r>
              <a:rPr lang="ru-RU" dirty="0" err="1"/>
              <a:t>прочитання</a:t>
            </a:r>
            <a:r>
              <a:rPr lang="ru-RU" dirty="0"/>
              <a:t>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заголовка.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і </a:t>
            </a:r>
            <a:r>
              <a:rPr lang="ru-RU" dirty="0" err="1"/>
              <a:t>заголовків</a:t>
            </a:r>
            <a:r>
              <a:rPr lang="ru-RU" dirty="0"/>
              <a:t> в </a:t>
            </a:r>
            <a:r>
              <a:rPr lang="ru-RU" dirty="0" err="1"/>
              <a:t>прес-релізі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 про заголовки? </a:t>
            </a:r>
            <a:r>
              <a:rPr lang="ru-RU" dirty="0" err="1"/>
              <a:t>Він</a:t>
            </a:r>
            <a:r>
              <a:rPr lang="ru-RU" dirty="0"/>
              <a:t> повинен бути!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катастрофічну</a:t>
            </a:r>
            <a:r>
              <a:rPr lang="ru-RU" dirty="0"/>
              <a:t> </a:t>
            </a:r>
            <a:r>
              <a:rPr lang="ru-RU" dirty="0" err="1"/>
              <a:t>помилку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анонс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вид </a:t>
            </a:r>
            <a:r>
              <a:rPr lang="ru-RU" dirty="0" err="1"/>
              <a:t>прес-релізу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з самого тексту. </a:t>
            </a:r>
            <a:r>
              <a:rPr lang="ru-RU" dirty="0" err="1"/>
              <a:t>Довжина</a:t>
            </a:r>
            <a:r>
              <a:rPr lang="ru-RU" dirty="0"/>
              <a:t> заголовка не повинна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ліда</a:t>
            </a:r>
            <a:r>
              <a:rPr lang="ru-RU" dirty="0"/>
              <a:t>. Максимум,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написати</a:t>
            </a:r>
            <a:r>
              <a:rPr lang="ru-RU" dirty="0"/>
              <a:t> в заголовку – 8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робить заголовок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персоналізованим</a:t>
            </a:r>
            <a:r>
              <a:rPr lang="ru-RU" dirty="0"/>
              <a:t>  та </a:t>
            </a:r>
            <a:r>
              <a:rPr lang="ru-RU" dirty="0" err="1"/>
              <a:t>цікавим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можете, </a:t>
            </a:r>
            <a:r>
              <a:rPr lang="ru-RU" dirty="0" err="1"/>
              <a:t>вказуйте</a:t>
            </a:r>
            <a:r>
              <a:rPr lang="ru-RU" dirty="0"/>
              <a:t> в заголовку </a:t>
            </a:r>
            <a:r>
              <a:rPr lang="ru-RU" dirty="0" err="1"/>
              <a:t>цифри</a:t>
            </a:r>
            <a:r>
              <a:rPr lang="ru-RU" dirty="0"/>
              <a:t>. </a:t>
            </a:r>
          </a:p>
          <a:p>
            <a:r>
              <a:rPr lang="ru-RU" dirty="0" err="1"/>
              <a:t>Лід</a:t>
            </a:r>
            <a:r>
              <a:rPr lang="ru-RU" dirty="0"/>
              <a:t> При </a:t>
            </a:r>
            <a:r>
              <a:rPr lang="ru-RU" dirty="0" err="1"/>
              <a:t>написанні</a:t>
            </a:r>
            <a:r>
              <a:rPr lang="ru-RU" dirty="0"/>
              <a:t> </a:t>
            </a:r>
            <a:r>
              <a:rPr lang="ru-RU" dirty="0" err="1"/>
              <a:t>ліда</a:t>
            </a:r>
            <a:r>
              <a:rPr lang="ru-RU" dirty="0"/>
              <a:t>,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буде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правила «5W (</a:t>
            </a:r>
            <a:r>
              <a:rPr lang="ru-RU" dirty="0" err="1"/>
              <a:t>who</a:t>
            </a:r>
            <a:r>
              <a:rPr lang="ru-RU" dirty="0"/>
              <a:t>, </a:t>
            </a:r>
            <a:r>
              <a:rPr lang="ru-RU" dirty="0" err="1"/>
              <a:t>what</a:t>
            </a:r>
            <a:r>
              <a:rPr lang="ru-RU" dirty="0"/>
              <a:t>, </a:t>
            </a:r>
            <a:r>
              <a:rPr lang="ru-RU" dirty="0" err="1"/>
              <a:t>when</a:t>
            </a:r>
            <a:r>
              <a:rPr lang="ru-RU" dirty="0"/>
              <a:t>, </a:t>
            </a:r>
            <a:r>
              <a:rPr lang="ru-RU" dirty="0" err="1"/>
              <a:t>where</a:t>
            </a:r>
            <a:r>
              <a:rPr lang="ru-RU" dirty="0"/>
              <a:t>, </a:t>
            </a:r>
            <a:r>
              <a:rPr lang="ru-RU" dirty="0" err="1"/>
              <a:t>why</a:t>
            </a:r>
            <a:r>
              <a:rPr lang="ru-RU" dirty="0"/>
              <a:t>)», </a:t>
            </a:r>
            <a:r>
              <a:rPr lang="ru-RU" dirty="0" err="1"/>
              <a:t>тобто</a:t>
            </a:r>
            <a:r>
              <a:rPr lang="ru-RU" dirty="0"/>
              <a:t>: «</a:t>
            </a:r>
            <a:r>
              <a:rPr lang="ru-RU" dirty="0" err="1"/>
              <a:t>Хто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? Коли? Де? </a:t>
            </a:r>
            <a:r>
              <a:rPr lang="ru-RU" dirty="0" err="1"/>
              <a:t>Чому</a:t>
            </a:r>
            <a:r>
              <a:rPr lang="ru-RU" dirty="0"/>
              <a:t>? ». Таким чином,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журналіста</a:t>
            </a:r>
            <a:r>
              <a:rPr lang="ru-RU" dirty="0"/>
              <a:t> не буде </a:t>
            </a:r>
            <a:r>
              <a:rPr lang="ru-RU" dirty="0" err="1"/>
              <a:t>достатньо</a:t>
            </a:r>
            <a:r>
              <a:rPr lang="ru-RU" dirty="0"/>
              <a:t> часу,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прочитати</a:t>
            </a:r>
            <a:r>
              <a:rPr lang="ru-RU" dirty="0"/>
              <a:t> ваш анонс до </a:t>
            </a:r>
            <a:r>
              <a:rPr lang="ru-RU" dirty="0" err="1"/>
              <a:t>кінця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буде знати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 </a:t>
            </a:r>
          </a:p>
          <a:p>
            <a:r>
              <a:rPr lang="ru-RU" dirty="0" err="1"/>
              <a:t>Тіло</a:t>
            </a:r>
            <a:r>
              <a:rPr lang="ru-RU" dirty="0"/>
              <a:t> У </a:t>
            </a:r>
            <a:r>
              <a:rPr lang="ru-RU" dirty="0" err="1"/>
              <a:t>тілі</a:t>
            </a:r>
            <a:r>
              <a:rPr lang="ru-RU" dirty="0"/>
              <a:t> анонса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заходу.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бути: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. Список гостей. </a:t>
            </a:r>
            <a:r>
              <a:rPr lang="ru-RU" dirty="0" err="1"/>
              <a:t>Програма</a:t>
            </a:r>
            <a:r>
              <a:rPr lang="ru-RU" dirty="0"/>
              <a:t> заходу. </a:t>
            </a:r>
            <a:r>
              <a:rPr lang="ru-RU" dirty="0" err="1"/>
              <a:t>Коментарі</a:t>
            </a:r>
            <a:r>
              <a:rPr lang="ru-RU" dirty="0"/>
              <a:t> </a:t>
            </a:r>
            <a:r>
              <a:rPr lang="ru-RU" dirty="0" err="1"/>
              <a:t>спікерів</a:t>
            </a:r>
            <a:r>
              <a:rPr lang="ru-RU" dirty="0"/>
              <a:t> і т.д. </a:t>
            </a:r>
            <a:r>
              <a:rPr lang="ru-RU" dirty="0" err="1"/>
              <a:t>Важливо</a:t>
            </a:r>
            <a:r>
              <a:rPr lang="ru-RU" dirty="0"/>
              <a:t>: Не </a:t>
            </a:r>
            <a:r>
              <a:rPr lang="ru-RU" dirty="0" err="1"/>
              <a:t>перестарайтеся</a:t>
            </a:r>
            <a:r>
              <a:rPr lang="ru-RU" dirty="0"/>
              <a:t> з </a:t>
            </a:r>
            <a:r>
              <a:rPr lang="ru-RU" dirty="0" err="1"/>
              <a:t>тілом</a:t>
            </a:r>
            <a:r>
              <a:rPr lang="ru-RU" dirty="0"/>
              <a:t> анонса. </a:t>
            </a:r>
            <a:r>
              <a:rPr lang="ru-RU" dirty="0" err="1"/>
              <a:t>Визначтеся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донести до </a:t>
            </a:r>
            <a:r>
              <a:rPr lang="ru-RU" dirty="0" err="1"/>
              <a:t>журналіста</a:t>
            </a:r>
            <a:r>
              <a:rPr lang="ru-RU" dirty="0"/>
              <a:t> (а </a:t>
            </a:r>
            <a:r>
              <a:rPr lang="ru-RU" dirty="0" err="1"/>
              <a:t>потім</a:t>
            </a:r>
            <a:r>
              <a:rPr lang="ru-RU" dirty="0"/>
              <a:t> і до </a:t>
            </a:r>
            <a:r>
              <a:rPr lang="ru-RU" dirty="0" err="1"/>
              <a:t>читачів</a:t>
            </a:r>
            <a:r>
              <a:rPr lang="ru-RU" dirty="0"/>
              <a:t>), 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упустити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, як уже </a:t>
            </a:r>
            <a:r>
              <a:rPr lang="ru-RU" dirty="0" err="1"/>
              <a:t>було</a:t>
            </a:r>
            <a:r>
              <a:rPr lang="ru-RU" dirty="0"/>
              <a:t> сказано, </a:t>
            </a:r>
            <a:r>
              <a:rPr lang="ru-RU" dirty="0" err="1"/>
              <a:t>ніхто</a:t>
            </a:r>
            <a:r>
              <a:rPr lang="ru-RU" dirty="0"/>
              <a:t> не буде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.</a:t>
            </a:r>
          </a:p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пресрелізу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https://interfax.com.ua/news/press-release.html</a:t>
            </a:r>
            <a:endParaRPr lang="uk-UA" dirty="0"/>
          </a:p>
          <a:p>
            <a:r>
              <a:rPr lang="uk-UA" dirty="0"/>
              <a:t>Написати </a:t>
            </a:r>
            <a:r>
              <a:rPr lang="uk-UA" dirty="0" err="1"/>
              <a:t>пресанонс</a:t>
            </a:r>
            <a:r>
              <a:rPr lang="uk-UA" dirty="0"/>
              <a:t> та </a:t>
            </a:r>
            <a:r>
              <a:rPr lang="uk-UA" dirty="0" err="1"/>
              <a:t>пресреліз</a:t>
            </a:r>
            <a:r>
              <a:rPr lang="uk-UA" dirty="0"/>
              <a:t> за матеріалами сторінки факультету журналістики </a:t>
            </a:r>
            <a:r>
              <a:rPr lang="en-US"/>
              <a:t>https://www.facebook.com/zhurfak.znu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63997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{5F087205-ED5F-4120-9A9D-6F223F146FE9}tf03457475</Template>
  <TotalTime>25</TotalTime>
  <Words>494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Рамка</vt:lpstr>
      <vt:lpstr>Пресанонс</vt:lpstr>
      <vt:lpstr>Структура прес-анонсу</vt:lpstr>
      <vt:lpstr>Що потрібно для розсилки</vt:lpstr>
      <vt:lpstr>Схема пресанонсу</vt:lpstr>
      <vt:lpstr>Приклад пресанонсу</vt:lpstr>
      <vt:lpstr>Пресреліз</vt:lpstr>
      <vt:lpstr>Структура пресрелізу: Тема.  Лід.  Тіло. Контакти.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Пресанонс</dc:title>
  <dc:creator>Людмила Чернявская</dc:creator>
  <cp:lastModifiedBy>Людмила Чернявская</cp:lastModifiedBy>
  <cp:revision>1</cp:revision>
  <dcterms:created xsi:type="dcterms:W3CDTF">2022-11-14T17:02:21Z</dcterms:created>
  <dcterms:modified xsi:type="dcterms:W3CDTF">2022-11-14T17:28:08Z</dcterms:modified>
</cp:coreProperties>
</file>