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155902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Вибіркова дисципліна для студентів 4 курсу навчання освітнього рівня бакалавр</a:t>
            </a:r>
          </a:p>
          <a:p>
            <a:pPr algn="just"/>
            <a:r>
              <a:rPr lang="uk-UA" dirty="0" smtClean="0"/>
              <a:t>7 семестр</a:t>
            </a:r>
          </a:p>
          <a:p>
            <a:pPr algn="just"/>
            <a:r>
              <a:rPr lang="uk-UA" dirty="0" smtClean="0"/>
              <a:t>Викладач – </a:t>
            </a:r>
            <a:r>
              <a:rPr lang="uk-UA" dirty="0" err="1" smtClean="0"/>
              <a:t>к.філол.н</a:t>
            </a:r>
            <a:r>
              <a:rPr lang="uk-UA" dirty="0" smtClean="0"/>
              <a:t>., доц. Н.І.</a:t>
            </a:r>
            <a:r>
              <a:rPr lang="uk-UA" dirty="0" err="1" smtClean="0"/>
              <a:t>Тяпкіна</a:t>
            </a:r>
            <a:endParaRPr lang="uk-UA" dirty="0" smtClean="0"/>
          </a:p>
          <a:p>
            <a:pPr algn="r"/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Українська демонологія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037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навчальної </a:t>
            </a:r>
            <a:r>
              <a:rPr lang="uk-UA" dirty="0"/>
              <a:t>дисципліни «Українська демонологія» є формування в студентів уявлення про систему вірувань українців,  вивчення її в контексті сучасного </a:t>
            </a:r>
            <a:r>
              <a:rPr lang="uk-UA" dirty="0" err="1"/>
              <a:t>мовнокультурного</a:t>
            </a:r>
            <a:r>
              <a:rPr lang="uk-UA" dirty="0"/>
              <a:t> дискурсу, репрезентації традиційних демонологічних персонажів у живомовному просторі з виокремленням різнорівневих культурних нашарувань і трансформацій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96952"/>
            <a:ext cx="2814431" cy="2877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8748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20688"/>
            <a:ext cx="7924800" cy="1440160"/>
          </a:xfrm>
        </p:spPr>
        <p:txBody>
          <a:bodyPr/>
          <a:lstStyle/>
          <a:p>
            <a:r>
              <a:rPr lang="uk-UA" dirty="0"/>
              <a:t>Основними завданнями вивчення дисципліни є: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2492896"/>
            <a:ext cx="7924800" cy="3222104"/>
          </a:xfrm>
        </p:spPr>
        <p:txBody>
          <a:bodyPr/>
          <a:lstStyle/>
          <a:p>
            <a:r>
              <a:rPr lang="uk-UA" dirty="0" smtClean="0"/>
              <a:t>– </a:t>
            </a:r>
            <a:r>
              <a:rPr lang="uk-UA" dirty="0"/>
              <a:t>сформувати в студентів розуміння стану дослідження української демонології як компоненту міфологічних уявлень українців;</a:t>
            </a:r>
          </a:p>
          <a:p>
            <a:r>
              <a:rPr lang="uk-UA" dirty="0"/>
              <a:t>– визначити семантичну структуру демонологічної лексики, виявити в її складі найбільш типові лексико-семантичні трансформації, зміни, зумовлені мовними й позамовними чинниками;</a:t>
            </a:r>
          </a:p>
          <a:p>
            <a:r>
              <a:rPr lang="uk-UA" dirty="0"/>
              <a:t>– окреслити найголовніші механізми розвитку системи демонологічних найменувань;</a:t>
            </a:r>
          </a:p>
          <a:p>
            <a:endParaRPr lang="uk-UA" dirty="0"/>
          </a:p>
          <a:p>
            <a:r>
              <a:rPr lang="uk-UA" dirty="0"/>
              <a:t>– дослідити причини функціонування демонологічних назв в сучасному інформаційному просторі.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3881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7924800" cy="1224136"/>
          </a:xfrm>
        </p:spPr>
        <p:txBody>
          <a:bodyPr/>
          <a:lstStyle/>
          <a:p>
            <a:r>
              <a:rPr lang="uk-UA" dirty="0"/>
              <a:t>Після вивчення курсу студенти повинні знати: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772816"/>
            <a:ext cx="7924800" cy="3942184"/>
          </a:xfrm>
        </p:spPr>
        <p:txBody>
          <a:bodyPr/>
          <a:lstStyle/>
          <a:p>
            <a:r>
              <a:rPr lang="uk-UA" dirty="0"/>
              <a:t>– основні поняття навчальної дисципліни;</a:t>
            </a:r>
            <a:br>
              <a:rPr lang="uk-UA" dirty="0"/>
            </a:br>
            <a:r>
              <a:rPr lang="uk-UA" dirty="0"/>
              <a:t>– систему образів української демонології;</a:t>
            </a:r>
            <a:br>
              <a:rPr lang="uk-UA" dirty="0"/>
            </a:br>
            <a:r>
              <a:rPr lang="uk-UA" dirty="0"/>
              <a:t>– дослідників української міфології;</a:t>
            </a:r>
            <a:br>
              <a:rPr lang="uk-UA" dirty="0"/>
            </a:br>
            <a:r>
              <a:rPr lang="uk-UA" dirty="0"/>
              <a:t>– специфіку функціонування демонологічних назв у сучасному інформаційному просторі, причини їх актуалізації.</a:t>
            </a:r>
            <a:br>
              <a:rPr lang="uk-UA" dirty="0"/>
            </a:b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033359"/>
            <a:ext cx="2090341" cy="270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07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Студент повинен уміти: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 smtClean="0"/>
              <a:t>-</a:t>
            </a:r>
            <a:r>
              <a:rPr lang="uk-UA" dirty="0"/>
              <a:t>	</a:t>
            </a:r>
            <a:r>
              <a:rPr lang="uk-UA" dirty="0" err="1"/>
              <a:t>систематизовувати</a:t>
            </a:r>
            <a:r>
              <a:rPr lang="uk-UA" dirty="0"/>
              <a:t> і професійно опрацьовувати спеціальну літературу з теми дослідження питань української демонології та міфології;</a:t>
            </a:r>
          </a:p>
          <a:p>
            <a:r>
              <a:rPr lang="uk-UA" dirty="0"/>
              <a:t>-	володіти технікою прогнозування етимології, семантики </a:t>
            </a:r>
            <a:r>
              <a:rPr lang="uk-UA" dirty="0" err="1"/>
              <a:t>демонімів</a:t>
            </a:r>
            <a:r>
              <a:rPr lang="uk-UA" dirty="0"/>
              <a:t>; </a:t>
            </a:r>
          </a:p>
          <a:p>
            <a:r>
              <a:rPr lang="uk-UA" dirty="0"/>
              <a:t>-	бачити особливості функціонування демонологічних назв в українському інформаційному просторі;</a:t>
            </a:r>
          </a:p>
          <a:p>
            <a:r>
              <a:rPr lang="uk-UA" dirty="0"/>
              <a:t>знати типологію міфологічних персонажів українського </a:t>
            </a:r>
            <a:r>
              <a:rPr lang="uk-UA" dirty="0" err="1"/>
              <a:t>демонімікону</a:t>
            </a:r>
            <a:r>
              <a:rPr lang="uk-UA" dirty="0"/>
              <a:t>. </a:t>
            </a:r>
          </a:p>
          <a:p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901972"/>
            <a:ext cx="3456384" cy="2655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2863248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128</TotalTime>
  <Words>145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Горизонт</vt:lpstr>
      <vt:lpstr>Українська демонологія</vt:lpstr>
      <vt:lpstr>Мета:</vt:lpstr>
      <vt:lpstr>Основними завданнями вивчення дисципліни є: </vt:lpstr>
      <vt:lpstr>Після вивчення курсу студенти повинні знати: </vt:lpstr>
      <vt:lpstr>Студент повинен уміти: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демонологія</dc:title>
  <dc:creator>Natali</dc:creator>
  <cp:lastModifiedBy>Natali</cp:lastModifiedBy>
  <cp:revision>4</cp:revision>
  <dcterms:created xsi:type="dcterms:W3CDTF">2020-09-05T01:06:50Z</dcterms:created>
  <dcterms:modified xsi:type="dcterms:W3CDTF">2020-09-13T17:51:35Z</dcterms:modified>
</cp:coreProperties>
</file>