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6" r:id="rId3"/>
    <p:sldId id="270" r:id="rId4"/>
    <p:sldId id="294" r:id="rId5"/>
    <p:sldId id="283" r:id="rId6"/>
    <p:sldId id="269" r:id="rId7"/>
    <p:sldId id="279" r:id="rId8"/>
    <p:sldId id="258" r:id="rId9"/>
    <p:sldId id="281" r:id="rId10"/>
    <p:sldId id="259" r:id="rId11"/>
    <p:sldId id="260" r:id="rId12"/>
    <p:sldId id="261" r:id="rId13"/>
    <p:sldId id="273" r:id="rId14"/>
    <p:sldId id="290" r:id="rId15"/>
    <p:sldId id="287" r:id="rId16"/>
    <p:sldId id="286" r:id="rId17"/>
    <p:sldId id="288" r:id="rId18"/>
    <p:sldId id="289" r:id="rId19"/>
    <p:sldId id="265" r:id="rId20"/>
    <p:sldId id="262" r:id="rId21"/>
    <p:sldId id="280" r:id="rId22"/>
    <p:sldId id="266" r:id="rId23"/>
    <p:sldId id="264" r:id="rId24"/>
    <p:sldId id="263" r:id="rId25"/>
    <p:sldId id="291" r:id="rId26"/>
    <p:sldId id="293" r:id="rId27"/>
    <p:sldId id="267" r:id="rId28"/>
    <p:sldId id="282" r:id="rId29"/>
    <p:sldId id="268" r:id="rId30"/>
    <p:sldId id="271" r:id="rId31"/>
    <p:sldId id="272" r:id="rId32"/>
    <p:sldId id="284" r:id="rId33"/>
    <p:sldId id="292" r:id="rId34"/>
    <p:sldId id="285" r:id="rId35"/>
    <p:sldId id="274" r:id="rId36"/>
    <p:sldId id="275" r:id="rId37"/>
    <p:sldId id="276" r:id="rId38"/>
    <p:sldId id="277" r:id="rId39"/>
    <p:sldId id="278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114" y="2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8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6C99F5-2DBF-45D9-854E-48F42008B889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22A12B02-5167-4202-B1AC-B81954696A25}">
      <dgm:prSet phldrT="[Текст]"/>
      <dgm:spPr/>
      <dgm:t>
        <a:bodyPr/>
        <a:lstStyle/>
        <a:p>
          <a:r>
            <a:rPr lang="uk-UA" dirty="0" smtClean="0"/>
            <a:t>Надбудова </a:t>
          </a:r>
          <a:r>
            <a:rPr lang="uk-UA" dirty="0" err="1" smtClean="0"/>
            <a:t>-ідеологія</a:t>
          </a:r>
          <a:endParaRPr lang="ru-RU" dirty="0"/>
        </a:p>
      </dgm:t>
    </dgm:pt>
    <dgm:pt modelId="{96BA3EE2-1673-4348-9BF0-6481CD1FB7B7}" type="parTrans" cxnId="{1B911608-1575-49A8-B247-AE1D399ECCDD}">
      <dgm:prSet/>
      <dgm:spPr/>
      <dgm:t>
        <a:bodyPr/>
        <a:lstStyle/>
        <a:p>
          <a:endParaRPr lang="ru-RU"/>
        </a:p>
      </dgm:t>
    </dgm:pt>
    <dgm:pt modelId="{FEC48DBA-ADAC-45D3-90E9-A713C667461D}" type="sibTrans" cxnId="{1B911608-1575-49A8-B247-AE1D399ECCDD}">
      <dgm:prSet/>
      <dgm:spPr/>
      <dgm:t>
        <a:bodyPr/>
        <a:lstStyle/>
        <a:p>
          <a:endParaRPr lang="ru-RU"/>
        </a:p>
      </dgm:t>
    </dgm:pt>
    <dgm:pt modelId="{D8397E89-5D56-4845-861D-7253024AFBC8}">
      <dgm:prSet phldrT="[Текст]"/>
      <dgm:spPr/>
      <dgm:t>
        <a:bodyPr/>
        <a:lstStyle/>
        <a:p>
          <a:r>
            <a:rPr lang="uk-UA" dirty="0" smtClean="0"/>
            <a:t>Базис – матеріальне виробництво</a:t>
          </a:r>
          <a:endParaRPr lang="ru-RU" dirty="0"/>
        </a:p>
      </dgm:t>
    </dgm:pt>
    <dgm:pt modelId="{94E3AEC0-B4C0-4DDA-8D76-E4A7A8A0909F}" type="parTrans" cxnId="{E6D35327-4644-43B7-BCC1-0E6E454742CB}">
      <dgm:prSet/>
      <dgm:spPr/>
      <dgm:t>
        <a:bodyPr/>
        <a:lstStyle/>
        <a:p>
          <a:endParaRPr lang="ru-RU"/>
        </a:p>
      </dgm:t>
    </dgm:pt>
    <dgm:pt modelId="{A86FC2A1-55AA-4EEB-9E65-66FAB416E9CA}" type="sibTrans" cxnId="{E6D35327-4644-43B7-BCC1-0E6E454742CB}">
      <dgm:prSet/>
      <dgm:spPr/>
      <dgm:t>
        <a:bodyPr/>
        <a:lstStyle/>
        <a:p>
          <a:endParaRPr lang="ru-RU"/>
        </a:p>
      </dgm:t>
    </dgm:pt>
    <dgm:pt modelId="{9679CF0B-13AC-4F5C-BB49-D950FDCFECA9}" type="pres">
      <dgm:prSet presAssocID="{8B6C99F5-2DBF-45D9-854E-48F42008B889}" presName="compositeShape" presStyleCnt="0">
        <dgm:presLayoutVars>
          <dgm:dir/>
          <dgm:resizeHandles/>
        </dgm:presLayoutVars>
      </dgm:prSet>
      <dgm:spPr/>
    </dgm:pt>
    <dgm:pt modelId="{484A786E-2374-45FA-B533-0D1D2AAE764C}" type="pres">
      <dgm:prSet presAssocID="{8B6C99F5-2DBF-45D9-854E-48F42008B889}" presName="pyramid" presStyleLbl="node1" presStyleIdx="0" presStyleCnt="1"/>
      <dgm:spPr/>
    </dgm:pt>
    <dgm:pt modelId="{98405C16-45A0-43E5-9210-C445A2736C40}" type="pres">
      <dgm:prSet presAssocID="{8B6C99F5-2DBF-45D9-854E-48F42008B889}" presName="theList" presStyleCnt="0"/>
      <dgm:spPr/>
    </dgm:pt>
    <dgm:pt modelId="{E6946038-BA22-4213-B2F2-7CF7252CF535}" type="pres">
      <dgm:prSet presAssocID="{22A12B02-5167-4202-B1AC-B81954696A25}" presName="aNode" presStyleLbl="fgAcc1" presStyleIdx="0" presStyleCnt="2">
        <dgm:presLayoutVars>
          <dgm:bulletEnabled val="1"/>
        </dgm:presLayoutVars>
      </dgm:prSet>
      <dgm:spPr/>
    </dgm:pt>
    <dgm:pt modelId="{764DC2ED-4506-479C-9D32-E17037598AF7}" type="pres">
      <dgm:prSet presAssocID="{22A12B02-5167-4202-B1AC-B81954696A25}" presName="aSpace" presStyleCnt="0"/>
      <dgm:spPr/>
    </dgm:pt>
    <dgm:pt modelId="{32FC8419-9CDD-4F21-A364-7D35A3A55C11}" type="pres">
      <dgm:prSet presAssocID="{D8397E89-5D56-4845-861D-7253024AFBC8}" presName="aNode" presStyleLbl="fgAcc1" presStyleIdx="1" presStyleCnt="2">
        <dgm:presLayoutVars>
          <dgm:bulletEnabled val="1"/>
        </dgm:presLayoutVars>
      </dgm:prSet>
      <dgm:spPr/>
    </dgm:pt>
    <dgm:pt modelId="{A70FEA34-E7F3-443B-A363-311B3C34AA99}" type="pres">
      <dgm:prSet presAssocID="{D8397E89-5D56-4845-861D-7253024AFBC8}" presName="aSpace" presStyleCnt="0"/>
      <dgm:spPr/>
    </dgm:pt>
  </dgm:ptLst>
  <dgm:cxnLst>
    <dgm:cxn modelId="{422388E1-038C-4381-956A-147B02288B62}" type="presOf" srcId="{22A12B02-5167-4202-B1AC-B81954696A25}" destId="{E6946038-BA22-4213-B2F2-7CF7252CF535}" srcOrd="0" destOrd="0" presId="urn:microsoft.com/office/officeart/2005/8/layout/pyramid2"/>
    <dgm:cxn modelId="{1B911608-1575-49A8-B247-AE1D399ECCDD}" srcId="{8B6C99F5-2DBF-45D9-854E-48F42008B889}" destId="{22A12B02-5167-4202-B1AC-B81954696A25}" srcOrd="0" destOrd="0" parTransId="{96BA3EE2-1673-4348-9BF0-6481CD1FB7B7}" sibTransId="{FEC48DBA-ADAC-45D3-90E9-A713C667461D}"/>
    <dgm:cxn modelId="{2E388CBC-84A9-4BB0-99C0-24182E336CA4}" type="presOf" srcId="{D8397E89-5D56-4845-861D-7253024AFBC8}" destId="{32FC8419-9CDD-4F21-A364-7D35A3A55C11}" srcOrd="0" destOrd="0" presId="urn:microsoft.com/office/officeart/2005/8/layout/pyramid2"/>
    <dgm:cxn modelId="{C24C6C14-D431-4373-9901-DBBD4A21289D}" type="presOf" srcId="{8B6C99F5-2DBF-45D9-854E-48F42008B889}" destId="{9679CF0B-13AC-4F5C-BB49-D950FDCFECA9}" srcOrd="0" destOrd="0" presId="urn:microsoft.com/office/officeart/2005/8/layout/pyramid2"/>
    <dgm:cxn modelId="{E6D35327-4644-43B7-BCC1-0E6E454742CB}" srcId="{8B6C99F5-2DBF-45D9-854E-48F42008B889}" destId="{D8397E89-5D56-4845-861D-7253024AFBC8}" srcOrd="1" destOrd="0" parTransId="{94E3AEC0-B4C0-4DDA-8D76-E4A7A8A0909F}" sibTransId="{A86FC2A1-55AA-4EEB-9E65-66FAB416E9CA}"/>
    <dgm:cxn modelId="{1A88D8AD-0E56-473C-BB92-4A1D342E503B}" type="presParOf" srcId="{9679CF0B-13AC-4F5C-BB49-D950FDCFECA9}" destId="{484A786E-2374-45FA-B533-0D1D2AAE764C}" srcOrd="0" destOrd="0" presId="urn:microsoft.com/office/officeart/2005/8/layout/pyramid2"/>
    <dgm:cxn modelId="{684DD4B7-00A5-4719-AA01-21000025C45C}" type="presParOf" srcId="{9679CF0B-13AC-4F5C-BB49-D950FDCFECA9}" destId="{98405C16-45A0-43E5-9210-C445A2736C40}" srcOrd="1" destOrd="0" presId="urn:microsoft.com/office/officeart/2005/8/layout/pyramid2"/>
    <dgm:cxn modelId="{92465432-8E9A-4D0D-BB4F-4EB4ABD9FF62}" type="presParOf" srcId="{98405C16-45A0-43E5-9210-C445A2736C40}" destId="{E6946038-BA22-4213-B2F2-7CF7252CF535}" srcOrd="0" destOrd="0" presId="urn:microsoft.com/office/officeart/2005/8/layout/pyramid2"/>
    <dgm:cxn modelId="{239F1075-F115-43D9-A088-270E225CA207}" type="presParOf" srcId="{98405C16-45A0-43E5-9210-C445A2736C40}" destId="{764DC2ED-4506-479C-9D32-E17037598AF7}" srcOrd="1" destOrd="0" presId="urn:microsoft.com/office/officeart/2005/8/layout/pyramid2"/>
    <dgm:cxn modelId="{8765E368-4B3F-4F36-8A1C-0CB8CF7D04E1}" type="presParOf" srcId="{98405C16-45A0-43E5-9210-C445A2736C40}" destId="{32FC8419-9CDD-4F21-A364-7D35A3A55C11}" srcOrd="2" destOrd="0" presId="urn:microsoft.com/office/officeart/2005/8/layout/pyramid2"/>
    <dgm:cxn modelId="{13A38C85-B4A2-444E-86CE-A0A799CFC88D}" type="presParOf" srcId="{98405C16-45A0-43E5-9210-C445A2736C40}" destId="{A70FEA34-E7F3-443B-A363-311B3C34AA99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BAF663-FAEE-4521-82C3-969569F1179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4D89900-7293-4923-B26A-92E57F85D78E}">
      <dgm:prSet/>
      <dgm:spPr/>
      <dgm:t>
        <a:bodyPr/>
        <a:lstStyle/>
        <a:p>
          <a:pPr rtl="0"/>
          <a:r>
            <a:rPr lang="uk-UA" smtClean="0"/>
            <a:t>Азіатський</a:t>
          </a:r>
          <a:endParaRPr lang="ru-RU"/>
        </a:p>
      </dgm:t>
    </dgm:pt>
    <dgm:pt modelId="{9BA65B6A-CEF7-4D4F-B9FA-8E4935D60126}" type="parTrans" cxnId="{494A0178-C0E2-432D-872C-12378AE66EDC}">
      <dgm:prSet/>
      <dgm:spPr/>
      <dgm:t>
        <a:bodyPr/>
        <a:lstStyle/>
        <a:p>
          <a:endParaRPr lang="ru-RU"/>
        </a:p>
      </dgm:t>
    </dgm:pt>
    <dgm:pt modelId="{0C99D1BA-71AA-47EC-A5CB-9A6076FF9B29}" type="sibTrans" cxnId="{494A0178-C0E2-432D-872C-12378AE66EDC}">
      <dgm:prSet/>
      <dgm:spPr/>
      <dgm:t>
        <a:bodyPr/>
        <a:lstStyle/>
        <a:p>
          <a:endParaRPr lang="ru-RU"/>
        </a:p>
      </dgm:t>
    </dgm:pt>
    <dgm:pt modelId="{AEF02643-8E71-483F-9C0D-FDEDD66B1305}">
      <dgm:prSet/>
      <dgm:spPr/>
      <dgm:t>
        <a:bodyPr/>
        <a:lstStyle/>
        <a:p>
          <a:pPr rtl="0"/>
          <a:r>
            <a:rPr lang="uk-UA" smtClean="0"/>
            <a:t>античний</a:t>
          </a:r>
          <a:endParaRPr lang="ru-RU"/>
        </a:p>
      </dgm:t>
    </dgm:pt>
    <dgm:pt modelId="{7A01E94F-3D39-4322-BF49-63D6F7E62F77}" type="parTrans" cxnId="{6C23CC29-C704-4675-A4A0-96E3727A1377}">
      <dgm:prSet/>
      <dgm:spPr/>
      <dgm:t>
        <a:bodyPr/>
        <a:lstStyle/>
        <a:p>
          <a:endParaRPr lang="ru-RU"/>
        </a:p>
      </dgm:t>
    </dgm:pt>
    <dgm:pt modelId="{D73BBFAC-3298-4EE8-A348-ABAFE9AC2D15}" type="sibTrans" cxnId="{6C23CC29-C704-4675-A4A0-96E3727A1377}">
      <dgm:prSet/>
      <dgm:spPr/>
      <dgm:t>
        <a:bodyPr/>
        <a:lstStyle/>
        <a:p>
          <a:endParaRPr lang="ru-RU"/>
        </a:p>
      </dgm:t>
    </dgm:pt>
    <dgm:pt modelId="{93F67942-A717-4194-8524-8D08460B0E89}">
      <dgm:prSet/>
      <dgm:spPr/>
      <dgm:t>
        <a:bodyPr/>
        <a:lstStyle/>
        <a:p>
          <a:pPr rtl="0"/>
          <a:r>
            <a:rPr lang="uk-UA" smtClean="0"/>
            <a:t>феодальний </a:t>
          </a:r>
          <a:endParaRPr lang="ru-RU"/>
        </a:p>
      </dgm:t>
    </dgm:pt>
    <dgm:pt modelId="{2390D03D-726C-4C85-A62E-DFF245B3DE8A}" type="parTrans" cxnId="{57EE4EFB-A5BA-43DD-8929-E2B502C89F06}">
      <dgm:prSet/>
      <dgm:spPr/>
      <dgm:t>
        <a:bodyPr/>
        <a:lstStyle/>
        <a:p>
          <a:endParaRPr lang="ru-RU"/>
        </a:p>
      </dgm:t>
    </dgm:pt>
    <dgm:pt modelId="{1DA611E0-A646-468E-B580-2EB9FD907C18}" type="sibTrans" cxnId="{57EE4EFB-A5BA-43DD-8929-E2B502C89F06}">
      <dgm:prSet/>
      <dgm:spPr/>
      <dgm:t>
        <a:bodyPr/>
        <a:lstStyle/>
        <a:p>
          <a:endParaRPr lang="ru-RU"/>
        </a:p>
      </dgm:t>
    </dgm:pt>
    <dgm:pt modelId="{581951FA-C44F-4677-8169-5C573927D975}">
      <dgm:prSet/>
      <dgm:spPr/>
      <dgm:t>
        <a:bodyPr/>
        <a:lstStyle/>
        <a:p>
          <a:pPr rtl="0"/>
          <a:r>
            <a:rPr lang="uk-UA" smtClean="0"/>
            <a:t>буржуазний</a:t>
          </a:r>
          <a:endParaRPr lang="ru-RU"/>
        </a:p>
      </dgm:t>
    </dgm:pt>
    <dgm:pt modelId="{09366CFB-B5C8-4C47-B756-ACA822B7A27F}" type="parTrans" cxnId="{7C375B6D-263C-42B2-A7DC-A1D722C7B5E3}">
      <dgm:prSet/>
      <dgm:spPr/>
      <dgm:t>
        <a:bodyPr/>
        <a:lstStyle/>
        <a:p>
          <a:endParaRPr lang="ru-RU"/>
        </a:p>
      </dgm:t>
    </dgm:pt>
    <dgm:pt modelId="{791C9390-E0D3-47C2-9DC3-B854300D28A5}" type="sibTrans" cxnId="{7C375B6D-263C-42B2-A7DC-A1D722C7B5E3}">
      <dgm:prSet/>
      <dgm:spPr/>
      <dgm:t>
        <a:bodyPr/>
        <a:lstStyle/>
        <a:p>
          <a:endParaRPr lang="ru-RU"/>
        </a:p>
      </dgm:t>
    </dgm:pt>
    <dgm:pt modelId="{5BF2B43E-76B2-43A8-B324-B35A824CEC7E}" type="pres">
      <dgm:prSet presAssocID="{B9BAF663-FAEE-4521-82C3-969569F11790}" presName="linear" presStyleCnt="0">
        <dgm:presLayoutVars>
          <dgm:animLvl val="lvl"/>
          <dgm:resizeHandles val="exact"/>
        </dgm:presLayoutVars>
      </dgm:prSet>
      <dgm:spPr/>
    </dgm:pt>
    <dgm:pt modelId="{A00DB333-79EE-4EDC-B382-6A9C88F700D8}" type="pres">
      <dgm:prSet presAssocID="{74D89900-7293-4923-B26A-92E57F85D78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D964B1E-B0D2-4E54-A43C-565B369BB45F}" type="pres">
      <dgm:prSet presAssocID="{0C99D1BA-71AA-47EC-A5CB-9A6076FF9B29}" presName="spacer" presStyleCnt="0"/>
      <dgm:spPr/>
    </dgm:pt>
    <dgm:pt modelId="{93B5C688-CB16-46FA-AB20-2A2B2D9E4C46}" type="pres">
      <dgm:prSet presAssocID="{AEF02643-8E71-483F-9C0D-FDEDD66B130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52203F3-061E-436B-B0BF-B1AB8E610970}" type="pres">
      <dgm:prSet presAssocID="{D73BBFAC-3298-4EE8-A348-ABAFE9AC2D15}" presName="spacer" presStyleCnt="0"/>
      <dgm:spPr/>
    </dgm:pt>
    <dgm:pt modelId="{A81C384E-64D1-4E21-8BDA-AB59D7BE88AB}" type="pres">
      <dgm:prSet presAssocID="{93F67942-A717-4194-8524-8D08460B0E8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1CD1AAC-53DA-4F06-A422-3FE2A8600935}" type="pres">
      <dgm:prSet presAssocID="{1DA611E0-A646-468E-B580-2EB9FD907C18}" presName="spacer" presStyleCnt="0"/>
      <dgm:spPr/>
    </dgm:pt>
    <dgm:pt modelId="{C16F63FB-0B81-41A0-BC8E-20A29D688FE2}" type="pres">
      <dgm:prSet presAssocID="{581951FA-C44F-4677-8169-5C573927D97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C375B6D-263C-42B2-A7DC-A1D722C7B5E3}" srcId="{B9BAF663-FAEE-4521-82C3-969569F11790}" destId="{581951FA-C44F-4677-8169-5C573927D975}" srcOrd="3" destOrd="0" parTransId="{09366CFB-B5C8-4C47-B756-ACA822B7A27F}" sibTransId="{791C9390-E0D3-47C2-9DC3-B854300D28A5}"/>
    <dgm:cxn modelId="{65AD3CDC-B110-445E-BD6F-E589E4D0EE71}" type="presOf" srcId="{74D89900-7293-4923-B26A-92E57F85D78E}" destId="{A00DB333-79EE-4EDC-B382-6A9C88F700D8}" srcOrd="0" destOrd="0" presId="urn:microsoft.com/office/officeart/2005/8/layout/vList2"/>
    <dgm:cxn modelId="{57194271-3E18-4855-84A4-261E3A862937}" type="presOf" srcId="{B9BAF663-FAEE-4521-82C3-969569F11790}" destId="{5BF2B43E-76B2-43A8-B324-B35A824CEC7E}" srcOrd="0" destOrd="0" presId="urn:microsoft.com/office/officeart/2005/8/layout/vList2"/>
    <dgm:cxn modelId="{494A0178-C0E2-432D-872C-12378AE66EDC}" srcId="{B9BAF663-FAEE-4521-82C3-969569F11790}" destId="{74D89900-7293-4923-B26A-92E57F85D78E}" srcOrd="0" destOrd="0" parTransId="{9BA65B6A-CEF7-4D4F-B9FA-8E4935D60126}" sibTransId="{0C99D1BA-71AA-47EC-A5CB-9A6076FF9B29}"/>
    <dgm:cxn modelId="{51FA1322-1334-417B-A045-C2105490900C}" type="presOf" srcId="{93F67942-A717-4194-8524-8D08460B0E89}" destId="{A81C384E-64D1-4E21-8BDA-AB59D7BE88AB}" srcOrd="0" destOrd="0" presId="urn:microsoft.com/office/officeart/2005/8/layout/vList2"/>
    <dgm:cxn modelId="{CCFA606A-EF22-4494-94D9-58ACAC0F1AA1}" type="presOf" srcId="{AEF02643-8E71-483F-9C0D-FDEDD66B1305}" destId="{93B5C688-CB16-46FA-AB20-2A2B2D9E4C46}" srcOrd="0" destOrd="0" presId="urn:microsoft.com/office/officeart/2005/8/layout/vList2"/>
    <dgm:cxn modelId="{57EE4EFB-A5BA-43DD-8929-E2B502C89F06}" srcId="{B9BAF663-FAEE-4521-82C3-969569F11790}" destId="{93F67942-A717-4194-8524-8D08460B0E89}" srcOrd="2" destOrd="0" parTransId="{2390D03D-726C-4C85-A62E-DFF245B3DE8A}" sibTransId="{1DA611E0-A646-468E-B580-2EB9FD907C18}"/>
    <dgm:cxn modelId="{2EC1A626-86DF-49C6-BBF3-C9B921D49345}" type="presOf" srcId="{581951FA-C44F-4677-8169-5C573927D975}" destId="{C16F63FB-0B81-41A0-BC8E-20A29D688FE2}" srcOrd="0" destOrd="0" presId="urn:microsoft.com/office/officeart/2005/8/layout/vList2"/>
    <dgm:cxn modelId="{6C23CC29-C704-4675-A4A0-96E3727A1377}" srcId="{B9BAF663-FAEE-4521-82C3-969569F11790}" destId="{AEF02643-8E71-483F-9C0D-FDEDD66B1305}" srcOrd="1" destOrd="0" parTransId="{7A01E94F-3D39-4322-BF49-63D6F7E62F77}" sibTransId="{D73BBFAC-3298-4EE8-A348-ABAFE9AC2D15}"/>
    <dgm:cxn modelId="{F0A9F0B3-A89E-45B9-90E4-39483A669028}" type="presParOf" srcId="{5BF2B43E-76B2-43A8-B324-B35A824CEC7E}" destId="{A00DB333-79EE-4EDC-B382-6A9C88F700D8}" srcOrd="0" destOrd="0" presId="urn:microsoft.com/office/officeart/2005/8/layout/vList2"/>
    <dgm:cxn modelId="{0586ED3E-3703-4CD3-9089-B718BAB634C0}" type="presParOf" srcId="{5BF2B43E-76B2-43A8-B324-B35A824CEC7E}" destId="{1D964B1E-B0D2-4E54-A43C-565B369BB45F}" srcOrd="1" destOrd="0" presId="urn:microsoft.com/office/officeart/2005/8/layout/vList2"/>
    <dgm:cxn modelId="{B4441039-E09A-4CE7-B60E-B9BFA5B50562}" type="presParOf" srcId="{5BF2B43E-76B2-43A8-B324-B35A824CEC7E}" destId="{93B5C688-CB16-46FA-AB20-2A2B2D9E4C46}" srcOrd="2" destOrd="0" presId="urn:microsoft.com/office/officeart/2005/8/layout/vList2"/>
    <dgm:cxn modelId="{D155860F-4B53-4B04-8B59-9A22BAB90A1E}" type="presParOf" srcId="{5BF2B43E-76B2-43A8-B324-B35A824CEC7E}" destId="{152203F3-061E-436B-B0BF-B1AB8E610970}" srcOrd="3" destOrd="0" presId="urn:microsoft.com/office/officeart/2005/8/layout/vList2"/>
    <dgm:cxn modelId="{07127EFD-EDCE-4F2F-AE3B-B54B7A7B9499}" type="presParOf" srcId="{5BF2B43E-76B2-43A8-B324-B35A824CEC7E}" destId="{A81C384E-64D1-4E21-8BDA-AB59D7BE88AB}" srcOrd="4" destOrd="0" presId="urn:microsoft.com/office/officeart/2005/8/layout/vList2"/>
    <dgm:cxn modelId="{E522503A-AFA9-4757-ACE2-D4262600500A}" type="presParOf" srcId="{5BF2B43E-76B2-43A8-B324-B35A824CEC7E}" destId="{B1CD1AAC-53DA-4F06-A422-3FE2A8600935}" srcOrd="5" destOrd="0" presId="urn:microsoft.com/office/officeart/2005/8/layout/vList2"/>
    <dgm:cxn modelId="{F105BB1F-7A97-42FF-8352-DD11E4ED783E}" type="presParOf" srcId="{5BF2B43E-76B2-43A8-B324-B35A824CEC7E}" destId="{C16F63FB-0B81-41A0-BC8E-20A29D688FE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1F21E3-DF6E-45D2-B9C3-F6DE0B280E44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BDEA70-9EDE-4666-86EE-0E9AF82DBEEC}">
      <dgm:prSet/>
      <dgm:spPr/>
      <dgm:t>
        <a:bodyPr/>
        <a:lstStyle/>
        <a:p>
          <a:pPr rtl="0"/>
          <a:r>
            <a:rPr lang="ru-RU" smtClean="0"/>
            <a:t>комуністична</a:t>
          </a:r>
          <a:endParaRPr lang="ru-RU"/>
        </a:p>
      </dgm:t>
    </dgm:pt>
    <dgm:pt modelId="{E93360F8-0CAF-459F-8028-FC7242B110E6}" type="parTrans" cxnId="{C588EBD8-00E2-4D47-A1E1-4D3ED8B24A35}">
      <dgm:prSet/>
      <dgm:spPr/>
      <dgm:t>
        <a:bodyPr/>
        <a:lstStyle/>
        <a:p>
          <a:endParaRPr lang="ru-RU"/>
        </a:p>
      </dgm:t>
    </dgm:pt>
    <dgm:pt modelId="{54C880D5-C657-483A-BF3F-FC39576A1C3C}" type="sibTrans" cxnId="{C588EBD8-00E2-4D47-A1E1-4D3ED8B24A35}">
      <dgm:prSet/>
      <dgm:spPr/>
      <dgm:t>
        <a:bodyPr/>
        <a:lstStyle/>
        <a:p>
          <a:endParaRPr lang="ru-RU"/>
        </a:p>
      </dgm:t>
    </dgm:pt>
    <dgm:pt modelId="{18E81589-E0AF-48F9-B8BD-BCE34A92EF1A}">
      <dgm:prSet/>
      <dgm:spPr/>
      <dgm:t>
        <a:bodyPr/>
        <a:lstStyle/>
        <a:p>
          <a:pPr rtl="0"/>
          <a:r>
            <a:rPr lang="ru-RU" smtClean="0"/>
            <a:t>капіталістична</a:t>
          </a:r>
          <a:endParaRPr lang="ru-RU"/>
        </a:p>
      </dgm:t>
    </dgm:pt>
    <dgm:pt modelId="{8AA5D900-3FF8-4728-9E6C-0995F224120D}" type="parTrans" cxnId="{7AC26580-8FDF-45C1-AF9D-1E92A9D4A1DD}">
      <dgm:prSet/>
      <dgm:spPr/>
      <dgm:t>
        <a:bodyPr/>
        <a:lstStyle/>
        <a:p>
          <a:endParaRPr lang="ru-RU"/>
        </a:p>
      </dgm:t>
    </dgm:pt>
    <dgm:pt modelId="{887C9668-1984-4D8C-99BA-DECEB240D50D}" type="sibTrans" cxnId="{7AC26580-8FDF-45C1-AF9D-1E92A9D4A1DD}">
      <dgm:prSet/>
      <dgm:spPr/>
      <dgm:t>
        <a:bodyPr/>
        <a:lstStyle/>
        <a:p>
          <a:endParaRPr lang="ru-RU"/>
        </a:p>
      </dgm:t>
    </dgm:pt>
    <dgm:pt modelId="{A3AAC23E-E5C3-4CDF-97E3-3EE66708F93A}">
      <dgm:prSet/>
      <dgm:spPr/>
      <dgm:t>
        <a:bodyPr/>
        <a:lstStyle/>
        <a:p>
          <a:pPr rtl="0"/>
          <a:r>
            <a:rPr lang="ru-RU" smtClean="0"/>
            <a:t>феодальна</a:t>
          </a:r>
          <a:endParaRPr lang="ru-RU"/>
        </a:p>
      </dgm:t>
    </dgm:pt>
    <dgm:pt modelId="{CCCBDF5F-A2A8-4F0D-AC99-E95652C17C8A}" type="parTrans" cxnId="{8228FA17-8B0A-4DE2-82DD-573083CE8262}">
      <dgm:prSet/>
      <dgm:spPr/>
      <dgm:t>
        <a:bodyPr/>
        <a:lstStyle/>
        <a:p>
          <a:endParaRPr lang="ru-RU"/>
        </a:p>
      </dgm:t>
    </dgm:pt>
    <dgm:pt modelId="{7A25ADFE-396A-47E6-98D2-A2955E98177C}" type="sibTrans" cxnId="{8228FA17-8B0A-4DE2-82DD-573083CE8262}">
      <dgm:prSet/>
      <dgm:spPr/>
      <dgm:t>
        <a:bodyPr/>
        <a:lstStyle/>
        <a:p>
          <a:endParaRPr lang="ru-RU"/>
        </a:p>
      </dgm:t>
    </dgm:pt>
    <dgm:pt modelId="{03DFB023-B7C1-41B7-B4AD-929DF37549DE}">
      <dgm:prSet/>
      <dgm:spPr/>
      <dgm:t>
        <a:bodyPr/>
        <a:lstStyle/>
        <a:p>
          <a:pPr rtl="0"/>
          <a:r>
            <a:rPr lang="ru-RU" dirty="0" err="1" smtClean="0"/>
            <a:t>рабовласницька</a:t>
          </a:r>
          <a:endParaRPr lang="ru-RU" dirty="0"/>
        </a:p>
      </dgm:t>
    </dgm:pt>
    <dgm:pt modelId="{4FD9C31D-8D61-479D-AFF4-CA8051BF13FA}" type="parTrans" cxnId="{34F6BA05-BF41-4166-95D2-DEB74B76CC45}">
      <dgm:prSet/>
      <dgm:spPr/>
      <dgm:t>
        <a:bodyPr/>
        <a:lstStyle/>
        <a:p>
          <a:endParaRPr lang="ru-RU"/>
        </a:p>
      </dgm:t>
    </dgm:pt>
    <dgm:pt modelId="{176CA442-58AB-4D55-BEB0-087FA319ADD4}" type="sibTrans" cxnId="{34F6BA05-BF41-4166-95D2-DEB74B76CC45}">
      <dgm:prSet/>
      <dgm:spPr/>
      <dgm:t>
        <a:bodyPr/>
        <a:lstStyle/>
        <a:p>
          <a:endParaRPr lang="ru-RU"/>
        </a:p>
      </dgm:t>
    </dgm:pt>
    <dgm:pt modelId="{CE65E802-7BDD-413A-A47F-6F60E53BD964}">
      <dgm:prSet/>
      <dgm:spPr/>
      <dgm:t>
        <a:bodyPr/>
        <a:lstStyle/>
        <a:p>
          <a:pPr rtl="0"/>
          <a:r>
            <a:rPr lang="ru-RU" smtClean="0"/>
            <a:t>первіснообщинна</a:t>
          </a:r>
          <a:endParaRPr lang="ru-RU"/>
        </a:p>
      </dgm:t>
    </dgm:pt>
    <dgm:pt modelId="{9BADFA5F-72CB-447A-97A8-91A4F905A9A5}" type="parTrans" cxnId="{6A6EC631-CA27-48AA-AE83-33A6CB58ECBE}">
      <dgm:prSet/>
      <dgm:spPr/>
      <dgm:t>
        <a:bodyPr/>
        <a:lstStyle/>
        <a:p>
          <a:endParaRPr lang="ru-RU"/>
        </a:p>
      </dgm:t>
    </dgm:pt>
    <dgm:pt modelId="{12E65EF2-F110-44ED-88C6-1054A23E4582}" type="sibTrans" cxnId="{6A6EC631-CA27-48AA-AE83-33A6CB58ECBE}">
      <dgm:prSet/>
      <dgm:spPr/>
      <dgm:t>
        <a:bodyPr/>
        <a:lstStyle/>
        <a:p>
          <a:endParaRPr lang="ru-RU"/>
        </a:p>
      </dgm:t>
    </dgm:pt>
    <dgm:pt modelId="{FA431B75-C7B4-4C28-957D-785D2ABB8620}" type="pres">
      <dgm:prSet presAssocID="{571F21E3-DF6E-45D2-B9C3-F6DE0B280E44}" presName="compositeShape" presStyleCnt="0">
        <dgm:presLayoutVars>
          <dgm:dir/>
          <dgm:resizeHandles/>
        </dgm:presLayoutVars>
      </dgm:prSet>
      <dgm:spPr/>
    </dgm:pt>
    <dgm:pt modelId="{11A63BC8-9011-4642-9FA3-73DBE5985396}" type="pres">
      <dgm:prSet presAssocID="{571F21E3-DF6E-45D2-B9C3-F6DE0B280E44}" presName="pyramid" presStyleLbl="node1" presStyleIdx="0" presStyleCnt="1"/>
      <dgm:spPr/>
    </dgm:pt>
    <dgm:pt modelId="{0816FD66-D535-4037-AB56-143844795352}" type="pres">
      <dgm:prSet presAssocID="{571F21E3-DF6E-45D2-B9C3-F6DE0B280E44}" presName="theList" presStyleCnt="0"/>
      <dgm:spPr/>
    </dgm:pt>
    <dgm:pt modelId="{75F385C5-9DE4-41AD-B053-71C9ACFED27B}" type="pres">
      <dgm:prSet presAssocID="{C9BDEA70-9EDE-4666-86EE-0E9AF82DBEEC}" presName="aNode" presStyleLbl="fgAcc1" presStyleIdx="0" presStyleCnt="5">
        <dgm:presLayoutVars>
          <dgm:bulletEnabled val="1"/>
        </dgm:presLayoutVars>
      </dgm:prSet>
      <dgm:spPr/>
    </dgm:pt>
    <dgm:pt modelId="{7D8C4504-7094-4EE4-855B-F444A87BCEC5}" type="pres">
      <dgm:prSet presAssocID="{C9BDEA70-9EDE-4666-86EE-0E9AF82DBEEC}" presName="aSpace" presStyleCnt="0"/>
      <dgm:spPr/>
    </dgm:pt>
    <dgm:pt modelId="{C31B7E75-704E-4889-B8A6-9F76D310AF30}" type="pres">
      <dgm:prSet presAssocID="{18E81589-E0AF-48F9-B8BD-BCE34A92EF1A}" presName="aNode" presStyleLbl="fgAcc1" presStyleIdx="1" presStyleCnt="5">
        <dgm:presLayoutVars>
          <dgm:bulletEnabled val="1"/>
        </dgm:presLayoutVars>
      </dgm:prSet>
      <dgm:spPr/>
    </dgm:pt>
    <dgm:pt modelId="{7EF39E18-CF5F-46F9-88EA-EB40CADB12E8}" type="pres">
      <dgm:prSet presAssocID="{18E81589-E0AF-48F9-B8BD-BCE34A92EF1A}" presName="aSpace" presStyleCnt="0"/>
      <dgm:spPr/>
    </dgm:pt>
    <dgm:pt modelId="{095E1C20-D9F6-487B-AD59-DE8C97BB32A8}" type="pres">
      <dgm:prSet presAssocID="{A3AAC23E-E5C3-4CDF-97E3-3EE66708F93A}" presName="aNode" presStyleLbl="fgAcc1" presStyleIdx="2" presStyleCnt="5">
        <dgm:presLayoutVars>
          <dgm:bulletEnabled val="1"/>
        </dgm:presLayoutVars>
      </dgm:prSet>
      <dgm:spPr/>
    </dgm:pt>
    <dgm:pt modelId="{702DF60F-10C0-4344-BEED-EFFBCBDCF73E}" type="pres">
      <dgm:prSet presAssocID="{A3AAC23E-E5C3-4CDF-97E3-3EE66708F93A}" presName="aSpace" presStyleCnt="0"/>
      <dgm:spPr/>
    </dgm:pt>
    <dgm:pt modelId="{01710AC5-1848-40C0-B7CC-83EFCCA95451}" type="pres">
      <dgm:prSet presAssocID="{03DFB023-B7C1-41B7-B4AD-929DF37549DE}" presName="aNode" presStyleLbl="fgAcc1" presStyleIdx="3" presStyleCnt="5">
        <dgm:presLayoutVars>
          <dgm:bulletEnabled val="1"/>
        </dgm:presLayoutVars>
      </dgm:prSet>
      <dgm:spPr/>
    </dgm:pt>
    <dgm:pt modelId="{EC29491F-E498-419E-84EF-435E0C387B22}" type="pres">
      <dgm:prSet presAssocID="{03DFB023-B7C1-41B7-B4AD-929DF37549DE}" presName="aSpace" presStyleCnt="0"/>
      <dgm:spPr/>
    </dgm:pt>
    <dgm:pt modelId="{4397F714-DAD1-426E-9A4E-25C62DD9E58A}" type="pres">
      <dgm:prSet presAssocID="{CE65E802-7BDD-413A-A47F-6F60E53BD964}" presName="aNode" presStyleLbl="fgAcc1" presStyleIdx="4" presStyleCnt="5">
        <dgm:presLayoutVars>
          <dgm:bulletEnabled val="1"/>
        </dgm:presLayoutVars>
      </dgm:prSet>
      <dgm:spPr/>
    </dgm:pt>
    <dgm:pt modelId="{69934BB7-45A7-4414-9266-80AC110D6C06}" type="pres">
      <dgm:prSet presAssocID="{CE65E802-7BDD-413A-A47F-6F60E53BD964}" presName="aSpace" presStyleCnt="0"/>
      <dgm:spPr/>
    </dgm:pt>
  </dgm:ptLst>
  <dgm:cxnLst>
    <dgm:cxn modelId="{7F76D316-2A2F-4BCE-A282-93A59556FECE}" type="presOf" srcId="{03DFB023-B7C1-41B7-B4AD-929DF37549DE}" destId="{01710AC5-1848-40C0-B7CC-83EFCCA95451}" srcOrd="0" destOrd="0" presId="urn:microsoft.com/office/officeart/2005/8/layout/pyramid2"/>
    <dgm:cxn modelId="{C588EBD8-00E2-4D47-A1E1-4D3ED8B24A35}" srcId="{571F21E3-DF6E-45D2-B9C3-F6DE0B280E44}" destId="{C9BDEA70-9EDE-4666-86EE-0E9AF82DBEEC}" srcOrd="0" destOrd="0" parTransId="{E93360F8-0CAF-459F-8028-FC7242B110E6}" sibTransId="{54C880D5-C657-483A-BF3F-FC39576A1C3C}"/>
    <dgm:cxn modelId="{7BB0109A-ABEB-4CE3-9B98-2D452CED5B72}" type="presOf" srcId="{571F21E3-DF6E-45D2-B9C3-F6DE0B280E44}" destId="{FA431B75-C7B4-4C28-957D-785D2ABB8620}" srcOrd="0" destOrd="0" presId="urn:microsoft.com/office/officeart/2005/8/layout/pyramid2"/>
    <dgm:cxn modelId="{E8398F25-BA9B-4A1C-8B19-44F0AF054BBC}" type="presOf" srcId="{A3AAC23E-E5C3-4CDF-97E3-3EE66708F93A}" destId="{095E1C20-D9F6-487B-AD59-DE8C97BB32A8}" srcOrd="0" destOrd="0" presId="urn:microsoft.com/office/officeart/2005/8/layout/pyramid2"/>
    <dgm:cxn modelId="{5F2599F7-57C3-4593-A7D6-2791B29D66EC}" type="presOf" srcId="{C9BDEA70-9EDE-4666-86EE-0E9AF82DBEEC}" destId="{75F385C5-9DE4-41AD-B053-71C9ACFED27B}" srcOrd="0" destOrd="0" presId="urn:microsoft.com/office/officeart/2005/8/layout/pyramid2"/>
    <dgm:cxn modelId="{6A6EC631-CA27-48AA-AE83-33A6CB58ECBE}" srcId="{571F21E3-DF6E-45D2-B9C3-F6DE0B280E44}" destId="{CE65E802-7BDD-413A-A47F-6F60E53BD964}" srcOrd="4" destOrd="0" parTransId="{9BADFA5F-72CB-447A-97A8-91A4F905A9A5}" sibTransId="{12E65EF2-F110-44ED-88C6-1054A23E4582}"/>
    <dgm:cxn modelId="{8228FA17-8B0A-4DE2-82DD-573083CE8262}" srcId="{571F21E3-DF6E-45D2-B9C3-F6DE0B280E44}" destId="{A3AAC23E-E5C3-4CDF-97E3-3EE66708F93A}" srcOrd="2" destOrd="0" parTransId="{CCCBDF5F-A2A8-4F0D-AC99-E95652C17C8A}" sibTransId="{7A25ADFE-396A-47E6-98D2-A2955E98177C}"/>
    <dgm:cxn modelId="{7AC26580-8FDF-45C1-AF9D-1E92A9D4A1DD}" srcId="{571F21E3-DF6E-45D2-B9C3-F6DE0B280E44}" destId="{18E81589-E0AF-48F9-B8BD-BCE34A92EF1A}" srcOrd="1" destOrd="0" parTransId="{8AA5D900-3FF8-4728-9E6C-0995F224120D}" sibTransId="{887C9668-1984-4D8C-99BA-DECEB240D50D}"/>
    <dgm:cxn modelId="{34F6BA05-BF41-4166-95D2-DEB74B76CC45}" srcId="{571F21E3-DF6E-45D2-B9C3-F6DE0B280E44}" destId="{03DFB023-B7C1-41B7-B4AD-929DF37549DE}" srcOrd="3" destOrd="0" parTransId="{4FD9C31D-8D61-479D-AFF4-CA8051BF13FA}" sibTransId="{176CA442-58AB-4D55-BEB0-087FA319ADD4}"/>
    <dgm:cxn modelId="{59732949-D437-456D-8858-038B4E690C7D}" type="presOf" srcId="{18E81589-E0AF-48F9-B8BD-BCE34A92EF1A}" destId="{C31B7E75-704E-4889-B8A6-9F76D310AF30}" srcOrd="0" destOrd="0" presId="urn:microsoft.com/office/officeart/2005/8/layout/pyramid2"/>
    <dgm:cxn modelId="{B38ABBDB-A4FB-4A8F-BC1D-F8C0AA2106AA}" type="presOf" srcId="{CE65E802-7BDD-413A-A47F-6F60E53BD964}" destId="{4397F714-DAD1-426E-9A4E-25C62DD9E58A}" srcOrd="0" destOrd="0" presId="urn:microsoft.com/office/officeart/2005/8/layout/pyramid2"/>
    <dgm:cxn modelId="{0BA4D732-C3F7-420D-9FBD-11CB0D845357}" type="presParOf" srcId="{FA431B75-C7B4-4C28-957D-785D2ABB8620}" destId="{11A63BC8-9011-4642-9FA3-73DBE5985396}" srcOrd="0" destOrd="0" presId="urn:microsoft.com/office/officeart/2005/8/layout/pyramid2"/>
    <dgm:cxn modelId="{74DA19DB-53C0-4685-9AAD-89ABF06AC56C}" type="presParOf" srcId="{FA431B75-C7B4-4C28-957D-785D2ABB8620}" destId="{0816FD66-D535-4037-AB56-143844795352}" srcOrd="1" destOrd="0" presId="urn:microsoft.com/office/officeart/2005/8/layout/pyramid2"/>
    <dgm:cxn modelId="{49967426-05C5-48B7-A74C-E5E887C08CB3}" type="presParOf" srcId="{0816FD66-D535-4037-AB56-143844795352}" destId="{75F385C5-9DE4-41AD-B053-71C9ACFED27B}" srcOrd="0" destOrd="0" presId="urn:microsoft.com/office/officeart/2005/8/layout/pyramid2"/>
    <dgm:cxn modelId="{FA2CA551-F636-4EF8-9B3C-270DA83F65AF}" type="presParOf" srcId="{0816FD66-D535-4037-AB56-143844795352}" destId="{7D8C4504-7094-4EE4-855B-F444A87BCEC5}" srcOrd="1" destOrd="0" presId="urn:microsoft.com/office/officeart/2005/8/layout/pyramid2"/>
    <dgm:cxn modelId="{2B92B526-3AEA-4917-B8DA-3DC9CB4A907E}" type="presParOf" srcId="{0816FD66-D535-4037-AB56-143844795352}" destId="{C31B7E75-704E-4889-B8A6-9F76D310AF30}" srcOrd="2" destOrd="0" presId="urn:microsoft.com/office/officeart/2005/8/layout/pyramid2"/>
    <dgm:cxn modelId="{50D5F376-3182-4935-B267-5B3B19F542D0}" type="presParOf" srcId="{0816FD66-D535-4037-AB56-143844795352}" destId="{7EF39E18-CF5F-46F9-88EA-EB40CADB12E8}" srcOrd="3" destOrd="0" presId="urn:microsoft.com/office/officeart/2005/8/layout/pyramid2"/>
    <dgm:cxn modelId="{41F13A58-165C-4470-A10B-95DE9EC5619D}" type="presParOf" srcId="{0816FD66-D535-4037-AB56-143844795352}" destId="{095E1C20-D9F6-487B-AD59-DE8C97BB32A8}" srcOrd="4" destOrd="0" presId="urn:microsoft.com/office/officeart/2005/8/layout/pyramid2"/>
    <dgm:cxn modelId="{C9BBB16C-9BCA-4F7E-93FA-03331471B905}" type="presParOf" srcId="{0816FD66-D535-4037-AB56-143844795352}" destId="{702DF60F-10C0-4344-BEED-EFFBCBDCF73E}" srcOrd="5" destOrd="0" presId="urn:microsoft.com/office/officeart/2005/8/layout/pyramid2"/>
    <dgm:cxn modelId="{B40D8A75-30D5-4728-BED2-6556D9172D6F}" type="presParOf" srcId="{0816FD66-D535-4037-AB56-143844795352}" destId="{01710AC5-1848-40C0-B7CC-83EFCCA95451}" srcOrd="6" destOrd="0" presId="urn:microsoft.com/office/officeart/2005/8/layout/pyramid2"/>
    <dgm:cxn modelId="{DF57FA98-14E8-4E76-ADA9-F2F47BB39115}" type="presParOf" srcId="{0816FD66-D535-4037-AB56-143844795352}" destId="{EC29491F-E498-419E-84EF-435E0C387B22}" srcOrd="7" destOrd="0" presId="urn:microsoft.com/office/officeart/2005/8/layout/pyramid2"/>
    <dgm:cxn modelId="{3B229313-5622-467A-850E-82580CA39AB4}" type="presParOf" srcId="{0816FD66-D535-4037-AB56-143844795352}" destId="{4397F714-DAD1-426E-9A4E-25C62DD9E58A}" srcOrd="8" destOrd="0" presId="urn:microsoft.com/office/officeart/2005/8/layout/pyramid2"/>
    <dgm:cxn modelId="{FA3142DC-438D-479B-B6BE-331A18657B34}" type="presParOf" srcId="{0816FD66-D535-4037-AB56-143844795352}" destId="{69934BB7-45A7-4414-9266-80AC110D6C06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4A6430-6216-4854-A971-07C240F2085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37B9B38-9C32-4813-B441-C22654793899}">
      <dgm:prSet/>
      <dgm:spPr/>
      <dgm:t>
        <a:bodyPr/>
        <a:lstStyle/>
        <a:p>
          <a:pPr rtl="0"/>
          <a:r>
            <a:rPr lang="uk-UA" smtClean="0"/>
            <a:t>Рабовласницькі</a:t>
          </a:r>
          <a:endParaRPr lang="ru-RU"/>
        </a:p>
      </dgm:t>
    </dgm:pt>
    <dgm:pt modelId="{726CCAB7-3FE8-4D81-9C34-2CFC3B78DF6F}" type="parTrans" cxnId="{F8BBFD57-0A92-43A5-9598-F4BB1B8B5F4C}">
      <dgm:prSet/>
      <dgm:spPr/>
      <dgm:t>
        <a:bodyPr/>
        <a:lstStyle/>
        <a:p>
          <a:endParaRPr lang="ru-RU"/>
        </a:p>
      </dgm:t>
    </dgm:pt>
    <dgm:pt modelId="{3BB2E211-4EF4-411F-9382-0F6190725C62}" type="sibTrans" cxnId="{F8BBFD57-0A92-43A5-9598-F4BB1B8B5F4C}">
      <dgm:prSet/>
      <dgm:spPr/>
      <dgm:t>
        <a:bodyPr/>
        <a:lstStyle/>
        <a:p>
          <a:endParaRPr lang="ru-RU"/>
        </a:p>
      </dgm:t>
    </dgm:pt>
    <dgm:pt modelId="{898CAE74-F59F-425D-BF6C-97DA8F00C4FF}">
      <dgm:prSet/>
      <dgm:spPr/>
      <dgm:t>
        <a:bodyPr/>
        <a:lstStyle/>
        <a:p>
          <a:pPr rtl="0"/>
          <a:r>
            <a:rPr lang="uk-UA" smtClean="0"/>
            <a:t>Феодальні</a:t>
          </a:r>
          <a:endParaRPr lang="ru-RU"/>
        </a:p>
      </dgm:t>
    </dgm:pt>
    <dgm:pt modelId="{B18F247D-9E49-4959-B5D2-9DDCD14D4E4E}" type="parTrans" cxnId="{9948D9F5-6423-4B1D-A72E-999501B4008B}">
      <dgm:prSet/>
      <dgm:spPr/>
      <dgm:t>
        <a:bodyPr/>
        <a:lstStyle/>
        <a:p>
          <a:endParaRPr lang="ru-RU"/>
        </a:p>
      </dgm:t>
    </dgm:pt>
    <dgm:pt modelId="{44E8EB58-6BB3-48CF-B5A9-41FC6E43E954}" type="sibTrans" cxnId="{9948D9F5-6423-4B1D-A72E-999501B4008B}">
      <dgm:prSet/>
      <dgm:spPr/>
      <dgm:t>
        <a:bodyPr/>
        <a:lstStyle/>
        <a:p>
          <a:endParaRPr lang="ru-RU"/>
        </a:p>
      </dgm:t>
    </dgm:pt>
    <dgm:pt modelId="{70CC2AFC-5E29-46B1-80E6-6614F5A35A32}">
      <dgm:prSet/>
      <dgm:spPr/>
      <dgm:t>
        <a:bodyPr/>
        <a:lstStyle/>
        <a:p>
          <a:pPr rtl="0"/>
          <a:r>
            <a:rPr lang="uk-UA" smtClean="0"/>
            <a:t>Капіталістичні </a:t>
          </a:r>
          <a:endParaRPr lang="ru-RU"/>
        </a:p>
      </dgm:t>
    </dgm:pt>
    <dgm:pt modelId="{A724D0A4-EB69-4E56-8AEF-5AB9785FA8D6}" type="parTrans" cxnId="{1963462E-8756-4C56-931A-31835BBCE723}">
      <dgm:prSet/>
      <dgm:spPr/>
      <dgm:t>
        <a:bodyPr/>
        <a:lstStyle/>
        <a:p>
          <a:endParaRPr lang="ru-RU"/>
        </a:p>
      </dgm:t>
    </dgm:pt>
    <dgm:pt modelId="{16066210-CF1E-43E1-BFB2-76C9D00C780D}" type="sibTrans" cxnId="{1963462E-8756-4C56-931A-31835BBCE723}">
      <dgm:prSet/>
      <dgm:spPr/>
      <dgm:t>
        <a:bodyPr/>
        <a:lstStyle/>
        <a:p>
          <a:endParaRPr lang="ru-RU"/>
        </a:p>
      </dgm:t>
    </dgm:pt>
    <dgm:pt modelId="{D4D83A3C-7112-40F4-99C7-95F01DD2A5AE}">
      <dgm:prSet/>
      <dgm:spPr/>
      <dgm:t>
        <a:bodyPr/>
        <a:lstStyle/>
        <a:p>
          <a:pPr rtl="0"/>
          <a:r>
            <a:rPr lang="uk-UA" smtClean="0"/>
            <a:t>Соціалістичні </a:t>
          </a:r>
          <a:endParaRPr lang="ru-RU"/>
        </a:p>
      </dgm:t>
    </dgm:pt>
    <dgm:pt modelId="{9A4A0E83-B354-4E23-8BED-C7EF09FDCABA}" type="parTrans" cxnId="{866087AC-5604-48EC-9069-FBF3472A6FC8}">
      <dgm:prSet/>
      <dgm:spPr/>
      <dgm:t>
        <a:bodyPr/>
        <a:lstStyle/>
        <a:p>
          <a:endParaRPr lang="ru-RU"/>
        </a:p>
      </dgm:t>
    </dgm:pt>
    <dgm:pt modelId="{863E51CD-E313-405B-B1DC-AE4FF34F0AB0}" type="sibTrans" cxnId="{866087AC-5604-48EC-9069-FBF3472A6FC8}">
      <dgm:prSet/>
      <dgm:spPr/>
      <dgm:t>
        <a:bodyPr/>
        <a:lstStyle/>
        <a:p>
          <a:endParaRPr lang="ru-RU"/>
        </a:p>
      </dgm:t>
    </dgm:pt>
    <dgm:pt modelId="{13C01254-2D25-4D5F-A8D3-D279E7551988}" type="pres">
      <dgm:prSet presAssocID="{F44A6430-6216-4854-A971-07C240F2085D}" presName="CompostProcess" presStyleCnt="0">
        <dgm:presLayoutVars>
          <dgm:dir/>
          <dgm:resizeHandles val="exact"/>
        </dgm:presLayoutVars>
      </dgm:prSet>
      <dgm:spPr/>
    </dgm:pt>
    <dgm:pt modelId="{7C3B25DB-0E6C-482C-8ABB-F2CF480C71A7}" type="pres">
      <dgm:prSet presAssocID="{F44A6430-6216-4854-A971-07C240F2085D}" presName="arrow" presStyleLbl="bgShp" presStyleIdx="0" presStyleCnt="1"/>
      <dgm:spPr/>
    </dgm:pt>
    <dgm:pt modelId="{4BA67647-B2DF-4D12-9B54-721B3C79A25D}" type="pres">
      <dgm:prSet presAssocID="{F44A6430-6216-4854-A971-07C240F2085D}" presName="linearProcess" presStyleCnt="0"/>
      <dgm:spPr/>
    </dgm:pt>
    <dgm:pt modelId="{6278393A-96CE-4D54-8880-D0B9C8475E03}" type="pres">
      <dgm:prSet presAssocID="{B37B9B38-9C32-4813-B441-C22654793899}" presName="textNode" presStyleLbl="node1" presStyleIdx="0" presStyleCnt="4">
        <dgm:presLayoutVars>
          <dgm:bulletEnabled val="1"/>
        </dgm:presLayoutVars>
      </dgm:prSet>
      <dgm:spPr/>
    </dgm:pt>
    <dgm:pt modelId="{A1502102-D66E-4475-A160-3D6BD936EF35}" type="pres">
      <dgm:prSet presAssocID="{3BB2E211-4EF4-411F-9382-0F6190725C62}" presName="sibTrans" presStyleCnt="0"/>
      <dgm:spPr/>
    </dgm:pt>
    <dgm:pt modelId="{6DD14FC2-C68A-417A-8DA4-47249E8CDD35}" type="pres">
      <dgm:prSet presAssocID="{898CAE74-F59F-425D-BF6C-97DA8F00C4FF}" presName="textNode" presStyleLbl="node1" presStyleIdx="1" presStyleCnt="4">
        <dgm:presLayoutVars>
          <dgm:bulletEnabled val="1"/>
        </dgm:presLayoutVars>
      </dgm:prSet>
      <dgm:spPr/>
    </dgm:pt>
    <dgm:pt modelId="{9ED27513-0B35-48E8-B70A-BA4A9412A4B2}" type="pres">
      <dgm:prSet presAssocID="{44E8EB58-6BB3-48CF-B5A9-41FC6E43E954}" presName="sibTrans" presStyleCnt="0"/>
      <dgm:spPr/>
    </dgm:pt>
    <dgm:pt modelId="{3D1FC822-F965-49D0-A670-AE132CF1D683}" type="pres">
      <dgm:prSet presAssocID="{70CC2AFC-5E29-46B1-80E6-6614F5A35A32}" presName="textNode" presStyleLbl="node1" presStyleIdx="2" presStyleCnt="4">
        <dgm:presLayoutVars>
          <dgm:bulletEnabled val="1"/>
        </dgm:presLayoutVars>
      </dgm:prSet>
      <dgm:spPr/>
    </dgm:pt>
    <dgm:pt modelId="{0E1C3635-86D6-408B-9D4D-2AB05BC91E0F}" type="pres">
      <dgm:prSet presAssocID="{16066210-CF1E-43E1-BFB2-76C9D00C780D}" presName="sibTrans" presStyleCnt="0"/>
      <dgm:spPr/>
    </dgm:pt>
    <dgm:pt modelId="{381B1646-2EFE-4D53-A82B-C4653C226EE9}" type="pres">
      <dgm:prSet presAssocID="{D4D83A3C-7112-40F4-99C7-95F01DD2A5AE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D71850A9-9FA5-4505-99D8-FDD4AB653E47}" type="presOf" srcId="{D4D83A3C-7112-40F4-99C7-95F01DD2A5AE}" destId="{381B1646-2EFE-4D53-A82B-C4653C226EE9}" srcOrd="0" destOrd="0" presId="urn:microsoft.com/office/officeart/2005/8/layout/hProcess9"/>
    <dgm:cxn modelId="{1963462E-8756-4C56-931A-31835BBCE723}" srcId="{F44A6430-6216-4854-A971-07C240F2085D}" destId="{70CC2AFC-5E29-46B1-80E6-6614F5A35A32}" srcOrd="2" destOrd="0" parTransId="{A724D0A4-EB69-4E56-8AEF-5AB9785FA8D6}" sibTransId="{16066210-CF1E-43E1-BFB2-76C9D00C780D}"/>
    <dgm:cxn modelId="{3D88BD62-3819-4E2D-A40A-5DD217166C88}" type="presOf" srcId="{898CAE74-F59F-425D-BF6C-97DA8F00C4FF}" destId="{6DD14FC2-C68A-417A-8DA4-47249E8CDD35}" srcOrd="0" destOrd="0" presId="urn:microsoft.com/office/officeart/2005/8/layout/hProcess9"/>
    <dgm:cxn modelId="{481AD910-E431-4064-8BE0-65BA84C168F2}" type="presOf" srcId="{B37B9B38-9C32-4813-B441-C22654793899}" destId="{6278393A-96CE-4D54-8880-D0B9C8475E03}" srcOrd="0" destOrd="0" presId="urn:microsoft.com/office/officeart/2005/8/layout/hProcess9"/>
    <dgm:cxn modelId="{209A92DD-C123-47DC-91F8-84C0EF7F3912}" type="presOf" srcId="{70CC2AFC-5E29-46B1-80E6-6614F5A35A32}" destId="{3D1FC822-F965-49D0-A670-AE132CF1D683}" srcOrd="0" destOrd="0" presId="urn:microsoft.com/office/officeart/2005/8/layout/hProcess9"/>
    <dgm:cxn modelId="{9948D9F5-6423-4B1D-A72E-999501B4008B}" srcId="{F44A6430-6216-4854-A971-07C240F2085D}" destId="{898CAE74-F59F-425D-BF6C-97DA8F00C4FF}" srcOrd="1" destOrd="0" parTransId="{B18F247D-9E49-4959-B5D2-9DDCD14D4E4E}" sibTransId="{44E8EB58-6BB3-48CF-B5A9-41FC6E43E954}"/>
    <dgm:cxn modelId="{F8BBFD57-0A92-43A5-9598-F4BB1B8B5F4C}" srcId="{F44A6430-6216-4854-A971-07C240F2085D}" destId="{B37B9B38-9C32-4813-B441-C22654793899}" srcOrd="0" destOrd="0" parTransId="{726CCAB7-3FE8-4D81-9C34-2CFC3B78DF6F}" sibTransId="{3BB2E211-4EF4-411F-9382-0F6190725C62}"/>
    <dgm:cxn modelId="{06C8B440-3198-4278-8C48-5C4BAA18DC2F}" type="presOf" srcId="{F44A6430-6216-4854-A971-07C240F2085D}" destId="{13C01254-2D25-4D5F-A8D3-D279E7551988}" srcOrd="0" destOrd="0" presId="urn:microsoft.com/office/officeart/2005/8/layout/hProcess9"/>
    <dgm:cxn modelId="{866087AC-5604-48EC-9069-FBF3472A6FC8}" srcId="{F44A6430-6216-4854-A971-07C240F2085D}" destId="{D4D83A3C-7112-40F4-99C7-95F01DD2A5AE}" srcOrd="3" destOrd="0" parTransId="{9A4A0E83-B354-4E23-8BED-C7EF09FDCABA}" sibTransId="{863E51CD-E313-405B-B1DC-AE4FF34F0AB0}"/>
    <dgm:cxn modelId="{0E6E7147-FA17-47EA-B7B3-60357439BF3C}" type="presParOf" srcId="{13C01254-2D25-4D5F-A8D3-D279E7551988}" destId="{7C3B25DB-0E6C-482C-8ABB-F2CF480C71A7}" srcOrd="0" destOrd="0" presId="urn:microsoft.com/office/officeart/2005/8/layout/hProcess9"/>
    <dgm:cxn modelId="{04669B55-4E27-40CB-97E2-D2973DA07EB8}" type="presParOf" srcId="{13C01254-2D25-4D5F-A8D3-D279E7551988}" destId="{4BA67647-B2DF-4D12-9B54-721B3C79A25D}" srcOrd="1" destOrd="0" presId="urn:microsoft.com/office/officeart/2005/8/layout/hProcess9"/>
    <dgm:cxn modelId="{85B908DB-01FB-4A01-9D00-539065E7A7A5}" type="presParOf" srcId="{4BA67647-B2DF-4D12-9B54-721B3C79A25D}" destId="{6278393A-96CE-4D54-8880-D0B9C8475E03}" srcOrd="0" destOrd="0" presId="urn:microsoft.com/office/officeart/2005/8/layout/hProcess9"/>
    <dgm:cxn modelId="{C638969F-6934-4400-9CEE-2D1EE5A28525}" type="presParOf" srcId="{4BA67647-B2DF-4D12-9B54-721B3C79A25D}" destId="{A1502102-D66E-4475-A160-3D6BD936EF35}" srcOrd="1" destOrd="0" presId="urn:microsoft.com/office/officeart/2005/8/layout/hProcess9"/>
    <dgm:cxn modelId="{CC3B29B1-26A0-4F21-8709-DEA732C9FFAB}" type="presParOf" srcId="{4BA67647-B2DF-4D12-9B54-721B3C79A25D}" destId="{6DD14FC2-C68A-417A-8DA4-47249E8CDD35}" srcOrd="2" destOrd="0" presId="urn:microsoft.com/office/officeart/2005/8/layout/hProcess9"/>
    <dgm:cxn modelId="{14436D88-FAEF-492F-A2BF-ECFA250011BF}" type="presParOf" srcId="{4BA67647-B2DF-4D12-9B54-721B3C79A25D}" destId="{9ED27513-0B35-48E8-B70A-BA4A9412A4B2}" srcOrd="3" destOrd="0" presId="urn:microsoft.com/office/officeart/2005/8/layout/hProcess9"/>
    <dgm:cxn modelId="{F095CAC7-E6BE-484E-B467-AAA1E1FEAFAA}" type="presParOf" srcId="{4BA67647-B2DF-4D12-9B54-721B3C79A25D}" destId="{3D1FC822-F965-49D0-A670-AE132CF1D683}" srcOrd="4" destOrd="0" presId="urn:microsoft.com/office/officeart/2005/8/layout/hProcess9"/>
    <dgm:cxn modelId="{B8F63E0A-9D80-49D8-879B-ABFB461164DF}" type="presParOf" srcId="{4BA67647-B2DF-4D12-9B54-721B3C79A25D}" destId="{0E1C3635-86D6-408B-9D4D-2AB05BC91E0F}" srcOrd="5" destOrd="0" presId="urn:microsoft.com/office/officeart/2005/8/layout/hProcess9"/>
    <dgm:cxn modelId="{9E2AE3D5-A615-492E-AEBC-9DF25D6A445D}" type="presParOf" srcId="{4BA67647-B2DF-4D12-9B54-721B3C79A25D}" destId="{381B1646-2EFE-4D53-A82B-C4653C226EE9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4A786E-2374-45FA-B533-0D1D2AAE764C}">
      <dsp:nvSpPr>
        <dsp:cNvPr id="0" name=""/>
        <dsp:cNvSpPr/>
      </dsp:nvSpPr>
      <dsp:spPr>
        <a:xfrm>
          <a:off x="1026010" y="0"/>
          <a:ext cx="3603812" cy="360381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946038-BA22-4213-B2F2-7CF7252CF535}">
      <dsp:nvSpPr>
        <dsp:cNvPr id="0" name=""/>
        <dsp:cNvSpPr/>
      </dsp:nvSpPr>
      <dsp:spPr>
        <a:xfrm>
          <a:off x="2827916" y="360733"/>
          <a:ext cx="2342477" cy="128104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Надбудова </a:t>
          </a:r>
          <a:r>
            <a:rPr lang="uk-UA" sz="2400" kern="1200" dirty="0" err="1" smtClean="0"/>
            <a:t>-ідеологія</a:t>
          </a:r>
          <a:endParaRPr lang="ru-RU" sz="2400" kern="1200" dirty="0"/>
        </a:p>
      </dsp:txBody>
      <dsp:txXfrm>
        <a:off x="2890451" y="423268"/>
        <a:ext cx="2217407" cy="1155972"/>
      </dsp:txXfrm>
    </dsp:sp>
    <dsp:sp modelId="{32FC8419-9CDD-4F21-A364-7D35A3A55C11}">
      <dsp:nvSpPr>
        <dsp:cNvPr id="0" name=""/>
        <dsp:cNvSpPr/>
      </dsp:nvSpPr>
      <dsp:spPr>
        <a:xfrm>
          <a:off x="2827916" y="1801906"/>
          <a:ext cx="2342477" cy="128104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Базис – матеріальне виробництво</a:t>
          </a:r>
          <a:endParaRPr lang="ru-RU" sz="2400" kern="1200" dirty="0"/>
        </a:p>
      </dsp:txBody>
      <dsp:txXfrm>
        <a:off x="2890451" y="1864441"/>
        <a:ext cx="2217407" cy="11559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0DB333-79EE-4EDC-B382-6A9C88F700D8}">
      <dsp:nvSpPr>
        <dsp:cNvPr id="0" name=""/>
        <dsp:cNvSpPr/>
      </dsp:nvSpPr>
      <dsp:spPr>
        <a:xfrm>
          <a:off x="0" y="12612"/>
          <a:ext cx="6196013" cy="818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kern="1200" smtClean="0"/>
            <a:t>Азіатський</a:t>
          </a:r>
          <a:endParaRPr lang="ru-RU" sz="3500" kern="1200"/>
        </a:p>
      </dsp:txBody>
      <dsp:txXfrm>
        <a:off x="39980" y="52592"/>
        <a:ext cx="6116053" cy="739039"/>
      </dsp:txXfrm>
    </dsp:sp>
    <dsp:sp modelId="{93B5C688-CB16-46FA-AB20-2A2B2D9E4C46}">
      <dsp:nvSpPr>
        <dsp:cNvPr id="0" name=""/>
        <dsp:cNvSpPr/>
      </dsp:nvSpPr>
      <dsp:spPr>
        <a:xfrm>
          <a:off x="0" y="932412"/>
          <a:ext cx="6196013" cy="818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kern="1200" smtClean="0"/>
            <a:t>античний</a:t>
          </a:r>
          <a:endParaRPr lang="ru-RU" sz="3500" kern="1200"/>
        </a:p>
      </dsp:txBody>
      <dsp:txXfrm>
        <a:off x="39980" y="972392"/>
        <a:ext cx="6116053" cy="739039"/>
      </dsp:txXfrm>
    </dsp:sp>
    <dsp:sp modelId="{A81C384E-64D1-4E21-8BDA-AB59D7BE88AB}">
      <dsp:nvSpPr>
        <dsp:cNvPr id="0" name=""/>
        <dsp:cNvSpPr/>
      </dsp:nvSpPr>
      <dsp:spPr>
        <a:xfrm>
          <a:off x="0" y="1852212"/>
          <a:ext cx="6196013" cy="818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kern="1200" smtClean="0"/>
            <a:t>феодальний </a:t>
          </a:r>
          <a:endParaRPr lang="ru-RU" sz="3500" kern="1200"/>
        </a:p>
      </dsp:txBody>
      <dsp:txXfrm>
        <a:off x="39980" y="1892192"/>
        <a:ext cx="6116053" cy="739039"/>
      </dsp:txXfrm>
    </dsp:sp>
    <dsp:sp modelId="{C16F63FB-0B81-41A0-BC8E-20A29D688FE2}">
      <dsp:nvSpPr>
        <dsp:cNvPr id="0" name=""/>
        <dsp:cNvSpPr/>
      </dsp:nvSpPr>
      <dsp:spPr>
        <a:xfrm>
          <a:off x="0" y="2772012"/>
          <a:ext cx="6196013" cy="818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kern="1200" smtClean="0"/>
            <a:t>буржуазний</a:t>
          </a:r>
          <a:endParaRPr lang="ru-RU" sz="3500" kern="1200"/>
        </a:p>
      </dsp:txBody>
      <dsp:txXfrm>
        <a:off x="39980" y="2811992"/>
        <a:ext cx="6116053" cy="7390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A63BC8-9011-4642-9FA3-73DBE5985396}">
      <dsp:nvSpPr>
        <dsp:cNvPr id="0" name=""/>
        <dsp:cNvSpPr/>
      </dsp:nvSpPr>
      <dsp:spPr>
        <a:xfrm>
          <a:off x="1026010" y="0"/>
          <a:ext cx="3603812" cy="360381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F385C5-9DE4-41AD-B053-71C9ACFED27B}">
      <dsp:nvSpPr>
        <dsp:cNvPr id="0" name=""/>
        <dsp:cNvSpPr/>
      </dsp:nvSpPr>
      <dsp:spPr>
        <a:xfrm>
          <a:off x="2827916" y="360733"/>
          <a:ext cx="2342477" cy="51241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комуністична</a:t>
          </a:r>
          <a:endParaRPr lang="ru-RU" sz="1800" kern="1200"/>
        </a:p>
      </dsp:txBody>
      <dsp:txXfrm>
        <a:off x="2852930" y="385747"/>
        <a:ext cx="2292449" cy="462389"/>
      </dsp:txXfrm>
    </dsp:sp>
    <dsp:sp modelId="{C31B7E75-704E-4889-B8A6-9F76D310AF30}">
      <dsp:nvSpPr>
        <dsp:cNvPr id="0" name=""/>
        <dsp:cNvSpPr/>
      </dsp:nvSpPr>
      <dsp:spPr>
        <a:xfrm>
          <a:off x="2827916" y="937202"/>
          <a:ext cx="2342477" cy="51241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капіталістична</a:t>
          </a:r>
          <a:endParaRPr lang="ru-RU" sz="1800" kern="1200"/>
        </a:p>
      </dsp:txBody>
      <dsp:txXfrm>
        <a:off x="2852930" y="962216"/>
        <a:ext cx="2292449" cy="462389"/>
      </dsp:txXfrm>
    </dsp:sp>
    <dsp:sp modelId="{095E1C20-D9F6-487B-AD59-DE8C97BB32A8}">
      <dsp:nvSpPr>
        <dsp:cNvPr id="0" name=""/>
        <dsp:cNvSpPr/>
      </dsp:nvSpPr>
      <dsp:spPr>
        <a:xfrm>
          <a:off x="2827916" y="1513671"/>
          <a:ext cx="2342477" cy="51241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феодальна</a:t>
          </a:r>
          <a:endParaRPr lang="ru-RU" sz="1800" kern="1200"/>
        </a:p>
      </dsp:txBody>
      <dsp:txXfrm>
        <a:off x="2852930" y="1538685"/>
        <a:ext cx="2292449" cy="462389"/>
      </dsp:txXfrm>
    </dsp:sp>
    <dsp:sp modelId="{01710AC5-1848-40C0-B7CC-83EFCCA95451}">
      <dsp:nvSpPr>
        <dsp:cNvPr id="0" name=""/>
        <dsp:cNvSpPr/>
      </dsp:nvSpPr>
      <dsp:spPr>
        <a:xfrm>
          <a:off x="2827916" y="2090140"/>
          <a:ext cx="2342477" cy="51241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рабовласницька</a:t>
          </a:r>
          <a:endParaRPr lang="ru-RU" sz="1800" kern="1200" dirty="0"/>
        </a:p>
      </dsp:txBody>
      <dsp:txXfrm>
        <a:off x="2852930" y="2115154"/>
        <a:ext cx="2292449" cy="462389"/>
      </dsp:txXfrm>
    </dsp:sp>
    <dsp:sp modelId="{4397F714-DAD1-426E-9A4E-25C62DD9E58A}">
      <dsp:nvSpPr>
        <dsp:cNvPr id="0" name=""/>
        <dsp:cNvSpPr/>
      </dsp:nvSpPr>
      <dsp:spPr>
        <a:xfrm>
          <a:off x="2827916" y="2666609"/>
          <a:ext cx="2342477" cy="51241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первіснообщинна</a:t>
          </a:r>
          <a:endParaRPr lang="ru-RU" sz="1800" kern="1200"/>
        </a:p>
      </dsp:txBody>
      <dsp:txXfrm>
        <a:off x="2852930" y="2691623"/>
        <a:ext cx="2292449" cy="4623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3B25DB-0E6C-482C-8ABB-F2CF480C71A7}">
      <dsp:nvSpPr>
        <dsp:cNvPr id="0" name=""/>
        <dsp:cNvSpPr/>
      </dsp:nvSpPr>
      <dsp:spPr>
        <a:xfrm>
          <a:off x="464700" y="0"/>
          <a:ext cx="5266611" cy="360362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78393A-96CE-4D54-8880-D0B9C8475E03}">
      <dsp:nvSpPr>
        <dsp:cNvPr id="0" name=""/>
        <dsp:cNvSpPr/>
      </dsp:nvSpPr>
      <dsp:spPr>
        <a:xfrm>
          <a:off x="3101" y="1081087"/>
          <a:ext cx="1491520" cy="14414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smtClean="0"/>
            <a:t>Рабовласницькі</a:t>
          </a:r>
          <a:endParaRPr lang="ru-RU" sz="1300" kern="1200"/>
        </a:p>
      </dsp:txBody>
      <dsp:txXfrm>
        <a:off x="73467" y="1151453"/>
        <a:ext cx="1350788" cy="1300718"/>
      </dsp:txXfrm>
    </dsp:sp>
    <dsp:sp modelId="{6DD14FC2-C68A-417A-8DA4-47249E8CDD35}">
      <dsp:nvSpPr>
        <dsp:cNvPr id="0" name=""/>
        <dsp:cNvSpPr/>
      </dsp:nvSpPr>
      <dsp:spPr>
        <a:xfrm>
          <a:off x="1569197" y="1081087"/>
          <a:ext cx="1491520" cy="14414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smtClean="0"/>
            <a:t>Феодальні</a:t>
          </a:r>
          <a:endParaRPr lang="ru-RU" sz="1300" kern="1200"/>
        </a:p>
      </dsp:txBody>
      <dsp:txXfrm>
        <a:off x="1639563" y="1151453"/>
        <a:ext cx="1350788" cy="1300718"/>
      </dsp:txXfrm>
    </dsp:sp>
    <dsp:sp modelId="{3D1FC822-F965-49D0-A670-AE132CF1D683}">
      <dsp:nvSpPr>
        <dsp:cNvPr id="0" name=""/>
        <dsp:cNvSpPr/>
      </dsp:nvSpPr>
      <dsp:spPr>
        <a:xfrm>
          <a:off x="3135294" y="1081087"/>
          <a:ext cx="1491520" cy="14414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smtClean="0"/>
            <a:t>Капіталістичні </a:t>
          </a:r>
          <a:endParaRPr lang="ru-RU" sz="1300" kern="1200"/>
        </a:p>
      </dsp:txBody>
      <dsp:txXfrm>
        <a:off x="3205660" y="1151453"/>
        <a:ext cx="1350788" cy="1300718"/>
      </dsp:txXfrm>
    </dsp:sp>
    <dsp:sp modelId="{381B1646-2EFE-4D53-A82B-C4653C226EE9}">
      <dsp:nvSpPr>
        <dsp:cNvPr id="0" name=""/>
        <dsp:cNvSpPr/>
      </dsp:nvSpPr>
      <dsp:spPr>
        <a:xfrm>
          <a:off x="4701391" y="1081087"/>
          <a:ext cx="1491520" cy="14414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smtClean="0"/>
            <a:t>Соціалістичні </a:t>
          </a:r>
          <a:endParaRPr lang="ru-RU" sz="1300" kern="1200"/>
        </a:p>
      </dsp:txBody>
      <dsp:txXfrm>
        <a:off x="4771757" y="1151453"/>
        <a:ext cx="1350788" cy="1300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esource.history.org.ua/cgi-bin/eiu/history.exe?Z21ID=&amp;I21DBN=EIU&amp;P21DBN=EIU&amp;S21STN=1&amp;S21REF=10&amp;S21FMT=eiu_all&amp;C21COM=S&amp;S21CNR=20&amp;S21P01=0&amp;S21P02=0&amp;S21P03=TRN=&amp;S21COLORTERMS=0&amp;S21STR=Fejierbakh_L" TargetMode="External"/><Relationship Id="rId2" Type="http://schemas.openxmlformats.org/officeDocument/2006/relationships/hyperlink" Target="http://resource.history.org.ua/cgi-bin/eiu/history.exe?Z21ID=&amp;I21DBN=EIU&amp;P21DBN=EIU&amp;S21STN=1&amp;S21REF=10&amp;S21FMT=eiu_all&amp;C21COM=S&amp;S21CNR=20&amp;S21P01=0&amp;S21P02=0&amp;S21P03=TRN=&amp;S21COLORTERMS=0&amp;S21STR=Gegel_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Марксизм як політичне вчення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196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b="1" dirty="0" smtClean="0">
                <a:effectLst/>
              </a:rPr>
              <a:t>основоположни</a:t>
            </a:r>
            <a:r>
              <a:rPr lang="uk-UA" sz="3600" dirty="0" smtClean="0">
                <a:effectLst/>
              </a:rPr>
              <a:t>к </a:t>
            </a:r>
            <a:r>
              <a:rPr lang="uk-UA" sz="3600" b="1" dirty="0">
                <a:effectLst/>
              </a:rPr>
              <a:t>матеріалістичного розуміння </a:t>
            </a:r>
            <a:r>
              <a:rPr lang="uk-UA" sz="3600" b="1" dirty="0" smtClean="0">
                <a:effectLst/>
              </a:rPr>
              <a:t>історії</a:t>
            </a:r>
            <a:endParaRPr lang="ru-RU" sz="36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b="1" dirty="0"/>
              <a:t>визнання важливої ролі чинників економічного характеру у суспільному </a:t>
            </a:r>
            <a:r>
              <a:rPr lang="uk-UA" b="1" dirty="0" smtClean="0"/>
              <a:t>розвитку</a:t>
            </a:r>
          </a:p>
          <a:p>
            <a:endParaRPr lang="uk-UA" b="1" dirty="0"/>
          </a:p>
          <a:p>
            <a:r>
              <a:rPr lang="uk-UA" dirty="0"/>
              <a:t>зі зміною економічної основи (тобто </a:t>
            </a:r>
            <a:r>
              <a:rPr lang="uk-UA" i="1" dirty="0"/>
              <a:t>способу виробництва</a:t>
            </a:r>
            <a:r>
              <a:rPr lang="uk-UA" dirty="0"/>
              <a:t> – переходу від </a:t>
            </a:r>
            <a:r>
              <a:rPr lang="uk-UA" dirty="0" err="1"/>
              <a:t>привласнюючого</a:t>
            </a:r>
            <a:r>
              <a:rPr lang="uk-UA" dirty="0"/>
              <a:t> до відтворюючого типів господарювання, та </a:t>
            </a:r>
            <a:r>
              <a:rPr lang="uk-UA" i="1" dirty="0"/>
              <a:t>характеру виробничих відносин</a:t>
            </a:r>
            <a:r>
              <a:rPr lang="uk-UA" dirty="0"/>
              <a:t>) відбувається переворот у всій величезній надбудові, тобто у суспільстві, де і мораль, і культура є віддзеркаленням соціально-економічних процесів.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3567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Буття визначає свідомість</a:t>
            </a:r>
            <a:r>
              <a:rPr lang="ru-RU" dirty="0"/>
              <a:t/>
            </a:r>
            <a:br>
              <a:rPr lang="ru-RU" dirty="0"/>
            </a:b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3115294"/>
              </p:ext>
            </p:extLst>
          </p:nvPr>
        </p:nvGraphicFramePr>
        <p:xfrm>
          <a:off x="1463040" y="2119257"/>
          <a:ext cx="6196405" cy="3603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5382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Способи виробництва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5719108"/>
              </p:ext>
            </p:extLst>
          </p:nvPr>
        </p:nvGraphicFramePr>
        <p:xfrm>
          <a:off x="1463675" y="2119313"/>
          <a:ext cx="6196013" cy="360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7700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Суспільно-економічна формація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sz="3600" dirty="0" smtClean="0"/>
              <a:t>Тип суспільства, що базується на певному способі виробництва</a:t>
            </a:r>
            <a:endParaRPr lang="ru-RU" sz="3600" dirty="0" smtClean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0060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08720"/>
            <a:ext cx="698477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441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image0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52736"/>
            <a:ext cx="6408712" cy="475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652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7544560"/>
              </p:ext>
            </p:extLst>
          </p:nvPr>
        </p:nvGraphicFramePr>
        <p:xfrm>
          <a:off x="1463040" y="2119257"/>
          <a:ext cx="6196405" cy="3603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8394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User\Desktop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00317"/>
            <a:ext cx="6840759" cy="51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853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User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08720"/>
            <a:ext cx="6624735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999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u="sng" dirty="0">
                <a:effectLst/>
              </a:rPr>
              <a:t>дві фази комуністичного суспільства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i="1" dirty="0" smtClean="0"/>
              <a:t>Соціалістична </a:t>
            </a:r>
            <a:r>
              <a:rPr lang="uk-UA" dirty="0" smtClean="0"/>
              <a:t>– </a:t>
            </a:r>
            <a:r>
              <a:rPr lang="uk-UA" dirty="0"/>
              <a:t>збережуться деякі елементи буржуазного права у зв’язку з розподілом за працею (тобто кожен отримує винагороду за результатами </a:t>
            </a:r>
            <a:r>
              <a:rPr lang="uk-UA" dirty="0" smtClean="0"/>
              <a:t>праці)</a:t>
            </a:r>
          </a:p>
          <a:p>
            <a:endParaRPr lang="uk-UA" dirty="0" smtClean="0"/>
          </a:p>
          <a:p>
            <a:r>
              <a:rPr lang="uk-UA" b="1" i="1" dirty="0" smtClean="0"/>
              <a:t>Комуністична</a:t>
            </a:r>
            <a:r>
              <a:rPr lang="uk-UA" dirty="0" smtClean="0"/>
              <a:t>, </a:t>
            </a:r>
            <a:r>
              <a:rPr lang="uk-UA" dirty="0"/>
              <a:t>коли здійсниться принцип розподілу за потребами, відпаде потреба у праві та державі.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7351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1. Базові засади марксизму. </a:t>
            </a:r>
          </a:p>
          <a:p>
            <a:r>
              <a:rPr lang="uk-UA" dirty="0" smtClean="0"/>
              <a:t>2. Політико-економічна теорія К. Маркса.</a:t>
            </a:r>
          </a:p>
          <a:p>
            <a:r>
              <a:rPr lang="uk-UA" dirty="0" smtClean="0"/>
              <a:t>3. Політичні погляди Ф. Енгельса.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37208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праця «Капітал</a:t>
            </a:r>
            <a:r>
              <a:rPr lang="uk-UA" b="1" dirty="0" smtClean="0"/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b="1" u="sng" dirty="0" smtClean="0"/>
              <a:t>Характеристика капіталістичного ладу</a:t>
            </a:r>
          </a:p>
          <a:p>
            <a:endParaRPr lang="uk-UA" b="1" u="sng" dirty="0"/>
          </a:p>
          <a:p>
            <a:r>
              <a:rPr lang="uk-UA" dirty="0"/>
              <a:t>Розробив категорію </a:t>
            </a:r>
            <a:r>
              <a:rPr lang="uk-UA" b="1" dirty="0"/>
              <a:t>«</a:t>
            </a:r>
            <a:r>
              <a:rPr lang="uk-UA" b="1" dirty="0" smtClean="0"/>
              <a:t>відчуження»</a:t>
            </a:r>
          </a:p>
          <a:p>
            <a:endParaRPr lang="uk-UA" b="1" dirty="0"/>
          </a:p>
          <a:p>
            <a:r>
              <a:rPr lang="uk-UA" dirty="0" smtClean="0"/>
              <a:t>через </a:t>
            </a:r>
            <a:r>
              <a:rPr lang="uk-UA" dirty="0"/>
              <a:t>відчуження продукту праці </a:t>
            </a:r>
            <a:endParaRPr lang="uk-UA" dirty="0" smtClean="0"/>
          </a:p>
          <a:p>
            <a:r>
              <a:rPr lang="uk-UA" dirty="0" smtClean="0"/>
              <a:t>виявляється </a:t>
            </a:r>
            <a:r>
              <a:rPr lang="uk-UA" dirty="0"/>
              <a:t>сутність капіталістичного ладу: антагонізм між працею та капіталом, тобто людина працює (мається на увазі найманий робітник), але результатами її праці скористається </a:t>
            </a:r>
            <a:r>
              <a:rPr lang="uk-UA" dirty="0" smtClean="0"/>
              <a:t>капіталіст!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2636912"/>
            <a:ext cx="2521323" cy="167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3311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908720"/>
            <a:ext cx="3170515" cy="445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323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effectLst/>
              </a:rPr>
              <a:t>Держава </a:t>
            </a:r>
            <a:r>
              <a:rPr lang="uk-UA" dirty="0" err="1" smtClean="0">
                <a:effectLst/>
              </a:rPr>
              <a:t>–організація</a:t>
            </a:r>
            <a:r>
              <a:rPr lang="uk-UA" dirty="0" smtClean="0">
                <a:effectLst/>
              </a:rPr>
              <a:t> </a:t>
            </a:r>
            <a:r>
              <a:rPr lang="uk-UA" dirty="0">
                <a:effectLst/>
              </a:rPr>
              <a:t>виключно панівного класу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uk-UA" b="1" u="sng" dirty="0" smtClean="0"/>
              <a:t>Пролетаріат через революцію завойовує політичну владу</a:t>
            </a:r>
          </a:p>
          <a:p>
            <a:endParaRPr lang="uk-UA" b="1" u="sng" dirty="0" smtClean="0"/>
          </a:p>
          <a:p>
            <a:endParaRPr lang="uk-UA" b="1" u="sng" dirty="0"/>
          </a:p>
          <a:p>
            <a:r>
              <a:rPr lang="uk-UA" b="1" u="sng" dirty="0" smtClean="0"/>
              <a:t>Диктатура пролетаріату</a:t>
            </a:r>
          </a:p>
          <a:p>
            <a:endParaRPr lang="uk-UA" b="1" u="sng" dirty="0"/>
          </a:p>
          <a:p>
            <a:endParaRPr lang="uk-UA" b="1" u="sng" dirty="0" smtClean="0"/>
          </a:p>
          <a:p>
            <a:r>
              <a:rPr lang="uk-UA" b="1" u="sng" dirty="0" smtClean="0"/>
              <a:t>відмирання </a:t>
            </a:r>
            <a:r>
              <a:rPr lang="uk-UA" b="1" u="sng" dirty="0"/>
              <a:t>політичної  влади (держави) в комуністичному суспільстві</a:t>
            </a: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211960" y="2636912"/>
            <a:ext cx="720080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499992" y="4005064"/>
            <a:ext cx="648072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9231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держава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b="1" u="sng" dirty="0" smtClean="0"/>
              <a:t>відкинув </a:t>
            </a:r>
            <a:r>
              <a:rPr lang="uk-UA" b="1" u="sng" dirty="0"/>
              <a:t>принцип розподілу влади</a:t>
            </a:r>
            <a:r>
              <a:rPr lang="uk-UA" dirty="0"/>
              <a:t>; ідея об’єднання в одному органі як законодавчої, так і виконавчої влади стала основою більшовицької концепції Рад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20095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Роль пролетаріату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процес </a:t>
            </a:r>
            <a:r>
              <a:rPr lang="uk-UA" dirty="0"/>
              <a:t>звільнення людини від залежності повинен здійснити найбільш відчужений клас – </a:t>
            </a:r>
            <a:r>
              <a:rPr lang="uk-UA" b="1" dirty="0"/>
              <a:t>пролетаріат</a:t>
            </a:r>
            <a:r>
              <a:rPr lang="uk-UA" dirty="0"/>
              <a:t>. </a:t>
            </a:r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617888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Диктатура пролетаріату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/>
              <a:t>ідея </a:t>
            </a:r>
            <a:r>
              <a:rPr lang="uk-UA" b="1" u="sng" dirty="0"/>
              <a:t>необхідності революційної диктатури </a:t>
            </a:r>
            <a:r>
              <a:rPr lang="uk-UA" b="1" u="sng" dirty="0" smtClean="0"/>
              <a:t>пролетаріату</a:t>
            </a:r>
          </a:p>
          <a:p>
            <a:r>
              <a:rPr lang="uk-UA" b="1" u="sng" dirty="0" smtClean="0"/>
              <a:t>Навіть на етапі соціалізму!</a:t>
            </a:r>
            <a:endParaRPr lang="uk-UA" b="1" u="sng" dirty="0"/>
          </a:p>
          <a:p>
            <a:endParaRPr lang="uk-UA" b="1" u="sng" dirty="0"/>
          </a:p>
          <a:p>
            <a:endParaRPr lang="uk-UA" b="1" u="sng" dirty="0"/>
          </a:p>
          <a:p>
            <a:r>
              <a:rPr lang="uk-UA" dirty="0"/>
              <a:t>Приклад диктатури робітничого класу - Паризька комуна (1871) як взірець поєднання законодавчої та виконавчої влади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48945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насильство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«Доки існують інші класи, а особливо клас капіталістів, доки пролетаріат з ним бореться (бо вороги не зникають), він повинен застосовувати засоби насильства»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99747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effectLst/>
              </a:rPr>
              <a:t>Енгельс Фрідріх </a:t>
            </a:r>
            <a:r>
              <a:rPr lang="uk-UA" b="1" dirty="0" smtClean="0">
                <a:effectLst/>
              </a:rPr>
              <a:t/>
            </a:r>
            <a:br>
              <a:rPr lang="uk-UA" b="1" dirty="0" smtClean="0">
                <a:effectLst/>
              </a:rPr>
            </a:br>
            <a:r>
              <a:rPr lang="uk-UA" b="1" dirty="0" smtClean="0">
                <a:effectLst/>
              </a:rPr>
              <a:t>(</a:t>
            </a:r>
            <a:r>
              <a:rPr lang="uk-UA" b="1" dirty="0">
                <a:effectLst/>
              </a:rPr>
              <a:t>1820 – 1895) 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Friedrich_Engels_portrait_(cropped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060849"/>
            <a:ext cx="3226023" cy="376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6094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Праці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"Анти-</a:t>
            </a:r>
            <a:r>
              <a:rPr lang="ru-RU" dirty="0" err="1"/>
              <a:t>Дюрінг</a:t>
            </a:r>
            <a:r>
              <a:rPr lang="ru-RU" dirty="0"/>
              <a:t>" (1878</a:t>
            </a:r>
            <a:r>
              <a:rPr lang="ru-RU" dirty="0" smtClean="0"/>
              <a:t>)</a:t>
            </a:r>
          </a:p>
          <a:p>
            <a:r>
              <a:rPr lang="ru-RU" dirty="0" smtClean="0"/>
              <a:t>"</a:t>
            </a:r>
            <a:r>
              <a:rPr lang="ru-RU" dirty="0" err="1"/>
              <a:t>Походження</a:t>
            </a:r>
            <a:r>
              <a:rPr lang="ru-RU" dirty="0"/>
              <a:t> </a:t>
            </a:r>
            <a:r>
              <a:rPr lang="ru-RU" dirty="0" err="1"/>
              <a:t>сім'ї</a:t>
            </a:r>
            <a:r>
              <a:rPr lang="ru-RU" dirty="0"/>
              <a:t>, </a:t>
            </a:r>
            <a:r>
              <a:rPr lang="ru-RU" dirty="0" err="1"/>
              <a:t>приватної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 та </a:t>
            </a:r>
            <a:r>
              <a:rPr lang="ru-RU" dirty="0" err="1"/>
              <a:t>держави</a:t>
            </a:r>
            <a:r>
              <a:rPr lang="ru-RU" dirty="0"/>
              <a:t>" (1884</a:t>
            </a:r>
            <a:r>
              <a:rPr lang="ru-RU" dirty="0" smtClean="0"/>
              <a:t>)</a:t>
            </a:r>
          </a:p>
          <a:p>
            <a:r>
              <a:rPr lang="ru-RU" dirty="0" smtClean="0"/>
              <a:t>"</a:t>
            </a:r>
            <a:r>
              <a:rPr lang="ru-RU" dirty="0" err="1"/>
              <a:t>Людвіг</a:t>
            </a:r>
            <a:r>
              <a:rPr lang="ru-RU" dirty="0"/>
              <a:t> </a:t>
            </a:r>
            <a:r>
              <a:rPr lang="ru-RU" dirty="0" err="1"/>
              <a:t>Фейєрбах</a:t>
            </a:r>
            <a:r>
              <a:rPr lang="ru-RU" dirty="0"/>
              <a:t> і </a:t>
            </a:r>
            <a:r>
              <a:rPr lang="ru-RU" dirty="0" err="1"/>
              <a:t>кінець</a:t>
            </a:r>
            <a:r>
              <a:rPr lang="ru-RU" dirty="0"/>
              <a:t> </a:t>
            </a:r>
            <a:r>
              <a:rPr lang="ru-RU" dirty="0" err="1"/>
              <a:t>класичної</a:t>
            </a:r>
            <a:r>
              <a:rPr lang="ru-RU" dirty="0"/>
              <a:t> </a:t>
            </a:r>
            <a:r>
              <a:rPr lang="ru-RU" dirty="0" err="1"/>
              <a:t>німецької</a:t>
            </a:r>
            <a:r>
              <a:rPr lang="ru-RU" dirty="0"/>
              <a:t> </a:t>
            </a:r>
            <a:r>
              <a:rPr lang="ru-RU" dirty="0" err="1"/>
              <a:t>філософії</a:t>
            </a:r>
            <a:r>
              <a:rPr lang="ru-RU" dirty="0"/>
              <a:t>" (1886)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398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u="sng" dirty="0">
                <a:effectLst/>
              </a:rPr>
              <a:t>захищав ідеї Маркса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/>
              <a:t>«</a:t>
            </a:r>
            <a:r>
              <a:rPr lang="uk-UA" dirty="0" err="1" smtClean="0"/>
              <a:t>Анти-Дюрінґ</a:t>
            </a:r>
            <a:r>
              <a:rPr lang="uk-UA" dirty="0" smtClean="0"/>
              <a:t>» - праця, у </a:t>
            </a:r>
            <a:r>
              <a:rPr lang="uk-UA" dirty="0"/>
              <a:t>якій викладено основи діалектичного та історичного </a:t>
            </a:r>
            <a:r>
              <a:rPr lang="uk-UA" dirty="0" smtClean="0"/>
              <a:t>матеріалізму:</a:t>
            </a:r>
          </a:p>
          <a:p>
            <a:endParaRPr lang="uk-UA" dirty="0" smtClean="0"/>
          </a:p>
          <a:p>
            <a:r>
              <a:rPr lang="uk-UA" dirty="0" smtClean="0"/>
              <a:t>економічні </a:t>
            </a:r>
            <a:r>
              <a:rPr lang="uk-UA" dirty="0"/>
              <a:t>чинники є </a:t>
            </a:r>
            <a:r>
              <a:rPr lang="uk-UA" dirty="0" smtClean="0"/>
              <a:t>рушійними </a:t>
            </a:r>
            <a:r>
              <a:rPr lang="uk-UA" dirty="0"/>
              <a:t>силами </a:t>
            </a:r>
            <a:r>
              <a:rPr lang="uk-UA" dirty="0" smtClean="0"/>
              <a:t>прогресу</a:t>
            </a:r>
            <a:endParaRPr lang="uk-UA" dirty="0"/>
          </a:p>
          <a:p>
            <a:r>
              <a:rPr lang="uk-UA" dirty="0" smtClean="0"/>
              <a:t>охарактеризовано </a:t>
            </a:r>
            <a:r>
              <a:rPr lang="uk-UA" dirty="0"/>
              <a:t>закони діалектики </a:t>
            </a:r>
            <a:r>
              <a:rPr lang="uk-UA" dirty="0" smtClean="0"/>
              <a:t>– закон заперечення </a:t>
            </a:r>
            <a:r>
              <a:rPr lang="uk-UA" dirty="0" err="1" smtClean="0"/>
              <a:t>заперечення</a:t>
            </a:r>
            <a:r>
              <a:rPr lang="uk-UA" dirty="0"/>
              <a:t> </a:t>
            </a:r>
            <a:r>
              <a:rPr lang="uk-UA" dirty="0" smtClean="0"/>
              <a:t>та інші</a:t>
            </a:r>
          </a:p>
          <a:p>
            <a:r>
              <a:rPr lang="uk-UA" dirty="0" smtClean="0"/>
              <a:t>виправдано </a:t>
            </a:r>
            <a:r>
              <a:rPr lang="uk-UA" dirty="0"/>
              <a:t>прийнятність насилля в революціях.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0859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Марксизм</a:t>
            </a:r>
            <a:r>
              <a:rPr lang="uk-UA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система </a:t>
            </a:r>
            <a:r>
              <a:rPr lang="ru-RU" dirty="0" err="1" smtClean="0"/>
              <a:t>поглядів</a:t>
            </a:r>
            <a:r>
              <a:rPr lang="ru-RU" dirty="0" smtClean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 smtClean="0"/>
              <a:t>базується</a:t>
            </a:r>
            <a:r>
              <a:rPr lang="ru-RU" dirty="0" smtClean="0"/>
              <a:t> на принципах </a:t>
            </a:r>
            <a:r>
              <a:rPr lang="ru-RU" dirty="0" err="1" smtClean="0"/>
              <a:t>матеріалістичної</a:t>
            </a:r>
            <a:r>
              <a:rPr lang="ru-RU" dirty="0" smtClean="0"/>
              <a:t> </a:t>
            </a:r>
            <a:r>
              <a:rPr lang="ru-RU" dirty="0" err="1" smtClean="0"/>
              <a:t>діалектики</a:t>
            </a:r>
            <a:r>
              <a:rPr lang="ru-RU" dirty="0" smtClean="0"/>
              <a:t> і </a:t>
            </a:r>
            <a:r>
              <a:rPr lang="ru-RU" dirty="0" err="1" smtClean="0"/>
              <a:t>розвиває</a:t>
            </a:r>
            <a:r>
              <a:rPr lang="ru-RU" dirty="0" smtClean="0"/>
              <a:t> </a:t>
            </a:r>
            <a:r>
              <a:rPr lang="ru-RU" dirty="0" err="1" smtClean="0"/>
              <a:t>ідею</a:t>
            </a:r>
            <a:r>
              <a:rPr lang="ru-RU" dirty="0" smtClean="0"/>
              <a:t> </a:t>
            </a:r>
            <a:r>
              <a:rPr lang="ru-RU" dirty="0" err="1" smtClean="0"/>
              <a:t>соціалістичного</a:t>
            </a:r>
            <a:r>
              <a:rPr lang="ru-RU" dirty="0" smtClean="0"/>
              <a:t> ладу як такого, де буде </a:t>
            </a:r>
            <a:r>
              <a:rPr lang="ru-RU" dirty="0" err="1" smtClean="0"/>
              <a:t>подолана</a:t>
            </a:r>
            <a:r>
              <a:rPr lang="ru-RU" dirty="0" smtClean="0"/>
              <a:t> проблема </a:t>
            </a:r>
            <a:r>
              <a:rPr lang="ru-RU" dirty="0" err="1" smtClean="0"/>
              <a:t>відчуження</a:t>
            </a:r>
            <a:r>
              <a:rPr lang="ru-RU" dirty="0" smtClean="0"/>
              <a:t> трудящих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результатів</a:t>
            </a:r>
            <a:r>
              <a:rPr lang="ru-RU" dirty="0" smtClean="0"/>
              <a:t> </a:t>
            </a:r>
            <a:r>
              <a:rPr lang="ru-RU" dirty="0" err="1" smtClean="0"/>
              <a:t>праці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47782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Походження держави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«Походження сім’ї, приватної власності і держави» (</a:t>
            </a:r>
            <a:r>
              <a:rPr lang="uk-UA" dirty="0" smtClean="0"/>
              <a:t>1884). </a:t>
            </a:r>
          </a:p>
          <a:p>
            <a:endParaRPr lang="uk-UA" dirty="0"/>
          </a:p>
          <a:p>
            <a:r>
              <a:rPr lang="uk-UA" dirty="0"/>
              <a:t>«в усіх випадках </a:t>
            </a:r>
            <a:r>
              <a:rPr lang="uk-UA" dirty="0" smtClean="0"/>
              <a:t>залишається</a:t>
            </a:r>
          </a:p>
          <a:p>
            <a:r>
              <a:rPr lang="uk-UA" dirty="0" smtClean="0"/>
              <a:t> </a:t>
            </a:r>
            <a:r>
              <a:rPr lang="uk-UA" dirty="0"/>
              <a:t>по суті машиною для </a:t>
            </a:r>
            <a:endParaRPr lang="uk-UA" dirty="0" smtClean="0"/>
          </a:p>
          <a:p>
            <a:r>
              <a:rPr lang="uk-UA" dirty="0" smtClean="0"/>
              <a:t>придушення </a:t>
            </a:r>
            <a:r>
              <a:rPr lang="uk-UA" dirty="0"/>
              <a:t>пригнобленого, експлуатованого класу». </a:t>
            </a:r>
            <a:endParaRPr lang="ru-RU" dirty="0"/>
          </a:p>
        </p:txBody>
      </p:sp>
      <p:pic>
        <p:nvPicPr>
          <p:cNvPr id="3074" name="Picture 2" descr="C:\Users\User\Desktop\Без названия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996952"/>
            <a:ext cx="2016224" cy="275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8874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цитата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uk-UA" sz="3200" i="1" dirty="0"/>
              <a:t>«Держава існує не споконвічно. Були суспільства, які обходилися без неї, які й поняття не мали про державу і державну владу. На певному рівні економічного розвитку, який неодмінно був пов’язаний із поділом суспільства на класи, держава стала в силу цього поділу необхідністю»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308205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Без названия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08720"/>
            <a:ext cx="655272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360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Поділи праці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uk-UA" dirty="0" smtClean="0"/>
              <a:t>Виникнення скотарства і землеробства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Відокремлення ремесел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Виникнення торгівлі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72019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691276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1554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u="sng" dirty="0" smtClean="0">
                <a:effectLst/>
              </a:rPr>
              <a:t>Типологія держав </a:t>
            </a:r>
            <a:r>
              <a:rPr lang="uk-UA" b="1" u="sng" dirty="0">
                <a:effectLst/>
              </a:rPr>
              <a:t>за їх класовою сутністю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4905205"/>
              </p:ext>
            </p:extLst>
          </p:nvPr>
        </p:nvGraphicFramePr>
        <p:xfrm>
          <a:off x="1463675" y="2119313"/>
          <a:ext cx="6196013" cy="360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13222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u="sng" dirty="0" smtClean="0">
                <a:effectLst/>
              </a:rPr>
              <a:t>ідея </a:t>
            </a:r>
            <a:r>
              <a:rPr lang="uk-UA" sz="3600" b="1" u="sng" dirty="0">
                <a:effectLst/>
              </a:rPr>
              <a:t>відмирання політичної влади (держави) в комуністичному суспільстві</a:t>
            </a:r>
            <a:endParaRPr lang="ru-RU" sz="36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Відправити її «до </a:t>
            </a:r>
            <a:r>
              <a:rPr lang="uk-UA" dirty="0"/>
              <a:t>музею старожитностей, поруч із </a:t>
            </a:r>
            <a:r>
              <a:rPr lang="uk-UA" dirty="0" err="1"/>
              <a:t>прялкою</a:t>
            </a:r>
            <a:r>
              <a:rPr lang="uk-UA" dirty="0"/>
              <a:t> і з бронзовою сокирою</a:t>
            </a:r>
            <a:r>
              <a:rPr lang="uk-UA" dirty="0" smtClean="0"/>
              <a:t>»</a:t>
            </a:r>
          </a:p>
          <a:p>
            <a:endParaRPr lang="uk-UA" dirty="0"/>
          </a:p>
          <a:p>
            <a:r>
              <a:rPr lang="uk-UA" dirty="0"/>
              <a:t>класи зникнуть так само неминуче, як неминуче вони в минулому </a:t>
            </a:r>
            <a:r>
              <a:rPr lang="uk-UA" dirty="0" smtClean="0"/>
              <a:t>виникли</a:t>
            </a:r>
          </a:p>
          <a:p>
            <a:endParaRPr lang="uk-UA" dirty="0"/>
          </a:p>
          <a:p>
            <a:endParaRPr lang="uk-UA" dirty="0" smtClean="0"/>
          </a:p>
          <a:p>
            <a:r>
              <a:rPr lang="uk-UA" dirty="0" smtClean="0"/>
              <a:t>зникне </a:t>
            </a:r>
            <a:r>
              <a:rPr lang="uk-UA" dirty="0"/>
              <a:t>неминуче й держава</a:t>
            </a: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283968" y="4365104"/>
            <a:ext cx="864096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9962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комунізм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держава відімре сама по </a:t>
            </a:r>
            <a:r>
              <a:rPr lang="uk-UA" dirty="0" smtClean="0"/>
              <a:t>собі</a:t>
            </a:r>
          </a:p>
          <a:p>
            <a:r>
              <a:rPr lang="uk-UA" dirty="0" smtClean="0"/>
              <a:t> </a:t>
            </a:r>
            <a:r>
              <a:rPr lang="uk-UA" dirty="0"/>
              <a:t>економіка стане </a:t>
            </a:r>
            <a:r>
              <a:rPr lang="uk-UA" dirty="0" smtClean="0"/>
              <a:t>плановою</a:t>
            </a:r>
          </a:p>
          <a:p>
            <a:r>
              <a:rPr lang="uk-UA" dirty="0" smtClean="0"/>
              <a:t>знищена </a:t>
            </a:r>
            <a:r>
              <a:rPr lang="uk-UA" dirty="0"/>
              <a:t>протилежність між розумовою і фізичною </a:t>
            </a:r>
            <a:r>
              <a:rPr lang="uk-UA" dirty="0" smtClean="0"/>
              <a:t>працею</a:t>
            </a:r>
          </a:p>
          <a:p>
            <a:r>
              <a:rPr lang="uk-UA" dirty="0"/>
              <a:t>знищена протилежність</a:t>
            </a:r>
            <a:r>
              <a:rPr lang="uk-UA" dirty="0" smtClean="0"/>
              <a:t> </a:t>
            </a:r>
            <a:r>
              <a:rPr lang="uk-UA" dirty="0"/>
              <a:t>між містом і селом.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44510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Ставлення до революції</a:t>
            </a:r>
            <a:endParaRPr lang="ru-RU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Еволюція поглядів</a:t>
            </a:r>
          </a:p>
          <a:p>
            <a:endParaRPr lang="uk-UA" dirty="0"/>
          </a:p>
          <a:p>
            <a:r>
              <a:rPr lang="uk-UA" dirty="0" smtClean="0"/>
              <a:t>Революція </a:t>
            </a:r>
          </a:p>
          <a:p>
            <a:endParaRPr lang="uk-UA" dirty="0"/>
          </a:p>
          <a:p>
            <a:r>
              <a:rPr lang="uk-UA" dirty="0" smtClean="0"/>
              <a:t>Або </a:t>
            </a:r>
          </a:p>
          <a:p>
            <a:r>
              <a:rPr lang="uk-UA" dirty="0"/>
              <a:t>чисто теоретично можна уявити </a:t>
            </a:r>
            <a:r>
              <a:rPr lang="uk-UA" b="1" i="1" dirty="0"/>
              <a:t>мирне</a:t>
            </a:r>
            <a:r>
              <a:rPr lang="uk-UA" dirty="0"/>
              <a:t> здійснення вимог соціалістичної партії в демократичних республіках (Франції, США) або в таких монархіях, як Англія</a:t>
            </a:r>
            <a:endParaRPr lang="uk-UA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5720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Успіхи соціалістичних партій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u="sng" dirty="0" smtClean="0"/>
              <a:t>легальна соціалістична революція</a:t>
            </a:r>
            <a:r>
              <a:rPr lang="uk-UA" dirty="0" smtClean="0"/>
              <a:t> </a:t>
            </a:r>
            <a:r>
              <a:rPr lang="uk-UA" b="1" u="sng" dirty="0"/>
              <a:t>(тобто </a:t>
            </a:r>
            <a:r>
              <a:rPr lang="uk-UA" b="1" u="sng" dirty="0" smtClean="0"/>
              <a:t>ненасильницька)</a:t>
            </a:r>
          </a:p>
          <a:p>
            <a:endParaRPr lang="uk-UA" b="1" u="sng" dirty="0"/>
          </a:p>
          <a:p>
            <a:r>
              <a:rPr lang="uk-UA" dirty="0"/>
              <a:t>буржуазія й уряд стали боятися легальної діяльності робітничої  партії більше, ніж нелегальної, успіхів на виборах набагато більше, ніж успіхів повстання.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0659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поняття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Матеріалізм – вчення про визначальну роль матеріальних (природних, економічних чинників). Буття – первинне, ідеї - вторинні</a:t>
            </a:r>
          </a:p>
          <a:p>
            <a:r>
              <a:rPr lang="uk-UA" dirty="0" smtClean="0"/>
              <a:t>Діалектика – вчення про рух, розвиток, протиріччя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1934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джерела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діалектика</a:t>
            </a:r>
            <a:r>
              <a:rPr lang="ru-RU" dirty="0" smtClean="0"/>
              <a:t> </a:t>
            </a:r>
            <a:r>
              <a:rPr lang="ru-RU" dirty="0"/>
              <a:t> </a:t>
            </a:r>
            <a:r>
              <a:rPr lang="ru-RU" u="sng" dirty="0">
                <a:hlinkClick r:id="rId2" tooltip="Перейти"/>
              </a:rPr>
              <a:t>Г.-</a:t>
            </a:r>
            <a:r>
              <a:rPr lang="ru-RU" u="sng" dirty="0" err="1" smtClean="0">
                <a:hlinkClick r:id="rId2" tooltip="Перейти"/>
              </a:rPr>
              <a:t>В.Геґеля</a:t>
            </a:r>
            <a:endParaRPr lang="ru-RU" dirty="0"/>
          </a:p>
          <a:p>
            <a:r>
              <a:rPr lang="ru-RU" dirty="0" err="1" smtClean="0"/>
              <a:t>матеріалістичне</a:t>
            </a:r>
            <a:r>
              <a:rPr lang="ru-RU" dirty="0" smtClean="0"/>
              <a:t> </a:t>
            </a:r>
            <a:r>
              <a:rPr lang="ru-RU" dirty="0" err="1"/>
              <a:t>вчення</a:t>
            </a:r>
            <a:r>
              <a:rPr lang="ru-RU" dirty="0"/>
              <a:t> </a:t>
            </a:r>
            <a:r>
              <a:rPr lang="ru-RU" u="sng" dirty="0" err="1" smtClean="0">
                <a:hlinkClick r:id="rId3" tooltip="Перейти"/>
              </a:rPr>
              <a:t>Л.Фейєрбаха</a:t>
            </a:r>
            <a:endParaRPr lang="ru-RU" dirty="0"/>
          </a:p>
          <a:p>
            <a:r>
              <a:rPr lang="ru-RU" dirty="0" err="1" smtClean="0"/>
              <a:t>класична</a:t>
            </a:r>
            <a:r>
              <a:rPr lang="ru-RU" dirty="0" smtClean="0"/>
              <a:t> </a:t>
            </a:r>
            <a:r>
              <a:rPr lang="ru-RU" dirty="0" err="1" smtClean="0"/>
              <a:t>політекономія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утопічний</a:t>
            </a:r>
            <a:r>
              <a:rPr lang="ru-RU" dirty="0" smtClean="0"/>
              <a:t> </a:t>
            </a:r>
            <a:r>
              <a:rPr lang="ru-RU" dirty="0" err="1"/>
              <a:t>соціалізм</a:t>
            </a:r>
            <a:r>
              <a:rPr lang="ru-RU" dirty="0"/>
              <a:t> К.-А. де Сен-</a:t>
            </a:r>
            <a:r>
              <a:rPr lang="ru-RU" dirty="0" err="1"/>
              <a:t>Сімона</a:t>
            </a:r>
            <a:r>
              <a:rPr lang="ru-RU" dirty="0"/>
              <a:t>, </a:t>
            </a:r>
            <a:r>
              <a:rPr lang="ru-RU" dirty="0" err="1"/>
              <a:t>Ш.Фурьє</a:t>
            </a:r>
            <a:r>
              <a:rPr lang="ru-RU" dirty="0"/>
              <a:t> та </a:t>
            </a:r>
            <a:r>
              <a:rPr lang="ru-RU" dirty="0" err="1"/>
              <a:t>Р.Оуена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соціаліст</a:t>
            </a:r>
            <a:r>
              <a:rPr lang="ru-RU" dirty="0" smtClean="0"/>
              <a:t> П</a:t>
            </a:r>
            <a:r>
              <a:rPr lang="ru-RU" dirty="0"/>
              <a:t>.-</a:t>
            </a:r>
            <a:r>
              <a:rPr lang="ru-RU" dirty="0" err="1" smtClean="0"/>
              <a:t>Ж.Прудон</a:t>
            </a:r>
            <a:endParaRPr lang="ru-RU" dirty="0" smtClean="0"/>
          </a:p>
          <a:p>
            <a:r>
              <a:rPr lang="ru-RU" dirty="0" err="1" smtClean="0"/>
              <a:t>еволюційне</a:t>
            </a:r>
            <a:r>
              <a:rPr lang="ru-RU" dirty="0" smtClean="0"/>
              <a:t> </a:t>
            </a:r>
            <a:r>
              <a:rPr lang="ru-RU" dirty="0" err="1"/>
              <a:t>вчення</a:t>
            </a:r>
            <a:r>
              <a:rPr lang="ru-RU" dirty="0"/>
              <a:t> Ч.-</a:t>
            </a:r>
            <a:r>
              <a:rPr lang="ru-RU" dirty="0" err="1"/>
              <a:t>Р.Дарвіна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8075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u="sng" dirty="0"/>
              <a:t>Основні </a:t>
            </a:r>
            <a:r>
              <a:rPr lang="uk-UA" b="1" u="sng" dirty="0" smtClean="0"/>
              <a:t>спільні праці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«</a:t>
            </a:r>
            <a:r>
              <a:rPr lang="uk-UA" dirty="0"/>
              <a:t>Німецька ідеологія</a:t>
            </a:r>
            <a:r>
              <a:rPr lang="uk-UA" dirty="0" smtClean="0"/>
              <a:t>»</a:t>
            </a:r>
            <a:endParaRPr lang="uk-UA" dirty="0"/>
          </a:p>
          <a:p>
            <a:r>
              <a:rPr lang="uk-UA" dirty="0" smtClean="0"/>
              <a:t> </a:t>
            </a:r>
            <a:r>
              <a:rPr lang="uk-UA" dirty="0"/>
              <a:t>«Маніфест </a:t>
            </a:r>
            <a:endParaRPr lang="uk-UA" dirty="0" smtClean="0"/>
          </a:p>
          <a:p>
            <a:r>
              <a:rPr lang="uk-UA" dirty="0" smtClean="0"/>
              <a:t>комуністичної </a:t>
            </a:r>
            <a:r>
              <a:rPr lang="uk-UA" dirty="0"/>
              <a:t>партії</a:t>
            </a:r>
            <a:r>
              <a:rPr lang="uk-UA" dirty="0" smtClean="0"/>
              <a:t>»</a:t>
            </a:r>
          </a:p>
          <a:p>
            <a:r>
              <a:rPr lang="uk-UA" dirty="0" smtClean="0"/>
              <a:t>(1848)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1916832"/>
            <a:ext cx="3623860" cy="4250559"/>
          </a:xfrm>
          <a:prstGeom prst="rect">
            <a:avLst/>
          </a:prstGeom>
        </p:spPr>
      </p:pic>
      <p:pic>
        <p:nvPicPr>
          <p:cNvPr id="5" name="Рисунок 4" descr="negociació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04232" y="3935143"/>
            <a:ext cx="3456384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3843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дружба маркса и энгельс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85750"/>
            <a:ext cx="7922382" cy="628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721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Карл Маркс </a:t>
            </a:r>
            <a:r>
              <a:rPr lang="uk-UA" b="1" dirty="0">
                <a:effectLst/>
              </a:rPr>
              <a:t>1818–1883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2060849"/>
            <a:ext cx="3240359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504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Праці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"</a:t>
            </a:r>
            <a:r>
              <a:rPr lang="ru-RU" dirty="0" err="1"/>
              <a:t>Капітал</a:t>
            </a:r>
            <a:r>
              <a:rPr lang="ru-RU" dirty="0"/>
              <a:t>" (1867, 1-й т.) </a:t>
            </a:r>
            <a:endParaRPr lang="ru-RU" dirty="0" smtClean="0"/>
          </a:p>
          <a:p>
            <a:r>
              <a:rPr lang="ru-RU" dirty="0" smtClean="0"/>
              <a:t>"</a:t>
            </a:r>
            <a:r>
              <a:rPr lang="ru-RU" dirty="0" err="1"/>
              <a:t>Громадянська</a:t>
            </a:r>
            <a:r>
              <a:rPr lang="ru-RU" dirty="0"/>
              <a:t> </a:t>
            </a:r>
            <a:r>
              <a:rPr lang="ru-RU" dirty="0" err="1"/>
              <a:t>війна</a:t>
            </a:r>
            <a:r>
              <a:rPr lang="ru-RU" dirty="0"/>
              <a:t> у </a:t>
            </a:r>
            <a:r>
              <a:rPr lang="ru-RU" dirty="0" err="1"/>
              <a:t>Франції</a:t>
            </a:r>
            <a:r>
              <a:rPr lang="ru-RU" dirty="0"/>
              <a:t>" (1871)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"Критика </a:t>
            </a:r>
            <a:r>
              <a:rPr lang="ru-RU" dirty="0" err="1"/>
              <a:t>Готської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" (1875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72721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205</TotalTime>
  <Words>729</Words>
  <Application>Microsoft Office PowerPoint</Application>
  <PresentationFormat>Экран (4:3)</PresentationFormat>
  <Paragraphs>128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Кнопка</vt:lpstr>
      <vt:lpstr>Марксизм як політичне вчення</vt:lpstr>
      <vt:lpstr>План</vt:lpstr>
      <vt:lpstr> Марксизм  </vt:lpstr>
      <vt:lpstr>поняття</vt:lpstr>
      <vt:lpstr>джерела</vt:lpstr>
      <vt:lpstr>Основні спільні праці</vt:lpstr>
      <vt:lpstr>Презентация PowerPoint</vt:lpstr>
      <vt:lpstr>Карл Маркс 1818–1883</vt:lpstr>
      <vt:lpstr>Праці </vt:lpstr>
      <vt:lpstr>основоположник матеріалістичного розуміння історії</vt:lpstr>
      <vt:lpstr>Буття визначає свідомість </vt:lpstr>
      <vt:lpstr>Способи виробництва</vt:lpstr>
      <vt:lpstr>Суспільно-економічна формація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дві фази комуністичного суспільства</vt:lpstr>
      <vt:lpstr>праця «Капітал» </vt:lpstr>
      <vt:lpstr>Презентация PowerPoint</vt:lpstr>
      <vt:lpstr>Держава –організація виключно панівного класу</vt:lpstr>
      <vt:lpstr>держава</vt:lpstr>
      <vt:lpstr>Роль пролетаріату</vt:lpstr>
      <vt:lpstr>Диктатура пролетаріату</vt:lpstr>
      <vt:lpstr>насильство</vt:lpstr>
      <vt:lpstr>Енгельс Фрідріх  (1820 – 1895) </vt:lpstr>
      <vt:lpstr>Праці </vt:lpstr>
      <vt:lpstr>захищав ідеї Маркса</vt:lpstr>
      <vt:lpstr>Походження держави</vt:lpstr>
      <vt:lpstr>цитата</vt:lpstr>
      <vt:lpstr>Презентация PowerPoint</vt:lpstr>
      <vt:lpstr>Поділи праці</vt:lpstr>
      <vt:lpstr>Презентация PowerPoint</vt:lpstr>
      <vt:lpstr>Типологія держав за їх класовою сутністю </vt:lpstr>
      <vt:lpstr>ідея відмирання політичної влади (держави) в комуністичному суспільстві</vt:lpstr>
      <vt:lpstr>комунізм</vt:lpstr>
      <vt:lpstr>Ставлення до революції</vt:lpstr>
      <vt:lpstr>Успіхи соціалістичних партій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17</cp:revision>
  <dcterms:created xsi:type="dcterms:W3CDTF">2021-04-20T04:17:44Z</dcterms:created>
  <dcterms:modified xsi:type="dcterms:W3CDTF">2021-04-20T07:57:46Z</dcterms:modified>
</cp:coreProperties>
</file>