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0" r:id="rId3"/>
    <p:sldId id="329" r:id="rId4"/>
    <p:sldId id="298" r:id="rId5"/>
    <p:sldId id="309" r:id="rId6"/>
    <p:sldId id="300" r:id="rId7"/>
    <p:sldId id="310" r:id="rId8"/>
    <p:sldId id="313" r:id="rId9"/>
    <p:sldId id="312" r:id="rId10"/>
    <p:sldId id="314" r:id="rId11"/>
    <p:sldId id="315" r:id="rId12"/>
    <p:sldId id="317" r:id="rId13"/>
    <p:sldId id="316" r:id="rId14"/>
    <p:sldId id="318" r:id="rId15"/>
    <p:sldId id="319" r:id="rId16"/>
    <p:sldId id="320" r:id="rId17"/>
    <p:sldId id="321" r:id="rId18"/>
    <p:sldId id="330" r:id="rId19"/>
    <p:sldId id="322" r:id="rId20"/>
    <p:sldId id="323" r:id="rId21"/>
    <p:sldId id="324" r:id="rId22"/>
    <p:sldId id="325" r:id="rId23"/>
    <p:sldId id="326" r:id="rId24"/>
    <p:sldId id="327" r:id="rId25"/>
    <p:sldId id="328" r:id="rId26"/>
    <p:sldId id="297" r:id="rId2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03136A"/>
    <a:srgbClr val="1984CC"/>
    <a:srgbClr val="35759D"/>
    <a:srgbClr val="35B19D"/>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5596" autoAdjust="0"/>
  </p:normalViewPr>
  <p:slideViewPr>
    <p:cSldViewPr>
      <p:cViewPr>
        <p:scale>
          <a:sx n="100" d="100"/>
          <a:sy n="100" d="100"/>
        </p:scale>
        <p:origin x="-1986"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CC7E9-885B-4E77-919A-BE7875891C59}"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uk-UA"/>
        </a:p>
      </dgm:t>
    </dgm:pt>
    <dgm:pt modelId="{FD5D85CC-19E5-4960-925A-C2E3FFF3C37A}">
      <dgm:prSet phldrT="[Текст]"/>
      <dgm:spPr/>
      <dgm:t>
        <a:bodyPr/>
        <a:lstStyle/>
        <a:p>
          <a:r>
            <a:rPr lang="uk-UA" dirty="0" smtClean="0"/>
            <a:t>Типи </a:t>
          </a:r>
          <a:r>
            <a:rPr lang="uk-UA" dirty="0" err="1" smtClean="0"/>
            <a:t>енергоуадиту</a:t>
          </a:r>
          <a:endParaRPr lang="uk-UA" dirty="0"/>
        </a:p>
      </dgm:t>
    </dgm:pt>
    <dgm:pt modelId="{8119D2E5-030E-4DE2-9EF8-3E688C997171}" type="parTrans" cxnId="{72CD546E-BC3E-43D0-ADEE-6F6B8700F929}">
      <dgm:prSet/>
      <dgm:spPr/>
      <dgm:t>
        <a:bodyPr/>
        <a:lstStyle/>
        <a:p>
          <a:endParaRPr lang="uk-UA"/>
        </a:p>
      </dgm:t>
    </dgm:pt>
    <dgm:pt modelId="{1860B5D6-C58A-4E78-9D35-757580123F66}" type="sibTrans" cxnId="{72CD546E-BC3E-43D0-ADEE-6F6B8700F929}">
      <dgm:prSet/>
      <dgm:spPr/>
      <dgm:t>
        <a:bodyPr/>
        <a:lstStyle/>
        <a:p>
          <a:endParaRPr lang="uk-UA"/>
        </a:p>
      </dgm:t>
    </dgm:pt>
    <dgm:pt modelId="{A50A69D8-9510-498A-9B8B-326B82F19461}">
      <dgm:prSet phldrT="[Текст]" custT="1"/>
      <dgm:spPr/>
      <dgm:t>
        <a:bodyPr/>
        <a:lstStyle/>
        <a:p>
          <a:r>
            <a:rPr lang="uk-UA" sz="2400" dirty="0" smtClean="0"/>
            <a:t>простий </a:t>
          </a:r>
          <a:r>
            <a:rPr lang="uk-UA" sz="2400" dirty="0" err="1" smtClean="0"/>
            <a:t>енергоаудит</a:t>
          </a:r>
          <a:r>
            <a:rPr lang="uk-UA" sz="2400" dirty="0" smtClean="0"/>
            <a:t> (обхід)</a:t>
          </a:r>
          <a:endParaRPr lang="uk-UA" sz="2400" dirty="0"/>
        </a:p>
      </dgm:t>
    </dgm:pt>
    <dgm:pt modelId="{490BF9CF-74A6-486F-A36A-082F2842F4FD}" type="parTrans" cxnId="{6E65023B-441B-45C0-97CB-82F6CA91232F}">
      <dgm:prSet/>
      <dgm:spPr/>
      <dgm:t>
        <a:bodyPr/>
        <a:lstStyle/>
        <a:p>
          <a:endParaRPr lang="uk-UA"/>
        </a:p>
      </dgm:t>
    </dgm:pt>
    <dgm:pt modelId="{EE059CD7-47E4-49E9-B8E5-D4F461C2824B}" type="sibTrans" cxnId="{6E65023B-441B-45C0-97CB-82F6CA91232F}">
      <dgm:prSet/>
      <dgm:spPr/>
      <dgm:t>
        <a:bodyPr/>
        <a:lstStyle/>
        <a:p>
          <a:endParaRPr lang="uk-UA"/>
        </a:p>
      </dgm:t>
    </dgm:pt>
    <dgm:pt modelId="{EE204E5B-181E-4D01-92DB-93D4C997E385}">
      <dgm:prSet phldrT="[Текст]" custT="1"/>
      <dgm:spPr/>
      <dgm:t>
        <a:bodyPr/>
        <a:lstStyle/>
        <a:p>
          <a:r>
            <a:rPr lang="uk-UA" sz="2000" dirty="0" smtClean="0"/>
            <a:t>попередній </a:t>
          </a:r>
          <a:r>
            <a:rPr lang="uk-UA" sz="2000" dirty="0" err="1" smtClean="0"/>
            <a:t>енергоаудит</a:t>
          </a:r>
          <a:r>
            <a:rPr lang="uk-UA" sz="2000" dirty="0" smtClean="0"/>
            <a:t> (місцевий, спрощений, міні-аудит), </a:t>
          </a:r>
          <a:endParaRPr lang="uk-UA" sz="2000" dirty="0"/>
        </a:p>
      </dgm:t>
    </dgm:pt>
    <dgm:pt modelId="{1888106F-5747-4A68-907F-D0F786B826D6}" type="parTrans" cxnId="{2CDE89E1-83BC-44A8-A531-D5B99E466DCD}">
      <dgm:prSet/>
      <dgm:spPr/>
      <dgm:t>
        <a:bodyPr/>
        <a:lstStyle/>
        <a:p>
          <a:endParaRPr lang="uk-UA"/>
        </a:p>
      </dgm:t>
    </dgm:pt>
    <dgm:pt modelId="{493EEB40-4D12-4DD9-9E8E-EE863BA02539}" type="sibTrans" cxnId="{2CDE89E1-83BC-44A8-A531-D5B99E466DCD}">
      <dgm:prSet/>
      <dgm:spPr/>
      <dgm:t>
        <a:bodyPr/>
        <a:lstStyle/>
        <a:p>
          <a:endParaRPr lang="uk-UA"/>
        </a:p>
      </dgm:t>
    </dgm:pt>
    <dgm:pt modelId="{1E079419-506C-4250-9EC5-D7AADFF3E86E}">
      <dgm:prSet phldrT="[Текст]" custT="1"/>
      <dgm:spPr/>
      <dgm:t>
        <a:bodyPr/>
        <a:lstStyle/>
        <a:p>
          <a:r>
            <a:rPr lang="uk-UA" sz="2400" dirty="0" smtClean="0"/>
            <a:t>комплексний </a:t>
          </a:r>
          <a:r>
            <a:rPr lang="uk-UA" sz="2400" dirty="0" err="1" smtClean="0"/>
            <a:t>енергоаудит</a:t>
          </a:r>
          <a:r>
            <a:rPr lang="uk-UA" sz="2400" dirty="0" smtClean="0"/>
            <a:t> (детальний, максі-аудит). </a:t>
          </a:r>
          <a:endParaRPr lang="uk-UA" sz="2400" dirty="0"/>
        </a:p>
      </dgm:t>
    </dgm:pt>
    <dgm:pt modelId="{D88B4C51-298D-48F3-A943-8927DDEACE30}" type="parTrans" cxnId="{B3743E22-8D0E-44F9-B243-3E1747BEFA17}">
      <dgm:prSet/>
      <dgm:spPr/>
      <dgm:t>
        <a:bodyPr/>
        <a:lstStyle/>
        <a:p>
          <a:endParaRPr lang="uk-UA"/>
        </a:p>
      </dgm:t>
    </dgm:pt>
    <dgm:pt modelId="{18C18878-A99D-40DE-8E21-F30D2CC718AE}" type="sibTrans" cxnId="{B3743E22-8D0E-44F9-B243-3E1747BEFA17}">
      <dgm:prSet/>
      <dgm:spPr/>
      <dgm:t>
        <a:bodyPr/>
        <a:lstStyle/>
        <a:p>
          <a:endParaRPr lang="uk-UA"/>
        </a:p>
      </dgm:t>
    </dgm:pt>
    <dgm:pt modelId="{C30B8201-9D56-4013-B45B-0F5D8E4E372B}" type="pres">
      <dgm:prSet presAssocID="{63ACC7E9-885B-4E77-919A-BE7875891C59}" presName="Name0" presStyleCnt="0">
        <dgm:presLayoutVars>
          <dgm:chPref val="1"/>
          <dgm:dir/>
          <dgm:animOne val="branch"/>
          <dgm:animLvl val="lvl"/>
          <dgm:resizeHandles val="exact"/>
        </dgm:presLayoutVars>
      </dgm:prSet>
      <dgm:spPr/>
      <dgm:t>
        <a:bodyPr/>
        <a:lstStyle/>
        <a:p>
          <a:endParaRPr lang="uk-UA"/>
        </a:p>
      </dgm:t>
    </dgm:pt>
    <dgm:pt modelId="{25807CA2-2D36-446B-8796-337FC71B86CD}" type="pres">
      <dgm:prSet presAssocID="{FD5D85CC-19E5-4960-925A-C2E3FFF3C37A}" presName="root1" presStyleCnt="0"/>
      <dgm:spPr/>
    </dgm:pt>
    <dgm:pt modelId="{0FE8EFA1-9B17-4423-861F-A399CADF7902}" type="pres">
      <dgm:prSet presAssocID="{FD5D85CC-19E5-4960-925A-C2E3FFF3C37A}" presName="LevelOneTextNode" presStyleLbl="node0" presStyleIdx="0" presStyleCnt="1">
        <dgm:presLayoutVars>
          <dgm:chPref val="3"/>
        </dgm:presLayoutVars>
      </dgm:prSet>
      <dgm:spPr/>
      <dgm:t>
        <a:bodyPr/>
        <a:lstStyle/>
        <a:p>
          <a:endParaRPr lang="uk-UA"/>
        </a:p>
      </dgm:t>
    </dgm:pt>
    <dgm:pt modelId="{A98CE54E-EE92-44E8-B76F-BE14B8A11AB1}" type="pres">
      <dgm:prSet presAssocID="{FD5D85CC-19E5-4960-925A-C2E3FFF3C37A}" presName="level2hierChild" presStyleCnt="0"/>
      <dgm:spPr/>
    </dgm:pt>
    <dgm:pt modelId="{26E0B478-DBDA-4830-84AC-CA6CD17C7C60}" type="pres">
      <dgm:prSet presAssocID="{490BF9CF-74A6-486F-A36A-082F2842F4FD}" presName="conn2-1" presStyleLbl="parChTrans1D2" presStyleIdx="0" presStyleCnt="3"/>
      <dgm:spPr/>
      <dgm:t>
        <a:bodyPr/>
        <a:lstStyle/>
        <a:p>
          <a:endParaRPr lang="uk-UA"/>
        </a:p>
      </dgm:t>
    </dgm:pt>
    <dgm:pt modelId="{AC999154-4D01-4639-87BA-A4EBCAEF9E0E}" type="pres">
      <dgm:prSet presAssocID="{490BF9CF-74A6-486F-A36A-082F2842F4FD}" presName="connTx" presStyleLbl="parChTrans1D2" presStyleIdx="0" presStyleCnt="3"/>
      <dgm:spPr/>
      <dgm:t>
        <a:bodyPr/>
        <a:lstStyle/>
        <a:p>
          <a:endParaRPr lang="uk-UA"/>
        </a:p>
      </dgm:t>
    </dgm:pt>
    <dgm:pt modelId="{0318AEF0-9BBC-497B-BC3A-98BFD2A28E1D}" type="pres">
      <dgm:prSet presAssocID="{A50A69D8-9510-498A-9B8B-326B82F19461}" presName="root2" presStyleCnt="0"/>
      <dgm:spPr/>
    </dgm:pt>
    <dgm:pt modelId="{04F3A5C8-A096-4204-A713-B5C1766ECB7B}" type="pres">
      <dgm:prSet presAssocID="{A50A69D8-9510-498A-9B8B-326B82F19461}" presName="LevelTwoTextNode" presStyleLbl="node2" presStyleIdx="0" presStyleCnt="3" custScaleX="226882" custScaleY="120989">
        <dgm:presLayoutVars>
          <dgm:chPref val="3"/>
        </dgm:presLayoutVars>
      </dgm:prSet>
      <dgm:spPr/>
      <dgm:t>
        <a:bodyPr/>
        <a:lstStyle/>
        <a:p>
          <a:endParaRPr lang="uk-UA"/>
        </a:p>
      </dgm:t>
    </dgm:pt>
    <dgm:pt modelId="{44D1272C-1C3D-4CEB-A9DC-05F543AEDCF2}" type="pres">
      <dgm:prSet presAssocID="{A50A69D8-9510-498A-9B8B-326B82F19461}" presName="level3hierChild" presStyleCnt="0"/>
      <dgm:spPr/>
    </dgm:pt>
    <dgm:pt modelId="{E09B643E-76B6-44BC-B363-048B51F1F9F8}" type="pres">
      <dgm:prSet presAssocID="{1888106F-5747-4A68-907F-D0F786B826D6}" presName="conn2-1" presStyleLbl="parChTrans1D2" presStyleIdx="1" presStyleCnt="3"/>
      <dgm:spPr/>
      <dgm:t>
        <a:bodyPr/>
        <a:lstStyle/>
        <a:p>
          <a:endParaRPr lang="uk-UA"/>
        </a:p>
      </dgm:t>
    </dgm:pt>
    <dgm:pt modelId="{95605E68-8970-4250-A03E-8F8F163C2715}" type="pres">
      <dgm:prSet presAssocID="{1888106F-5747-4A68-907F-D0F786B826D6}" presName="connTx" presStyleLbl="parChTrans1D2" presStyleIdx="1" presStyleCnt="3"/>
      <dgm:spPr/>
      <dgm:t>
        <a:bodyPr/>
        <a:lstStyle/>
        <a:p>
          <a:endParaRPr lang="uk-UA"/>
        </a:p>
      </dgm:t>
    </dgm:pt>
    <dgm:pt modelId="{E8D7BD4B-5E71-49BF-A023-B1EEE641833B}" type="pres">
      <dgm:prSet presAssocID="{EE204E5B-181E-4D01-92DB-93D4C997E385}" presName="root2" presStyleCnt="0"/>
      <dgm:spPr/>
    </dgm:pt>
    <dgm:pt modelId="{9D73F099-30B5-4AF9-A876-1064A5C3019F}" type="pres">
      <dgm:prSet presAssocID="{EE204E5B-181E-4D01-92DB-93D4C997E385}" presName="LevelTwoTextNode" presStyleLbl="node2" presStyleIdx="1" presStyleCnt="3" custScaleX="228537" custScaleY="147893">
        <dgm:presLayoutVars>
          <dgm:chPref val="3"/>
        </dgm:presLayoutVars>
      </dgm:prSet>
      <dgm:spPr/>
      <dgm:t>
        <a:bodyPr/>
        <a:lstStyle/>
        <a:p>
          <a:endParaRPr lang="uk-UA"/>
        </a:p>
      </dgm:t>
    </dgm:pt>
    <dgm:pt modelId="{85966170-FC9D-4FE5-9762-E0BD7BA54D87}" type="pres">
      <dgm:prSet presAssocID="{EE204E5B-181E-4D01-92DB-93D4C997E385}" presName="level3hierChild" presStyleCnt="0"/>
      <dgm:spPr/>
    </dgm:pt>
    <dgm:pt modelId="{6FF4822A-CC32-45D3-8A12-A996A1413116}" type="pres">
      <dgm:prSet presAssocID="{D88B4C51-298D-48F3-A943-8927DDEACE30}" presName="conn2-1" presStyleLbl="parChTrans1D2" presStyleIdx="2" presStyleCnt="3"/>
      <dgm:spPr/>
      <dgm:t>
        <a:bodyPr/>
        <a:lstStyle/>
        <a:p>
          <a:endParaRPr lang="uk-UA"/>
        </a:p>
      </dgm:t>
    </dgm:pt>
    <dgm:pt modelId="{0EE0B7AD-C134-47DB-9B24-4522F17DB547}" type="pres">
      <dgm:prSet presAssocID="{D88B4C51-298D-48F3-A943-8927DDEACE30}" presName="connTx" presStyleLbl="parChTrans1D2" presStyleIdx="2" presStyleCnt="3"/>
      <dgm:spPr/>
      <dgm:t>
        <a:bodyPr/>
        <a:lstStyle/>
        <a:p>
          <a:endParaRPr lang="uk-UA"/>
        </a:p>
      </dgm:t>
    </dgm:pt>
    <dgm:pt modelId="{D41284A5-BC93-4252-B000-81DCCBA6AEF8}" type="pres">
      <dgm:prSet presAssocID="{1E079419-506C-4250-9EC5-D7AADFF3E86E}" presName="root2" presStyleCnt="0"/>
      <dgm:spPr/>
    </dgm:pt>
    <dgm:pt modelId="{165875B9-83AA-4A79-BC42-B369534B2A5D}" type="pres">
      <dgm:prSet presAssocID="{1E079419-506C-4250-9EC5-D7AADFF3E86E}" presName="LevelTwoTextNode" presStyleLbl="node2" presStyleIdx="2" presStyleCnt="3" custScaleX="226882" custScaleY="135132">
        <dgm:presLayoutVars>
          <dgm:chPref val="3"/>
        </dgm:presLayoutVars>
      </dgm:prSet>
      <dgm:spPr/>
      <dgm:t>
        <a:bodyPr/>
        <a:lstStyle/>
        <a:p>
          <a:endParaRPr lang="uk-UA"/>
        </a:p>
      </dgm:t>
    </dgm:pt>
    <dgm:pt modelId="{F1418114-E366-42B9-AA6B-4FAA536D6640}" type="pres">
      <dgm:prSet presAssocID="{1E079419-506C-4250-9EC5-D7AADFF3E86E}" presName="level3hierChild" presStyleCnt="0"/>
      <dgm:spPr/>
    </dgm:pt>
  </dgm:ptLst>
  <dgm:cxnLst>
    <dgm:cxn modelId="{DDACEAB0-83E4-44BD-9E8A-D4A6B415148C}" type="presOf" srcId="{D88B4C51-298D-48F3-A943-8927DDEACE30}" destId="{6FF4822A-CC32-45D3-8A12-A996A1413116}" srcOrd="0" destOrd="0" presId="urn:microsoft.com/office/officeart/2008/layout/HorizontalMultiLevelHierarchy"/>
    <dgm:cxn modelId="{1B867F99-666C-45BD-A826-C4506D266273}" type="presOf" srcId="{490BF9CF-74A6-486F-A36A-082F2842F4FD}" destId="{26E0B478-DBDA-4830-84AC-CA6CD17C7C60}" srcOrd="0" destOrd="0" presId="urn:microsoft.com/office/officeart/2008/layout/HorizontalMultiLevelHierarchy"/>
    <dgm:cxn modelId="{C765EA46-0F2E-461C-96B7-EFAA11943268}" type="presOf" srcId="{490BF9CF-74A6-486F-A36A-082F2842F4FD}" destId="{AC999154-4D01-4639-87BA-A4EBCAEF9E0E}" srcOrd="1" destOrd="0" presId="urn:microsoft.com/office/officeart/2008/layout/HorizontalMultiLevelHierarchy"/>
    <dgm:cxn modelId="{B5054670-DC64-4897-A074-080C066B6139}" type="presOf" srcId="{1888106F-5747-4A68-907F-D0F786B826D6}" destId="{E09B643E-76B6-44BC-B363-048B51F1F9F8}" srcOrd="0" destOrd="0" presId="urn:microsoft.com/office/officeart/2008/layout/HorizontalMultiLevelHierarchy"/>
    <dgm:cxn modelId="{2C122740-2B58-4453-9175-2FD2FCCA91E6}" type="presOf" srcId="{63ACC7E9-885B-4E77-919A-BE7875891C59}" destId="{C30B8201-9D56-4013-B45B-0F5D8E4E372B}" srcOrd="0" destOrd="0" presId="urn:microsoft.com/office/officeart/2008/layout/HorizontalMultiLevelHierarchy"/>
    <dgm:cxn modelId="{F8A88628-0670-4AE1-B876-14D01D7B8FA4}" type="presOf" srcId="{1888106F-5747-4A68-907F-D0F786B826D6}" destId="{95605E68-8970-4250-A03E-8F8F163C2715}" srcOrd="1" destOrd="0" presId="urn:microsoft.com/office/officeart/2008/layout/HorizontalMultiLevelHierarchy"/>
    <dgm:cxn modelId="{6E65023B-441B-45C0-97CB-82F6CA91232F}" srcId="{FD5D85CC-19E5-4960-925A-C2E3FFF3C37A}" destId="{A50A69D8-9510-498A-9B8B-326B82F19461}" srcOrd="0" destOrd="0" parTransId="{490BF9CF-74A6-486F-A36A-082F2842F4FD}" sibTransId="{EE059CD7-47E4-49E9-B8E5-D4F461C2824B}"/>
    <dgm:cxn modelId="{52D74827-75BC-443D-8BA1-9818F71D48F4}" type="presOf" srcId="{1E079419-506C-4250-9EC5-D7AADFF3E86E}" destId="{165875B9-83AA-4A79-BC42-B369534B2A5D}" srcOrd="0" destOrd="0" presId="urn:microsoft.com/office/officeart/2008/layout/HorizontalMultiLevelHierarchy"/>
    <dgm:cxn modelId="{32EB233C-31FF-4E80-8F58-880BDB3C98A5}" type="presOf" srcId="{D88B4C51-298D-48F3-A943-8927DDEACE30}" destId="{0EE0B7AD-C134-47DB-9B24-4522F17DB547}" srcOrd="1" destOrd="0" presId="urn:microsoft.com/office/officeart/2008/layout/HorizontalMultiLevelHierarchy"/>
    <dgm:cxn modelId="{2CDE89E1-83BC-44A8-A531-D5B99E466DCD}" srcId="{FD5D85CC-19E5-4960-925A-C2E3FFF3C37A}" destId="{EE204E5B-181E-4D01-92DB-93D4C997E385}" srcOrd="1" destOrd="0" parTransId="{1888106F-5747-4A68-907F-D0F786B826D6}" sibTransId="{493EEB40-4D12-4DD9-9E8E-EE863BA02539}"/>
    <dgm:cxn modelId="{B3743E22-8D0E-44F9-B243-3E1747BEFA17}" srcId="{FD5D85CC-19E5-4960-925A-C2E3FFF3C37A}" destId="{1E079419-506C-4250-9EC5-D7AADFF3E86E}" srcOrd="2" destOrd="0" parTransId="{D88B4C51-298D-48F3-A943-8927DDEACE30}" sibTransId="{18C18878-A99D-40DE-8E21-F30D2CC718AE}"/>
    <dgm:cxn modelId="{21BCDE3F-F7DD-45AF-AD74-8425F8D10329}" type="presOf" srcId="{FD5D85CC-19E5-4960-925A-C2E3FFF3C37A}" destId="{0FE8EFA1-9B17-4423-861F-A399CADF7902}" srcOrd="0" destOrd="0" presId="urn:microsoft.com/office/officeart/2008/layout/HorizontalMultiLevelHierarchy"/>
    <dgm:cxn modelId="{72CD546E-BC3E-43D0-ADEE-6F6B8700F929}" srcId="{63ACC7E9-885B-4E77-919A-BE7875891C59}" destId="{FD5D85CC-19E5-4960-925A-C2E3FFF3C37A}" srcOrd="0" destOrd="0" parTransId="{8119D2E5-030E-4DE2-9EF8-3E688C997171}" sibTransId="{1860B5D6-C58A-4E78-9D35-757580123F66}"/>
    <dgm:cxn modelId="{17310698-D680-4923-BAF2-437A17D95454}" type="presOf" srcId="{A50A69D8-9510-498A-9B8B-326B82F19461}" destId="{04F3A5C8-A096-4204-A713-B5C1766ECB7B}" srcOrd="0" destOrd="0" presId="urn:microsoft.com/office/officeart/2008/layout/HorizontalMultiLevelHierarchy"/>
    <dgm:cxn modelId="{3DE1E3CB-4F11-4EE4-971C-6C2692C1C33D}" type="presOf" srcId="{EE204E5B-181E-4D01-92DB-93D4C997E385}" destId="{9D73F099-30B5-4AF9-A876-1064A5C3019F}" srcOrd="0" destOrd="0" presId="urn:microsoft.com/office/officeart/2008/layout/HorizontalMultiLevelHierarchy"/>
    <dgm:cxn modelId="{F526FA8A-EFF3-43E6-B232-C8486E6560C1}" type="presParOf" srcId="{C30B8201-9D56-4013-B45B-0F5D8E4E372B}" destId="{25807CA2-2D36-446B-8796-337FC71B86CD}" srcOrd="0" destOrd="0" presId="urn:microsoft.com/office/officeart/2008/layout/HorizontalMultiLevelHierarchy"/>
    <dgm:cxn modelId="{7B5B3B8B-BC20-48B0-930F-DEFCC91FE640}" type="presParOf" srcId="{25807CA2-2D36-446B-8796-337FC71B86CD}" destId="{0FE8EFA1-9B17-4423-861F-A399CADF7902}" srcOrd="0" destOrd="0" presId="urn:microsoft.com/office/officeart/2008/layout/HorizontalMultiLevelHierarchy"/>
    <dgm:cxn modelId="{C4579E1E-06C6-4274-BCD0-4CDA66385FD8}" type="presParOf" srcId="{25807CA2-2D36-446B-8796-337FC71B86CD}" destId="{A98CE54E-EE92-44E8-B76F-BE14B8A11AB1}" srcOrd="1" destOrd="0" presId="urn:microsoft.com/office/officeart/2008/layout/HorizontalMultiLevelHierarchy"/>
    <dgm:cxn modelId="{BAC649F7-554C-4283-B5CB-CED3BDFD68BF}" type="presParOf" srcId="{A98CE54E-EE92-44E8-B76F-BE14B8A11AB1}" destId="{26E0B478-DBDA-4830-84AC-CA6CD17C7C60}" srcOrd="0" destOrd="0" presId="urn:microsoft.com/office/officeart/2008/layout/HorizontalMultiLevelHierarchy"/>
    <dgm:cxn modelId="{E13BFB4F-DD17-4121-A641-4D88AF8F50BE}" type="presParOf" srcId="{26E0B478-DBDA-4830-84AC-CA6CD17C7C60}" destId="{AC999154-4D01-4639-87BA-A4EBCAEF9E0E}" srcOrd="0" destOrd="0" presId="urn:microsoft.com/office/officeart/2008/layout/HorizontalMultiLevelHierarchy"/>
    <dgm:cxn modelId="{C3537C87-05DA-4AA4-96D8-4C60F0937EE2}" type="presParOf" srcId="{A98CE54E-EE92-44E8-B76F-BE14B8A11AB1}" destId="{0318AEF0-9BBC-497B-BC3A-98BFD2A28E1D}" srcOrd="1" destOrd="0" presId="urn:microsoft.com/office/officeart/2008/layout/HorizontalMultiLevelHierarchy"/>
    <dgm:cxn modelId="{CC7AEAC8-5168-4628-942A-921A182065D7}" type="presParOf" srcId="{0318AEF0-9BBC-497B-BC3A-98BFD2A28E1D}" destId="{04F3A5C8-A096-4204-A713-B5C1766ECB7B}" srcOrd="0" destOrd="0" presId="urn:microsoft.com/office/officeart/2008/layout/HorizontalMultiLevelHierarchy"/>
    <dgm:cxn modelId="{49B22BBE-3E07-42B0-91AD-2A6990DD5154}" type="presParOf" srcId="{0318AEF0-9BBC-497B-BC3A-98BFD2A28E1D}" destId="{44D1272C-1C3D-4CEB-A9DC-05F543AEDCF2}" srcOrd="1" destOrd="0" presId="urn:microsoft.com/office/officeart/2008/layout/HorizontalMultiLevelHierarchy"/>
    <dgm:cxn modelId="{72877944-1592-4021-B515-03959B6A427B}" type="presParOf" srcId="{A98CE54E-EE92-44E8-B76F-BE14B8A11AB1}" destId="{E09B643E-76B6-44BC-B363-048B51F1F9F8}" srcOrd="2" destOrd="0" presId="urn:microsoft.com/office/officeart/2008/layout/HorizontalMultiLevelHierarchy"/>
    <dgm:cxn modelId="{1A5A515B-B902-4F0D-8E58-1C1BA124ADAE}" type="presParOf" srcId="{E09B643E-76B6-44BC-B363-048B51F1F9F8}" destId="{95605E68-8970-4250-A03E-8F8F163C2715}" srcOrd="0" destOrd="0" presId="urn:microsoft.com/office/officeart/2008/layout/HorizontalMultiLevelHierarchy"/>
    <dgm:cxn modelId="{1C367A2B-29C5-4D26-9701-429A4F462E64}" type="presParOf" srcId="{A98CE54E-EE92-44E8-B76F-BE14B8A11AB1}" destId="{E8D7BD4B-5E71-49BF-A023-B1EEE641833B}" srcOrd="3" destOrd="0" presId="urn:microsoft.com/office/officeart/2008/layout/HorizontalMultiLevelHierarchy"/>
    <dgm:cxn modelId="{8099B264-D249-447C-A450-9E4C1370C307}" type="presParOf" srcId="{E8D7BD4B-5E71-49BF-A023-B1EEE641833B}" destId="{9D73F099-30B5-4AF9-A876-1064A5C3019F}" srcOrd="0" destOrd="0" presId="urn:microsoft.com/office/officeart/2008/layout/HorizontalMultiLevelHierarchy"/>
    <dgm:cxn modelId="{D36F89A8-E292-4267-AE41-CC90FB98597F}" type="presParOf" srcId="{E8D7BD4B-5E71-49BF-A023-B1EEE641833B}" destId="{85966170-FC9D-4FE5-9762-E0BD7BA54D87}" srcOrd="1" destOrd="0" presId="urn:microsoft.com/office/officeart/2008/layout/HorizontalMultiLevelHierarchy"/>
    <dgm:cxn modelId="{D5647EA0-6119-4DAF-A718-A7ECD5A0B0B7}" type="presParOf" srcId="{A98CE54E-EE92-44E8-B76F-BE14B8A11AB1}" destId="{6FF4822A-CC32-45D3-8A12-A996A1413116}" srcOrd="4" destOrd="0" presId="urn:microsoft.com/office/officeart/2008/layout/HorizontalMultiLevelHierarchy"/>
    <dgm:cxn modelId="{2C437120-4EED-42C3-882D-4EC2313CDFA3}" type="presParOf" srcId="{6FF4822A-CC32-45D3-8A12-A996A1413116}" destId="{0EE0B7AD-C134-47DB-9B24-4522F17DB547}" srcOrd="0" destOrd="0" presId="urn:microsoft.com/office/officeart/2008/layout/HorizontalMultiLevelHierarchy"/>
    <dgm:cxn modelId="{CE0F536F-6D39-45AB-AA3E-D101714574AC}" type="presParOf" srcId="{A98CE54E-EE92-44E8-B76F-BE14B8A11AB1}" destId="{D41284A5-BC93-4252-B000-81DCCBA6AEF8}" srcOrd="5" destOrd="0" presId="urn:microsoft.com/office/officeart/2008/layout/HorizontalMultiLevelHierarchy"/>
    <dgm:cxn modelId="{3F6E4D87-8761-4DD8-9898-D7D3457BD11C}" type="presParOf" srcId="{D41284A5-BC93-4252-B000-81DCCBA6AEF8}" destId="{165875B9-83AA-4A79-BC42-B369534B2A5D}" srcOrd="0" destOrd="0" presId="urn:microsoft.com/office/officeart/2008/layout/HorizontalMultiLevelHierarchy"/>
    <dgm:cxn modelId="{806253A9-A426-4EB1-9E41-2404FEEA7E64}" type="presParOf" srcId="{D41284A5-BC93-4252-B000-81DCCBA6AEF8}" destId="{F1418114-E366-42B9-AA6B-4FAA536D664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D9A66-0CFD-4F3B-9706-C113A291834B}"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uk-UA"/>
        </a:p>
      </dgm:t>
    </dgm:pt>
    <dgm:pt modelId="{B87BC787-73CF-43E0-B406-A4BA311CEC8F}">
      <dgm:prSet phldrT="[Текст]" custT="1"/>
      <dgm:spPr/>
      <dgm:t>
        <a:bodyPr/>
        <a:lstStyle/>
        <a:p>
          <a:pPr algn="ctr"/>
          <a:r>
            <a:rPr lang="uk-UA" sz="2000" noProof="0" dirty="0" smtClean="0"/>
            <a:t>забезпечує детальне енергетичне обстеження</a:t>
          </a:r>
          <a:endParaRPr lang="uk-UA" sz="2000" noProof="0" dirty="0"/>
        </a:p>
      </dgm:t>
    </dgm:pt>
    <dgm:pt modelId="{69A5741E-C940-48BE-B53C-CDDA14BBC5B3}" type="parTrans" cxnId="{CD42E86D-DC0C-4449-8260-65A58F0B3385}">
      <dgm:prSet/>
      <dgm:spPr/>
      <dgm:t>
        <a:bodyPr/>
        <a:lstStyle/>
        <a:p>
          <a:endParaRPr lang="uk-UA"/>
        </a:p>
      </dgm:t>
    </dgm:pt>
    <dgm:pt modelId="{4CD99DC9-7932-41C3-9BA2-7A628D92B28A}" type="sibTrans" cxnId="{CD42E86D-DC0C-4449-8260-65A58F0B3385}">
      <dgm:prSet/>
      <dgm:spPr/>
      <dgm:t>
        <a:bodyPr/>
        <a:lstStyle/>
        <a:p>
          <a:endParaRPr lang="uk-UA"/>
        </a:p>
      </dgm:t>
    </dgm:pt>
    <dgm:pt modelId="{09CC83B7-485A-401E-B0ED-79CF0D2134DB}">
      <dgm:prSet phldrT="[Текст]" custT="1"/>
      <dgm:spPr/>
      <dgm:t>
        <a:bodyPr/>
        <a:lstStyle/>
        <a:p>
          <a:pPr algn="ctr"/>
          <a:r>
            <a:rPr lang="uk-UA" sz="1800" noProof="0" dirty="0" smtClean="0"/>
            <a:t>для точного визначення енергоспоживання використовує такі прийоми, як регресійний аналіз і енергетичний баланс; </a:t>
          </a:r>
          <a:endParaRPr lang="uk-UA" sz="1800" noProof="0" dirty="0"/>
        </a:p>
      </dgm:t>
    </dgm:pt>
    <dgm:pt modelId="{C55C7EDE-BE96-4FBF-8D42-407317161C31}" type="parTrans" cxnId="{33B15BEF-30A1-4B2C-9439-76296AD4CF56}">
      <dgm:prSet/>
      <dgm:spPr/>
      <dgm:t>
        <a:bodyPr/>
        <a:lstStyle/>
        <a:p>
          <a:endParaRPr lang="uk-UA"/>
        </a:p>
      </dgm:t>
    </dgm:pt>
    <dgm:pt modelId="{565D7C2F-1DC0-4DEF-BF84-D44E5EF27E35}" type="sibTrans" cxnId="{33B15BEF-30A1-4B2C-9439-76296AD4CF56}">
      <dgm:prSet/>
      <dgm:spPr/>
      <dgm:t>
        <a:bodyPr/>
        <a:lstStyle/>
        <a:p>
          <a:endParaRPr lang="uk-UA"/>
        </a:p>
      </dgm:t>
    </dgm:pt>
    <dgm:pt modelId="{74BCC5FF-4ECF-4AFA-B0B1-417B3900087B}">
      <dgm:prSet phldrT="[Текст]" custT="1"/>
      <dgm:spPr/>
      <dgm:t>
        <a:bodyPr/>
        <a:lstStyle/>
        <a:p>
          <a:pPr algn="ctr"/>
          <a:r>
            <a:rPr lang="uk-UA" sz="1800" noProof="0" dirty="0" smtClean="0"/>
            <a:t>розглядає широке коло можливостей енергозбереження, включаючи структурні зміни, такі як </a:t>
          </a:r>
          <a:r>
            <a:rPr lang="uk-UA" sz="1800" noProof="0" dirty="0" err="1" smtClean="0"/>
            <a:t>когенерація</a:t>
          </a:r>
          <a:r>
            <a:rPr lang="uk-UA" sz="1800" noProof="0" dirty="0" smtClean="0"/>
            <a:t>, децентралізація або використання альтернативних джерел</a:t>
          </a:r>
          <a:endParaRPr lang="uk-UA" sz="1800" noProof="0" dirty="0"/>
        </a:p>
      </dgm:t>
    </dgm:pt>
    <dgm:pt modelId="{35F07DF8-0332-4D6F-B587-5289A67B5AC8}" type="parTrans" cxnId="{6C3938BB-6B9B-4E3F-AE08-FE602A912928}">
      <dgm:prSet/>
      <dgm:spPr/>
      <dgm:t>
        <a:bodyPr/>
        <a:lstStyle/>
        <a:p>
          <a:endParaRPr lang="uk-UA"/>
        </a:p>
      </dgm:t>
    </dgm:pt>
    <dgm:pt modelId="{503F0CCE-209A-4F3E-8658-83804B857FB9}" type="sibTrans" cxnId="{6C3938BB-6B9B-4E3F-AE08-FE602A912928}">
      <dgm:prSet/>
      <dgm:spPr/>
      <dgm:t>
        <a:bodyPr/>
        <a:lstStyle/>
        <a:p>
          <a:endParaRPr lang="uk-UA"/>
        </a:p>
      </dgm:t>
    </dgm:pt>
    <dgm:pt modelId="{46F1CB4B-EF84-457D-9735-5DA740267CEA}" type="pres">
      <dgm:prSet presAssocID="{E2AD9A66-0CFD-4F3B-9706-C113A291834B}" presName="Name0" presStyleCnt="0">
        <dgm:presLayoutVars>
          <dgm:chMax val="7"/>
          <dgm:chPref val="7"/>
          <dgm:dir/>
        </dgm:presLayoutVars>
      </dgm:prSet>
      <dgm:spPr/>
      <dgm:t>
        <a:bodyPr/>
        <a:lstStyle/>
        <a:p>
          <a:endParaRPr lang="uk-UA"/>
        </a:p>
      </dgm:t>
    </dgm:pt>
    <dgm:pt modelId="{1A9A0D1B-DE68-470B-8495-D0E5CD0289EB}" type="pres">
      <dgm:prSet presAssocID="{E2AD9A66-0CFD-4F3B-9706-C113A291834B}" presName="Name1" presStyleCnt="0"/>
      <dgm:spPr/>
    </dgm:pt>
    <dgm:pt modelId="{13A03786-2500-43A8-9B7B-241C78F2F3F3}" type="pres">
      <dgm:prSet presAssocID="{E2AD9A66-0CFD-4F3B-9706-C113A291834B}" presName="cycle" presStyleCnt="0"/>
      <dgm:spPr/>
    </dgm:pt>
    <dgm:pt modelId="{D91AE125-EE61-49C8-A07D-84CEB5C906E4}" type="pres">
      <dgm:prSet presAssocID="{E2AD9A66-0CFD-4F3B-9706-C113A291834B}" presName="srcNode" presStyleLbl="node1" presStyleIdx="0" presStyleCnt="3"/>
      <dgm:spPr/>
    </dgm:pt>
    <dgm:pt modelId="{CDD620DC-8F50-4E1F-8A23-8533F2661E85}" type="pres">
      <dgm:prSet presAssocID="{E2AD9A66-0CFD-4F3B-9706-C113A291834B}" presName="conn" presStyleLbl="parChTrans1D2" presStyleIdx="0" presStyleCnt="1"/>
      <dgm:spPr/>
      <dgm:t>
        <a:bodyPr/>
        <a:lstStyle/>
        <a:p>
          <a:endParaRPr lang="uk-UA"/>
        </a:p>
      </dgm:t>
    </dgm:pt>
    <dgm:pt modelId="{0ABDD7A7-8BB5-4D75-B326-5FA18215C5A1}" type="pres">
      <dgm:prSet presAssocID="{E2AD9A66-0CFD-4F3B-9706-C113A291834B}" presName="extraNode" presStyleLbl="node1" presStyleIdx="0" presStyleCnt="3"/>
      <dgm:spPr/>
    </dgm:pt>
    <dgm:pt modelId="{22249397-B83C-45E6-B2D0-D6EACEE45273}" type="pres">
      <dgm:prSet presAssocID="{E2AD9A66-0CFD-4F3B-9706-C113A291834B}" presName="dstNode" presStyleLbl="node1" presStyleIdx="0" presStyleCnt="3"/>
      <dgm:spPr/>
    </dgm:pt>
    <dgm:pt modelId="{EA1247CC-5A9F-4A15-AB56-851F119A0FE2}" type="pres">
      <dgm:prSet presAssocID="{B87BC787-73CF-43E0-B406-A4BA311CEC8F}" presName="text_1" presStyleLbl="node1" presStyleIdx="0" presStyleCnt="3">
        <dgm:presLayoutVars>
          <dgm:bulletEnabled val="1"/>
        </dgm:presLayoutVars>
      </dgm:prSet>
      <dgm:spPr/>
      <dgm:t>
        <a:bodyPr/>
        <a:lstStyle/>
        <a:p>
          <a:endParaRPr lang="uk-UA"/>
        </a:p>
      </dgm:t>
    </dgm:pt>
    <dgm:pt modelId="{372D9594-BBF7-4C81-91BD-EDA0796D2C75}" type="pres">
      <dgm:prSet presAssocID="{B87BC787-73CF-43E0-B406-A4BA311CEC8F}" presName="accent_1" presStyleCnt="0"/>
      <dgm:spPr/>
    </dgm:pt>
    <dgm:pt modelId="{BEDC1470-8CC4-40B8-A9E5-D65C391E9632}" type="pres">
      <dgm:prSet presAssocID="{B87BC787-73CF-43E0-B406-A4BA311CEC8F}" presName="accentRepeatNode" presStyleLbl="solidFgAcc1" presStyleIdx="0" presStyleCnt="3" custScaleX="154774"/>
      <dgm:spPr>
        <a:blipFill rotWithShape="0">
          <a:blip xmlns:r="http://schemas.openxmlformats.org/officeDocument/2006/relationships" r:embed="rId1"/>
          <a:stretch>
            <a:fillRect/>
          </a:stretch>
        </a:blipFill>
      </dgm:spPr>
    </dgm:pt>
    <dgm:pt modelId="{B279BADE-643B-4863-AA08-4EF87EB9A482}" type="pres">
      <dgm:prSet presAssocID="{09CC83B7-485A-401E-B0ED-79CF0D2134DB}" presName="text_2" presStyleLbl="node1" presStyleIdx="1" presStyleCnt="3" custLinFactNeighborX="71" custLinFactNeighborY="3763">
        <dgm:presLayoutVars>
          <dgm:bulletEnabled val="1"/>
        </dgm:presLayoutVars>
      </dgm:prSet>
      <dgm:spPr/>
      <dgm:t>
        <a:bodyPr/>
        <a:lstStyle/>
        <a:p>
          <a:endParaRPr lang="uk-UA"/>
        </a:p>
      </dgm:t>
    </dgm:pt>
    <dgm:pt modelId="{5165DAAC-A514-4C37-9D2A-040E08EC86D3}" type="pres">
      <dgm:prSet presAssocID="{09CC83B7-485A-401E-B0ED-79CF0D2134DB}" presName="accent_2" presStyleCnt="0"/>
      <dgm:spPr/>
    </dgm:pt>
    <dgm:pt modelId="{21FEF7E9-F868-41B9-A781-173BE21E20CD}" type="pres">
      <dgm:prSet presAssocID="{09CC83B7-485A-401E-B0ED-79CF0D2134DB}" presName="accentRepeatNode" presStyleLbl="solidFgAcc1" presStyleIdx="1" presStyleCnt="3" custScaleX="148826" custScaleY="113433" custLinFactNeighborX="-5970" custLinFactNeighborY="0"/>
      <dgm:spPr>
        <a:blipFill rotWithShape="0">
          <a:blip xmlns:r="http://schemas.openxmlformats.org/officeDocument/2006/relationships" r:embed="rId2"/>
          <a:stretch>
            <a:fillRect/>
          </a:stretch>
        </a:blipFill>
      </dgm:spPr>
    </dgm:pt>
    <dgm:pt modelId="{52CF9F6D-38C7-4647-8567-A5DA47FB6397}" type="pres">
      <dgm:prSet presAssocID="{74BCC5FF-4ECF-4AFA-B0B1-417B3900087B}" presName="text_3" presStyleLbl="node1" presStyleIdx="2" presStyleCnt="3">
        <dgm:presLayoutVars>
          <dgm:bulletEnabled val="1"/>
        </dgm:presLayoutVars>
      </dgm:prSet>
      <dgm:spPr/>
      <dgm:t>
        <a:bodyPr/>
        <a:lstStyle/>
        <a:p>
          <a:endParaRPr lang="uk-UA"/>
        </a:p>
      </dgm:t>
    </dgm:pt>
    <dgm:pt modelId="{DBCFDC56-2C17-41FD-88E7-89296466BD8D}" type="pres">
      <dgm:prSet presAssocID="{74BCC5FF-4ECF-4AFA-B0B1-417B3900087B}" presName="accent_3" presStyleCnt="0"/>
      <dgm:spPr/>
    </dgm:pt>
    <dgm:pt modelId="{A472F932-489F-426D-B716-F92BA40E2290}" type="pres">
      <dgm:prSet presAssocID="{74BCC5FF-4ECF-4AFA-B0B1-417B3900087B}" presName="accentRepeatNode" presStyleLbl="solidFgAcc1" presStyleIdx="2" presStyleCnt="3" custScaleX="126487" custScaleY="114627"/>
      <dgm:spPr>
        <a:blipFill rotWithShape="0">
          <a:blip xmlns:r="http://schemas.openxmlformats.org/officeDocument/2006/relationships" r:embed="rId3"/>
          <a:stretch>
            <a:fillRect/>
          </a:stretch>
        </a:blipFill>
      </dgm:spPr>
    </dgm:pt>
  </dgm:ptLst>
  <dgm:cxnLst>
    <dgm:cxn modelId="{B4116C75-9A0A-4963-ABDC-529054805B0B}" type="presOf" srcId="{B87BC787-73CF-43E0-B406-A4BA311CEC8F}" destId="{EA1247CC-5A9F-4A15-AB56-851F119A0FE2}" srcOrd="0" destOrd="0" presId="urn:microsoft.com/office/officeart/2008/layout/VerticalCurvedList"/>
    <dgm:cxn modelId="{33B15BEF-30A1-4B2C-9439-76296AD4CF56}" srcId="{E2AD9A66-0CFD-4F3B-9706-C113A291834B}" destId="{09CC83B7-485A-401E-B0ED-79CF0D2134DB}" srcOrd="1" destOrd="0" parTransId="{C55C7EDE-BE96-4FBF-8D42-407317161C31}" sibTransId="{565D7C2F-1DC0-4DEF-BF84-D44E5EF27E35}"/>
    <dgm:cxn modelId="{09F32744-0B72-42A6-952E-0C7BDDB00AA8}" type="presOf" srcId="{74BCC5FF-4ECF-4AFA-B0B1-417B3900087B}" destId="{52CF9F6D-38C7-4647-8567-A5DA47FB6397}" srcOrd="0" destOrd="0" presId="urn:microsoft.com/office/officeart/2008/layout/VerticalCurvedList"/>
    <dgm:cxn modelId="{49AF2B50-4581-46EC-AA0C-FDBD98DC62AA}" type="presOf" srcId="{09CC83B7-485A-401E-B0ED-79CF0D2134DB}" destId="{B279BADE-643B-4863-AA08-4EF87EB9A482}" srcOrd="0" destOrd="0" presId="urn:microsoft.com/office/officeart/2008/layout/VerticalCurvedList"/>
    <dgm:cxn modelId="{6C3938BB-6B9B-4E3F-AE08-FE602A912928}" srcId="{E2AD9A66-0CFD-4F3B-9706-C113A291834B}" destId="{74BCC5FF-4ECF-4AFA-B0B1-417B3900087B}" srcOrd="2" destOrd="0" parTransId="{35F07DF8-0332-4D6F-B587-5289A67B5AC8}" sibTransId="{503F0CCE-209A-4F3E-8658-83804B857FB9}"/>
    <dgm:cxn modelId="{C2B6BFE5-1BC8-44C6-867F-7B9EB74EA5C4}" type="presOf" srcId="{4CD99DC9-7932-41C3-9BA2-7A628D92B28A}" destId="{CDD620DC-8F50-4E1F-8A23-8533F2661E85}" srcOrd="0" destOrd="0" presId="urn:microsoft.com/office/officeart/2008/layout/VerticalCurvedList"/>
    <dgm:cxn modelId="{1DD759D7-CC5C-4D85-8E38-5B342DF08F29}" type="presOf" srcId="{E2AD9A66-0CFD-4F3B-9706-C113A291834B}" destId="{46F1CB4B-EF84-457D-9735-5DA740267CEA}" srcOrd="0" destOrd="0" presId="urn:microsoft.com/office/officeart/2008/layout/VerticalCurvedList"/>
    <dgm:cxn modelId="{CD42E86D-DC0C-4449-8260-65A58F0B3385}" srcId="{E2AD9A66-0CFD-4F3B-9706-C113A291834B}" destId="{B87BC787-73CF-43E0-B406-A4BA311CEC8F}" srcOrd="0" destOrd="0" parTransId="{69A5741E-C940-48BE-B53C-CDDA14BBC5B3}" sibTransId="{4CD99DC9-7932-41C3-9BA2-7A628D92B28A}"/>
    <dgm:cxn modelId="{26566D4B-BBE6-4ECB-9E05-804F193629F3}" type="presParOf" srcId="{46F1CB4B-EF84-457D-9735-5DA740267CEA}" destId="{1A9A0D1B-DE68-470B-8495-D0E5CD0289EB}" srcOrd="0" destOrd="0" presId="urn:microsoft.com/office/officeart/2008/layout/VerticalCurvedList"/>
    <dgm:cxn modelId="{FD711277-E283-47D2-B67B-61E50A796B45}" type="presParOf" srcId="{1A9A0D1B-DE68-470B-8495-D0E5CD0289EB}" destId="{13A03786-2500-43A8-9B7B-241C78F2F3F3}" srcOrd="0" destOrd="0" presId="urn:microsoft.com/office/officeart/2008/layout/VerticalCurvedList"/>
    <dgm:cxn modelId="{47D05B6C-5BC8-462A-AF4A-F0E1BBE01021}" type="presParOf" srcId="{13A03786-2500-43A8-9B7B-241C78F2F3F3}" destId="{D91AE125-EE61-49C8-A07D-84CEB5C906E4}" srcOrd="0" destOrd="0" presId="urn:microsoft.com/office/officeart/2008/layout/VerticalCurvedList"/>
    <dgm:cxn modelId="{BF21F03C-4E89-4AB7-8D17-BEC3904EBAD1}" type="presParOf" srcId="{13A03786-2500-43A8-9B7B-241C78F2F3F3}" destId="{CDD620DC-8F50-4E1F-8A23-8533F2661E85}" srcOrd="1" destOrd="0" presId="urn:microsoft.com/office/officeart/2008/layout/VerticalCurvedList"/>
    <dgm:cxn modelId="{DB14034E-0D93-4668-8E2D-FDA6410BE8B1}" type="presParOf" srcId="{13A03786-2500-43A8-9B7B-241C78F2F3F3}" destId="{0ABDD7A7-8BB5-4D75-B326-5FA18215C5A1}" srcOrd="2" destOrd="0" presId="urn:microsoft.com/office/officeart/2008/layout/VerticalCurvedList"/>
    <dgm:cxn modelId="{39B37B57-AB4F-4A05-B584-909788545F06}" type="presParOf" srcId="{13A03786-2500-43A8-9B7B-241C78F2F3F3}" destId="{22249397-B83C-45E6-B2D0-D6EACEE45273}" srcOrd="3" destOrd="0" presId="urn:microsoft.com/office/officeart/2008/layout/VerticalCurvedList"/>
    <dgm:cxn modelId="{8E285B81-47DB-4AE7-AB50-34B1F7CB692C}" type="presParOf" srcId="{1A9A0D1B-DE68-470B-8495-D0E5CD0289EB}" destId="{EA1247CC-5A9F-4A15-AB56-851F119A0FE2}" srcOrd="1" destOrd="0" presId="urn:microsoft.com/office/officeart/2008/layout/VerticalCurvedList"/>
    <dgm:cxn modelId="{3B9A15AC-F852-4735-A855-117D4A6F6D53}" type="presParOf" srcId="{1A9A0D1B-DE68-470B-8495-D0E5CD0289EB}" destId="{372D9594-BBF7-4C81-91BD-EDA0796D2C75}" srcOrd="2" destOrd="0" presId="urn:microsoft.com/office/officeart/2008/layout/VerticalCurvedList"/>
    <dgm:cxn modelId="{E073C30E-13F7-4BCB-BD8E-A2313A58D3A5}" type="presParOf" srcId="{372D9594-BBF7-4C81-91BD-EDA0796D2C75}" destId="{BEDC1470-8CC4-40B8-A9E5-D65C391E9632}" srcOrd="0" destOrd="0" presId="urn:microsoft.com/office/officeart/2008/layout/VerticalCurvedList"/>
    <dgm:cxn modelId="{913A67DA-81F5-4D18-B4DB-F0E13316A9DD}" type="presParOf" srcId="{1A9A0D1B-DE68-470B-8495-D0E5CD0289EB}" destId="{B279BADE-643B-4863-AA08-4EF87EB9A482}" srcOrd="3" destOrd="0" presId="urn:microsoft.com/office/officeart/2008/layout/VerticalCurvedList"/>
    <dgm:cxn modelId="{6D2AC916-FBEF-43BF-895C-6E317F68EBDF}" type="presParOf" srcId="{1A9A0D1B-DE68-470B-8495-D0E5CD0289EB}" destId="{5165DAAC-A514-4C37-9D2A-040E08EC86D3}" srcOrd="4" destOrd="0" presId="urn:microsoft.com/office/officeart/2008/layout/VerticalCurvedList"/>
    <dgm:cxn modelId="{8954C84F-BC5B-4D01-A65C-2569B4FFD1EE}" type="presParOf" srcId="{5165DAAC-A514-4C37-9D2A-040E08EC86D3}" destId="{21FEF7E9-F868-41B9-A781-173BE21E20CD}" srcOrd="0" destOrd="0" presId="urn:microsoft.com/office/officeart/2008/layout/VerticalCurvedList"/>
    <dgm:cxn modelId="{CFF48A34-275A-40B5-B308-5F2C804AE5ED}" type="presParOf" srcId="{1A9A0D1B-DE68-470B-8495-D0E5CD0289EB}" destId="{52CF9F6D-38C7-4647-8567-A5DA47FB6397}" srcOrd="5" destOrd="0" presId="urn:microsoft.com/office/officeart/2008/layout/VerticalCurvedList"/>
    <dgm:cxn modelId="{5DE6ABA0-C764-4F6A-B524-6994D2E47F4E}" type="presParOf" srcId="{1A9A0D1B-DE68-470B-8495-D0E5CD0289EB}" destId="{DBCFDC56-2C17-41FD-88E7-89296466BD8D}" srcOrd="6" destOrd="0" presId="urn:microsoft.com/office/officeart/2008/layout/VerticalCurvedList"/>
    <dgm:cxn modelId="{1836D5F8-94F0-4861-B22B-489084C7F94E}" type="presParOf" srcId="{DBCFDC56-2C17-41FD-88E7-89296466BD8D}" destId="{A472F932-489F-426D-B716-F92BA40E22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D181C6-5DA1-454A-845F-DAF1628E7D63}" type="doc">
      <dgm:prSet loTypeId="urn:microsoft.com/office/officeart/2005/8/layout/hList2" loCatId="list" qsTypeId="urn:microsoft.com/office/officeart/2005/8/quickstyle/3d2" qsCatId="3D" csTypeId="urn:microsoft.com/office/officeart/2005/8/colors/accent1_2" csCatId="accent1" phldr="1"/>
      <dgm:spPr/>
      <dgm:t>
        <a:bodyPr/>
        <a:lstStyle/>
        <a:p>
          <a:endParaRPr lang="uk-UA"/>
        </a:p>
      </dgm:t>
    </dgm:pt>
    <dgm:pt modelId="{7188B62B-E90A-4129-B7A9-23F1E9D12CF7}">
      <dgm:prSet phldrT="[Текст]" custT="1"/>
      <dgm:spPr/>
      <dgm:t>
        <a:bodyPr/>
        <a:lstStyle/>
        <a:p>
          <a:pPr algn="ctr"/>
          <a:endParaRPr lang="uk-UA" sz="1800" noProof="0" dirty="0" smtClean="0">
            <a:solidFill>
              <a:srgbClr val="FF0000"/>
            </a:solidFill>
          </a:endParaRPr>
        </a:p>
        <a:p>
          <a:pPr algn="ctr"/>
          <a:r>
            <a:rPr lang="uk-UA" sz="1800" noProof="0" dirty="0" smtClean="0">
              <a:solidFill>
                <a:srgbClr val="FF0000"/>
              </a:solidFill>
            </a:rPr>
            <a:t>підсистема вироблення енергії</a:t>
          </a:r>
          <a:endParaRPr lang="uk-UA" sz="1800" noProof="0" dirty="0">
            <a:solidFill>
              <a:srgbClr val="FF0000"/>
            </a:solidFill>
          </a:endParaRPr>
        </a:p>
      </dgm:t>
    </dgm:pt>
    <dgm:pt modelId="{1BCE18E2-F40A-4816-B4A4-9DE0F6F2FA6D}" type="parTrans" cxnId="{5B2FBF34-EC0D-4DEC-9759-8E38B126B541}">
      <dgm:prSet/>
      <dgm:spPr/>
      <dgm:t>
        <a:bodyPr/>
        <a:lstStyle/>
        <a:p>
          <a:endParaRPr lang="uk-UA"/>
        </a:p>
      </dgm:t>
    </dgm:pt>
    <dgm:pt modelId="{C64224FF-14D0-4BCE-8D49-A9ACB181B1F2}" type="sibTrans" cxnId="{5B2FBF34-EC0D-4DEC-9759-8E38B126B541}">
      <dgm:prSet/>
      <dgm:spPr/>
      <dgm:t>
        <a:bodyPr/>
        <a:lstStyle/>
        <a:p>
          <a:endParaRPr lang="uk-UA"/>
        </a:p>
      </dgm:t>
    </dgm:pt>
    <dgm:pt modelId="{E7CA4C53-265E-421C-A523-1AF96426D235}">
      <dgm:prSet phldrT="[Текст]"/>
      <dgm:spPr/>
      <dgm:t>
        <a:bodyPr/>
        <a:lstStyle/>
        <a:p>
          <a:r>
            <a:rPr lang="uk-UA" noProof="0" dirty="0" smtClean="0"/>
            <a:t>котел</a:t>
          </a:r>
          <a:endParaRPr lang="uk-UA" noProof="0" dirty="0"/>
        </a:p>
      </dgm:t>
    </dgm:pt>
    <dgm:pt modelId="{36EC309C-2D4C-4001-AF44-051C28ABFDDF}" type="parTrans" cxnId="{BACBCD94-8D0B-4F26-B117-97632A47904F}">
      <dgm:prSet/>
      <dgm:spPr/>
      <dgm:t>
        <a:bodyPr/>
        <a:lstStyle/>
        <a:p>
          <a:endParaRPr lang="uk-UA"/>
        </a:p>
      </dgm:t>
    </dgm:pt>
    <dgm:pt modelId="{22CA7B91-A5D3-4FCE-9B3F-69B908EC4D86}" type="sibTrans" cxnId="{BACBCD94-8D0B-4F26-B117-97632A47904F}">
      <dgm:prSet/>
      <dgm:spPr/>
      <dgm:t>
        <a:bodyPr/>
        <a:lstStyle/>
        <a:p>
          <a:endParaRPr lang="uk-UA"/>
        </a:p>
      </dgm:t>
    </dgm:pt>
    <dgm:pt modelId="{6D2A3204-9287-4E0A-9FB6-BC4A2CB51CBB}">
      <dgm:prSet phldrT="[Текст]" custT="1"/>
      <dgm:spPr/>
      <dgm:t>
        <a:bodyPr/>
        <a:lstStyle/>
        <a:p>
          <a:pPr algn="ctr"/>
          <a:r>
            <a:rPr lang="uk-UA" sz="1800" noProof="0" dirty="0" smtClean="0">
              <a:solidFill>
                <a:srgbClr val="FF0000"/>
              </a:solidFill>
            </a:rPr>
            <a:t>підсистема розподілу, перетворення і передачі енергії </a:t>
          </a:r>
          <a:endParaRPr lang="uk-UA" sz="1800" noProof="0" dirty="0">
            <a:solidFill>
              <a:srgbClr val="FF0000"/>
            </a:solidFill>
          </a:endParaRPr>
        </a:p>
      </dgm:t>
    </dgm:pt>
    <dgm:pt modelId="{C53D4A9D-FEA8-48C8-9E53-9F04FDE2211B}" type="parTrans" cxnId="{389D9214-CD79-49D6-8604-7C3C6322EFA7}">
      <dgm:prSet/>
      <dgm:spPr/>
      <dgm:t>
        <a:bodyPr/>
        <a:lstStyle/>
        <a:p>
          <a:endParaRPr lang="uk-UA"/>
        </a:p>
      </dgm:t>
    </dgm:pt>
    <dgm:pt modelId="{BD252740-4511-4B56-9852-8D2A4582F0C7}" type="sibTrans" cxnId="{389D9214-CD79-49D6-8604-7C3C6322EFA7}">
      <dgm:prSet/>
      <dgm:spPr/>
      <dgm:t>
        <a:bodyPr/>
        <a:lstStyle/>
        <a:p>
          <a:endParaRPr lang="uk-UA"/>
        </a:p>
      </dgm:t>
    </dgm:pt>
    <dgm:pt modelId="{2104E793-E3E5-441E-AE1A-F66B30AD3819}">
      <dgm:prSet phldrT="[Текст]"/>
      <dgm:spPr/>
      <dgm:t>
        <a:bodyPr/>
        <a:lstStyle/>
        <a:p>
          <a:r>
            <a:rPr lang="uk-UA" dirty="0" smtClean="0"/>
            <a:t>Трубопроводи</a:t>
          </a:r>
          <a:endParaRPr lang="uk-UA" dirty="0"/>
        </a:p>
      </dgm:t>
    </dgm:pt>
    <dgm:pt modelId="{80A2A525-790F-401C-9179-F8F220B681DB}" type="parTrans" cxnId="{6FE53DCB-43F2-4F29-8188-D2398110D818}">
      <dgm:prSet/>
      <dgm:spPr/>
      <dgm:t>
        <a:bodyPr/>
        <a:lstStyle/>
        <a:p>
          <a:endParaRPr lang="uk-UA"/>
        </a:p>
      </dgm:t>
    </dgm:pt>
    <dgm:pt modelId="{8CE49E2E-2230-4A64-BF12-97339B3DCA34}" type="sibTrans" cxnId="{6FE53DCB-43F2-4F29-8188-D2398110D818}">
      <dgm:prSet/>
      <dgm:spPr/>
      <dgm:t>
        <a:bodyPr/>
        <a:lstStyle/>
        <a:p>
          <a:endParaRPr lang="uk-UA"/>
        </a:p>
      </dgm:t>
    </dgm:pt>
    <dgm:pt modelId="{FF28920E-7F79-4059-9782-3A83329D939D}">
      <dgm:prSet phldrT="[Текст]" custT="1"/>
      <dgm:spPr/>
      <dgm:t>
        <a:bodyPr/>
        <a:lstStyle/>
        <a:p>
          <a:pPr algn="ctr"/>
          <a:r>
            <a:rPr lang="uk-UA" sz="1800" noProof="0" dirty="0" smtClean="0">
              <a:solidFill>
                <a:srgbClr val="FF0000"/>
              </a:solidFill>
            </a:rPr>
            <a:t>навантаження</a:t>
          </a:r>
          <a:endParaRPr lang="uk-UA" sz="1500" noProof="0" dirty="0">
            <a:solidFill>
              <a:srgbClr val="FF0000"/>
            </a:solidFill>
          </a:endParaRPr>
        </a:p>
      </dgm:t>
    </dgm:pt>
    <dgm:pt modelId="{8FC28076-1DD0-4D42-B3C0-A4E58246E3AB}" type="parTrans" cxnId="{B895CA46-E4D3-475D-8086-59BE8DC2682D}">
      <dgm:prSet/>
      <dgm:spPr/>
      <dgm:t>
        <a:bodyPr/>
        <a:lstStyle/>
        <a:p>
          <a:endParaRPr lang="uk-UA"/>
        </a:p>
      </dgm:t>
    </dgm:pt>
    <dgm:pt modelId="{67B0CA5F-E4D1-426D-9D01-E092CD380975}" type="sibTrans" cxnId="{B895CA46-E4D3-475D-8086-59BE8DC2682D}">
      <dgm:prSet/>
      <dgm:spPr/>
      <dgm:t>
        <a:bodyPr/>
        <a:lstStyle/>
        <a:p>
          <a:endParaRPr lang="uk-UA"/>
        </a:p>
      </dgm:t>
    </dgm:pt>
    <dgm:pt modelId="{99D5D6A1-5A56-437D-8FBB-13C7556392B8}">
      <dgm:prSet phldrT="[Текст]"/>
      <dgm:spPr/>
      <dgm:t>
        <a:bodyPr/>
        <a:lstStyle/>
        <a:p>
          <a:r>
            <a:rPr lang="uk-UA" dirty="0" err="1" smtClean="0"/>
            <a:t>Спождивач</a:t>
          </a:r>
          <a:r>
            <a:rPr lang="uk-UA" dirty="0" smtClean="0"/>
            <a:t> енергії</a:t>
          </a:r>
          <a:endParaRPr lang="uk-UA" dirty="0"/>
        </a:p>
      </dgm:t>
    </dgm:pt>
    <dgm:pt modelId="{B438FA9C-6388-4912-9ABE-56DD05571836}" type="parTrans" cxnId="{914D1CE3-FE90-4FD4-83C8-3A5CEDC8AA1E}">
      <dgm:prSet/>
      <dgm:spPr/>
      <dgm:t>
        <a:bodyPr/>
        <a:lstStyle/>
        <a:p>
          <a:endParaRPr lang="uk-UA"/>
        </a:p>
      </dgm:t>
    </dgm:pt>
    <dgm:pt modelId="{6E432572-6240-45DE-970F-E69F6E8A5466}" type="sibTrans" cxnId="{914D1CE3-FE90-4FD4-83C8-3A5CEDC8AA1E}">
      <dgm:prSet/>
      <dgm:spPr/>
      <dgm:t>
        <a:bodyPr/>
        <a:lstStyle/>
        <a:p>
          <a:endParaRPr lang="uk-UA"/>
        </a:p>
      </dgm:t>
    </dgm:pt>
    <dgm:pt modelId="{FE96F23A-6D29-4368-AEED-77438EB26958}">
      <dgm:prSet phldrT="[Текст]"/>
      <dgm:spPr/>
      <dgm:t>
        <a:bodyPr/>
        <a:lstStyle/>
        <a:p>
          <a:r>
            <a:rPr lang="ru-RU" dirty="0" err="1" smtClean="0"/>
            <a:t>технологічний</a:t>
          </a:r>
          <a:r>
            <a:rPr lang="ru-RU" dirty="0" smtClean="0"/>
            <a:t> </a:t>
          </a:r>
          <a:r>
            <a:rPr lang="ru-RU" dirty="0" err="1" smtClean="0"/>
            <a:t>процес</a:t>
          </a:r>
          <a:endParaRPr lang="uk-UA" dirty="0"/>
        </a:p>
      </dgm:t>
    </dgm:pt>
    <dgm:pt modelId="{6CE9A961-AEC0-46A2-9D9F-3DD324428B54}" type="parTrans" cxnId="{3786E05E-8EB4-4C61-AAAA-EE4409CFA933}">
      <dgm:prSet/>
      <dgm:spPr/>
      <dgm:t>
        <a:bodyPr/>
        <a:lstStyle/>
        <a:p>
          <a:endParaRPr lang="uk-UA"/>
        </a:p>
      </dgm:t>
    </dgm:pt>
    <dgm:pt modelId="{9AE49FB8-1572-4C2C-A7EB-97C3B4DCF5FE}" type="sibTrans" cxnId="{3786E05E-8EB4-4C61-AAAA-EE4409CFA933}">
      <dgm:prSet/>
      <dgm:spPr/>
      <dgm:t>
        <a:bodyPr/>
        <a:lstStyle/>
        <a:p>
          <a:endParaRPr lang="uk-UA"/>
        </a:p>
      </dgm:t>
    </dgm:pt>
    <dgm:pt modelId="{0F6F7C09-14C9-4770-A7D6-544B8470BB4B}">
      <dgm:prSet phldrT="[Текст]"/>
      <dgm:spPr/>
      <dgm:t>
        <a:bodyPr/>
        <a:lstStyle/>
        <a:p>
          <a:r>
            <a:rPr lang="uk-UA" noProof="0" dirty="0" smtClean="0"/>
            <a:t>компресор</a:t>
          </a:r>
          <a:endParaRPr lang="uk-UA" noProof="0" dirty="0"/>
        </a:p>
      </dgm:t>
    </dgm:pt>
    <dgm:pt modelId="{05C645E4-FC99-413B-AAB0-E52242FACFC2}" type="parTrans" cxnId="{8746FECF-B028-406D-A785-C1C87A4478E5}">
      <dgm:prSet/>
      <dgm:spPr/>
      <dgm:t>
        <a:bodyPr/>
        <a:lstStyle/>
        <a:p>
          <a:endParaRPr lang="uk-UA"/>
        </a:p>
      </dgm:t>
    </dgm:pt>
    <dgm:pt modelId="{ECB2196B-C529-4F48-9458-2C90D3B4160B}" type="sibTrans" cxnId="{8746FECF-B028-406D-A785-C1C87A4478E5}">
      <dgm:prSet/>
      <dgm:spPr/>
      <dgm:t>
        <a:bodyPr/>
        <a:lstStyle/>
        <a:p>
          <a:endParaRPr lang="uk-UA"/>
        </a:p>
      </dgm:t>
    </dgm:pt>
    <dgm:pt modelId="{A727C444-A219-4BA3-8274-94052B4B8701}">
      <dgm:prSet phldrT="[Текст]"/>
      <dgm:spPr/>
      <dgm:t>
        <a:bodyPr/>
        <a:lstStyle/>
        <a:p>
          <a:r>
            <a:rPr lang="uk-UA" noProof="0" dirty="0" smtClean="0"/>
            <a:t>помпа</a:t>
          </a:r>
          <a:endParaRPr lang="uk-UA" noProof="0" dirty="0"/>
        </a:p>
      </dgm:t>
    </dgm:pt>
    <dgm:pt modelId="{78DECA58-63B8-46DC-B2DA-3E759C9F599F}" type="parTrans" cxnId="{412C4181-3BD6-44C5-A127-D4D7BE82DBFC}">
      <dgm:prSet/>
      <dgm:spPr/>
      <dgm:t>
        <a:bodyPr/>
        <a:lstStyle/>
        <a:p>
          <a:endParaRPr lang="uk-UA"/>
        </a:p>
      </dgm:t>
    </dgm:pt>
    <dgm:pt modelId="{3AEDEF80-17C0-4C9A-93D9-B322679A1A8F}" type="sibTrans" cxnId="{412C4181-3BD6-44C5-A127-D4D7BE82DBFC}">
      <dgm:prSet/>
      <dgm:spPr/>
      <dgm:t>
        <a:bodyPr/>
        <a:lstStyle/>
        <a:p>
          <a:endParaRPr lang="uk-UA"/>
        </a:p>
      </dgm:t>
    </dgm:pt>
    <dgm:pt modelId="{8CB5F970-5209-418D-BED3-9BED0BB3C375}">
      <dgm:prSet phldrT="[Текст]"/>
      <dgm:spPr/>
      <dgm:t>
        <a:bodyPr/>
        <a:lstStyle/>
        <a:p>
          <a:r>
            <a:rPr lang="uk-UA" noProof="0" dirty="0" smtClean="0"/>
            <a:t>електричний двигун</a:t>
          </a:r>
          <a:endParaRPr lang="uk-UA" noProof="0" dirty="0"/>
        </a:p>
      </dgm:t>
    </dgm:pt>
    <dgm:pt modelId="{95B5B478-8D8B-4B2C-860C-0B862FEFACBF}" type="parTrans" cxnId="{1D07352B-93A5-4606-8553-79E0A6C1D3D6}">
      <dgm:prSet/>
      <dgm:spPr/>
      <dgm:t>
        <a:bodyPr/>
        <a:lstStyle/>
        <a:p>
          <a:endParaRPr lang="uk-UA"/>
        </a:p>
      </dgm:t>
    </dgm:pt>
    <dgm:pt modelId="{768F865C-CAAC-404E-A558-B1EBB2425ADE}" type="sibTrans" cxnId="{1D07352B-93A5-4606-8553-79E0A6C1D3D6}">
      <dgm:prSet/>
      <dgm:spPr/>
      <dgm:t>
        <a:bodyPr/>
        <a:lstStyle/>
        <a:p>
          <a:endParaRPr lang="uk-UA"/>
        </a:p>
      </dgm:t>
    </dgm:pt>
    <dgm:pt modelId="{307B221F-74E4-43E5-8A21-154DD537192A}">
      <dgm:prSet phldrT="[Текст]"/>
      <dgm:spPr/>
      <dgm:t>
        <a:bodyPr/>
        <a:lstStyle/>
        <a:p>
          <a:r>
            <a:rPr lang="uk-UA" noProof="0" dirty="0" smtClean="0"/>
            <a:t>генератор</a:t>
          </a:r>
          <a:endParaRPr lang="uk-UA" noProof="0" dirty="0"/>
        </a:p>
      </dgm:t>
    </dgm:pt>
    <dgm:pt modelId="{4FC36701-4BAF-4408-8B30-8F34320D0928}" type="parTrans" cxnId="{9A851C8F-C474-4D22-ADC7-57246CF5D781}">
      <dgm:prSet/>
      <dgm:spPr/>
      <dgm:t>
        <a:bodyPr/>
        <a:lstStyle/>
        <a:p>
          <a:endParaRPr lang="uk-UA"/>
        </a:p>
      </dgm:t>
    </dgm:pt>
    <dgm:pt modelId="{AFAAC0F1-7D50-4547-829F-A1004471B204}" type="sibTrans" cxnId="{9A851C8F-C474-4D22-ADC7-57246CF5D781}">
      <dgm:prSet/>
      <dgm:spPr/>
      <dgm:t>
        <a:bodyPr/>
        <a:lstStyle/>
        <a:p>
          <a:endParaRPr lang="uk-UA"/>
        </a:p>
      </dgm:t>
    </dgm:pt>
    <dgm:pt modelId="{0A7CCD4A-4BAA-4067-A493-4A2F39115879}">
      <dgm:prSet phldrT="[Текст]"/>
      <dgm:spPr/>
      <dgm:t>
        <a:bodyPr/>
        <a:lstStyle/>
        <a:p>
          <a:r>
            <a:rPr lang="uk-UA" dirty="0" smtClean="0"/>
            <a:t>Кабельні лінії</a:t>
          </a:r>
          <a:endParaRPr lang="uk-UA" dirty="0"/>
        </a:p>
      </dgm:t>
    </dgm:pt>
    <dgm:pt modelId="{218E1A83-5036-4C87-AD4D-B00AB3E3A23B}" type="parTrans" cxnId="{F5339179-D327-46C3-B38C-DB5C4082B602}">
      <dgm:prSet/>
      <dgm:spPr/>
      <dgm:t>
        <a:bodyPr/>
        <a:lstStyle/>
        <a:p>
          <a:endParaRPr lang="uk-UA"/>
        </a:p>
      </dgm:t>
    </dgm:pt>
    <dgm:pt modelId="{C3EF8DBE-16D3-46D4-817A-FEB8F5BA65A0}" type="sibTrans" cxnId="{F5339179-D327-46C3-B38C-DB5C4082B602}">
      <dgm:prSet/>
      <dgm:spPr/>
      <dgm:t>
        <a:bodyPr/>
        <a:lstStyle/>
        <a:p>
          <a:endParaRPr lang="uk-UA"/>
        </a:p>
      </dgm:t>
    </dgm:pt>
    <dgm:pt modelId="{5B41E82A-2E2B-42FC-BAFE-789A8929054F}">
      <dgm:prSet phldrT="[Текст]"/>
      <dgm:spPr/>
      <dgm:t>
        <a:bodyPr/>
        <a:lstStyle/>
        <a:p>
          <a:r>
            <a:rPr lang="uk-UA" dirty="0" smtClean="0"/>
            <a:t>Повітряні лінії</a:t>
          </a:r>
          <a:endParaRPr lang="uk-UA" dirty="0"/>
        </a:p>
      </dgm:t>
    </dgm:pt>
    <dgm:pt modelId="{39AF246A-AEF3-464F-B86D-E04037F1D54C}" type="parTrans" cxnId="{8D1FD4A7-90F7-4BE9-9F6A-43DA88F583F2}">
      <dgm:prSet/>
      <dgm:spPr/>
      <dgm:t>
        <a:bodyPr/>
        <a:lstStyle/>
        <a:p>
          <a:endParaRPr lang="uk-UA"/>
        </a:p>
      </dgm:t>
    </dgm:pt>
    <dgm:pt modelId="{A7B05241-E209-4972-8806-F09CBF7C47EC}" type="sibTrans" cxnId="{8D1FD4A7-90F7-4BE9-9F6A-43DA88F583F2}">
      <dgm:prSet/>
      <dgm:spPr/>
      <dgm:t>
        <a:bodyPr/>
        <a:lstStyle/>
        <a:p>
          <a:endParaRPr lang="uk-UA"/>
        </a:p>
      </dgm:t>
    </dgm:pt>
    <dgm:pt modelId="{3AD76797-35EE-4D30-B5FC-5B941D4E8BF7}">
      <dgm:prSet phldrT="[Текст]"/>
      <dgm:spPr/>
      <dgm:t>
        <a:bodyPr/>
        <a:lstStyle/>
        <a:p>
          <a:r>
            <a:rPr lang="uk-UA" dirty="0" smtClean="0"/>
            <a:t>Ремінні передачі</a:t>
          </a:r>
          <a:endParaRPr lang="uk-UA" dirty="0"/>
        </a:p>
      </dgm:t>
    </dgm:pt>
    <dgm:pt modelId="{42FAEF75-E5C8-4611-8CD2-D2ED8A2C13D1}" type="parTrans" cxnId="{54928254-EEE9-4A38-840B-C0B6DC217B74}">
      <dgm:prSet/>
      <dgm:spPr/>
      <dgm:t>
        <a:bodyPr/>
        <a:lstStyle/>
        <a:p>
          <a:endParaRPr lang="uk-UA"/>
        </a:p>
      </dgm:t>
    </dgm:pt>
    <dgm:pt modelId="{9F82CCDE-CE0F-48C7-B669-905FECBB5736}" type="sibTrans" cxnId="{54928254-EEE9-4A38-840B-C0B6DC217B74}">
      <dgm:prSet/>
      <dgm:spPr/>
      <dgm:t>
        <a:bodyPr/>
        <a:lstStyle/>
        <a:p>
          <a:endParaRPr lang="uk-UA"/>
        </a:p>
      </dgm:t>
    </dgm:pt>
    <dgm:pt modelId="{8AD2713F-3338-4D9B-999B-D7382EAC4E6E}" type="pres">
      <dgm:prSet presAssocID="{50D181C6-5DA1-454A-845F-DAF1628E7D63}" presName="linearFlow" presStyleCnt="0">
        <dgm:presLayoutVars>
          <dgm:dir/>
          <dgm:animLvl val="lvl"/>
          <dgm:resizeHandles/>
        </dgm:presLayoutVars>
      </dgm:prSet>
      <dgm:spPr/>
      <dgm:t>
        <a:bodyPr/>
        <a:lstStyle/>
        <a:p>
          <a:endParaRPr lang="uk-UA"/>
        </a:p>
      </dgm:t>
    </dgm:pt>
    <dgm:pt modelId="{7D61339B-B4FC-4F73-9ADB-1E30520B7DA9}" type="pres">
      <dgm:prSet presAssocID="{7188B62B-E90A-4129-B7A9-23F1E9D12CF7}" presName="compositeNode" presStyleCnt="0">
        <dgm:presLayoutVars>
          <dgm:bulletEnabled val="1"/>
        </dgm:presLayoutVars>
      </dgm:prSet>
      <dgm:spPr/>
    </dgm:pt>
    <dgm:pt modelId="{D814997D-98AA-41B9-AFF4-03CC99893782}" type="pres">
      <dgm:prSet presAssocID="{7188B62B-E90A-4129-B7A9-23F1E9D12CF7}" presName="image" presStyleLbl="fgImgPlace1" presStyleIdx="0" presStyleCnt="3" custScaleX="191180" custScaleY="242783" custLinFactX="315" custLinFactNeighborX="100000" custLinFactNeighborY="3431"/>
      <dgm:spPr>
        <a:blipFill rotWithShape="1">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t>
        <a:bodyPr/>
        <a:lstStyle/>
        <a:p>
          <a:endParaRPr lang="uk-UA"/>
        </a:p>
      </dgm:t>
    </dgm:pt>
    <dgm:pt modelId="{48652DE4-0D3D-4F0E-84EB-09DE5006CCF8}" type="pres">
      <dgm:prSet presAssocID="{7188B62B-E90A-4129-B7A9-23F1E9D12CF7}" presName="childNode" presStyleLbl="node1" presStyleIdx="0" presStyleCnt="3" custScaleY="52766">
        <dgm:presLayoutVars>
          <dgm:bulletEnabled val="1"/>
        </dgm:presLayoutVars>
      </dgm:prSet>
      <dgm:spPr/>
      <dgm:t>
        <a:bodyPr/>
        <a:lstStyle/>
        <a:p>
          <a:endParaRPr lang="uk-UA"/>
        </a:p>
      </dgm:t>
    </dgm:pt>
    <dgm:pt modelId="{982E2D5B-D566-4E44-AA9F-36281F5122E1}" type="pres">
      <dgm:prSet presAssocID="{7188B62B-E90A-4129-B7A9-23F1E9D12CF7}" presName="parentNode" presStyleLbl="revTx" presStyleIdx="0" presStyleCnt="3" custScaleX="179048">
        <dgm:presLayoutVars>
          <dgm:chMax val="0"/>
          <dgm:bulletEnabled val="1"/>
        </dgm:presLayoutVars>
      </dgm:prSet>
      <dgm:spPr/>
      <dgm:t>
        <a:bodyPr/>
        <a:lstStyle/>
        <a:p>
          <a:endParaRPr lang="uk-UA"/>
        </a:p>
      </dgm:t>
    </dgm:pt>
    <dgm:pt modelId="{06A55FF3-A0BB-4ECA-A7A9-2D4EF32881DE}" type="pres">
      <dgm:prSet presAssocID="{C64224FF-14D0-4BCE-8D49-A9ACB181B1F2}" presName="sibTrans" presStyleCnt="0"/>
      <dgm:spPr/>
    </dgm:pt>
    <dgm:pt modelId="{6B6846CB-2575-4719-9E81-C780E4565C2C}" type="pres">
      <dgm:prSet presAssocID="{6D2A3204-9287-4E0A-9FB6-BC4A2CB51CBB}" presName="compositeNode" presStyleCnt="0">
        <dgm:presLayoutVars>
          <dgm:bulletEnabled val="1"/>
        </dgm:presLayoutVars>
      </dgm:prSet>
      <dgm:spPr/>
    </dgm:pt>
    <dgm:pt modelId="{E8BAEB8E-BF67-4C06-9983-FD2088758FAC}" type="pres">
      <dgm:prSet presAssocID="{6D2A3204-9287-4E0A-9FB6-BC4A2CB51CBB}" presName="image" presStyleLbl="fgImgPlace1" presStyleIdx="1" presStyleCnt="3" custScaleX="202531" custScaleY="240349" custLinFactNeighborX="60538" custLinFactNeighborY="10510"/>
      <dgm:spPr>
        <a:blipFill rotWithShape="1">
          <a:blip xmlns:r="http://schemas.openxmlformats.org/officeDocument/2006/relationships" r:embed="rId2"/>
          <a:stretch>
            <a:fillRect/>
          </a:stretch>
        </a:blipFill>
      </dgm:spPr>
      <dgm:t>
        <a:bodyPr/>
        <a:lstStyle/>
        <a:p>
          <a:endParaRPr lang="uk-UA"/>
        </a:p>
      </dgm:t>
    </dgm:pt>
    <dgm:pt modelId="{7A8AFD4A-9F6A-4EE3-A238-954CBE124772}" type="pres">
      <dgm:prSet presAssocID="{6D2A3204-9287-4E0A-9FB6-BC4A2CB51CBB}" presName="childNode" presStyleLbl="node1" presStyleIdx="1" presStyleCnt="3" custScaleY="51596">
        <dgm:presLayoutVars>
          <dgm:bulletEnabled val="1"/>
        </dgm:presLayoutVars>
      </dgm:prSet>
      <dgm:spPr/>
      <dgm:t>
        <a:bodyPr/>
        <a:lstStyle/>
        <a:p>
          <a:endParaRPr lang="uk-UA"/>
        </a:p>
      </dgm:t>
    </dgm:pt>
    <dgm:pt modelId="{8DC60AD3-90A9-449E-9626-786C0652C8FF}" type="pres">
      <dgm:prSet presAssocID="{6D2A3204-9287-4E0A-9FB6-BC4A2CB51CBB}" presName="parentNode" presStyleLbl="revTx" presStyleIdx="1" presStyleCnt="3" custScaleX="205266" custScaleY="117481">
        <dgm:presLayoutVars>
          <dgm:chMax val="0"/>
          <dgm:bulletEnabled val="1"/>
        </dgm:presLayoutVars>
      </dgm:prSet>
      <dgm:spPr/>
      <dgm:t>
        <a:bodyPr/>
        <a:lstStyle/>
        <a:p>
          <a:endParaRPr lang="uk-UA"/>
        </a:p>
      </dgm:t>
    </dgm:pt>
    <dgm:pt modelId="{4A6BDED2-8E55-4887-8B8C-01638D586C72}" type="pres">
      <dgm:prSet presAssocID="{BD252740-4511-4B56-9852-8D2A4582F0C7}" presName="sibTrans" presStyleCnt="0"/>
      <dgm:spPr/>
    </dgm:pt>
    <dgm:pt modelId="{4AB25AC0-8C7F-409F-B7B9-03EE77D9EAD5}" type="pres">
      <dgm:prSet presAssocID="{FF28920E-7F79-4059-9782-3A83329D939D}" presName="compositeNode" presStyleCnt="0">
        <dgm:presLayoutVars>
          <dgm:bulletEnabled val="1"/>
        </dgm:presLayoutVars>
      </dgm:prSet>
      <dgm:spPr/>
    </dgm:pt>
    <dgm:pt modelId="{D4DD6B94-8D2D-48A2-96E0-4FE3773109BD}" type="pres">
      <dgm:prSet presAssocID="{FF28920E-7F79-4059-9782-3A83329D939D}" presName="image" presStyleLbl="fgImgPlace1" presStyleIdx="2" presStyleCnt="3" custScaleX="195758" custScaleY="249783" custLinFactNeighborX="35346" custLinFactNeighborY="8322"/>
      <dgm:spPr>
        <a:blipFill rotWithShape="1">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t>
        <a:bodyPr/>
        <a:lstStyle/>
        <a:p>
          <a:endParaRPr lang="uk-UA"/>
        </a:p>
      </dgm:t>
    </dgm:pt>
    <dgm:pt modelId="{1703262F-7BAD-45DE-B67B-34D8FC9B5C19}" type="pres">
      <dgm:prSet presAssocID="{FF28920E-7F79-4059-9782-3A83329D939D}" presName="childNode" presStyleLbl="node1" presStyleIdx="2" presStyleCnt="3" custScaleY="55481">
        <dgm:presLayoutVars>
          <dgm:bulletEnabled val="1"/>
        </dgm:presLayoutVars>
      </dgm:prSet>
      <dgm:spPr/>
      <dgm:t>
        <a:bodyPr/>
        <a:lstStyle/>
        <a:p>
          <a:endParaRPr lang="uk-UA"/>
        </a:p>
      </dgm:t>
    </dgm:pt>
    <dgm:pt modelId="{A4558156-30C2-4934-933B-64885767F01E}" type="pres">
      <dgm:prSet presAssocID="{FF28920E-7F79-4059-9782-3A83329D939D}" presName="parentNode" presStyleLbl="revTx" presStyleIdx="2" presStyleCnt="3">
        <dgm:presLayoutVars>
          <dgm:chMax val="0"/>
          <dgm:bulletEnabled val="1"/>
        </dgm:presLayoutVars>
      </dgm:prSet>
      <dgm:spPr/>
      <dgm:t>
        <a:bodyPr/>
        <a:lstStyle/>
        <a:p>
          <a:endParaRPr lang="uk-UA"/>
        </a:p>
      </dgm:t>
    </dgm:pt>
  </dgm:ptLst>
  <dgm:cxnLst>
    <dgm:cxn modelId="{2490216C-44F8-4432-A3D9-30648C4DFB7E}" type="presOf" srcId="{0A7CCD4A-4BAA-4067-A493-4A2F39115879}" destId="{7A8AFD4A-9F6A-4EE3-A238-954CBE124772}" srcOrd="0" destOrd="1" presId="urn:microsoft.com/office/officeart/2005/8/layout/hList2"/>
    <dgm:cxn modelId="{5ADC0FDE-4A32-4A72-920F-A7DA5DAEDDEA}" type="presOf" srcId="{FE96F23A-6D29-4368-AEED-77438EB26958}" destId="{1703262F-7BAD-45DE-B67B-34D8FC9B5C19}" srcOrd="0" destOrd="1" presId="urn:microsoft.com/office/officeart/2005/8/layout/hList2"/>
    <dgm:cxn modelId="{8D1DBC37-E209-4040-A895-D8861C69E17B}" type="presOf" srcId="{0F6F7C09-14C9-4770-A7D6-544B8470BB4B}" destId="{48652DE4-0D3D-4F0E-84EB-09DE5006CCF8}" srcOrd="0" destOrd="1" presId="urn:microsoft.com/office/officeart/2005/8/layout/hList2"/>
    <dgm:cxn modelId="{1861AA1E-2FB6-44F7-A3AE-B886F969E184}" type="presOf" srcId="{99D5D6A1-5A56-437D-8FBB-13C7556392B8}" destId="{1703262F-7BAD-45DE-B67B-34D8FC9B5C19}" srcOrd="0" destOrd="0" presId="urn:microsoft.com/office/officeart/2005/8/layout/hList2"/>
    <dgm:cxn modelId="{389D9214-CD79-49D6-8604-7C3C6322EFA7}" srcId="{50D181C6-5DA1-454A-845F-DAF1628E7D63}" destId="{6D2A3204-9287-4E0A-9FB6-BC4A2CB51CBB}" srcOrd="1" destOrd="0" parTransId="{C53D4A9D-FEA8-48C8-9E53-9F04FDE2211B}" sibTransId="{BD252740-4511-4B56-9852-8D2A4582F0C7}"/>
    <dgm:cxn modelId="{1FC2AC20-7F92-4DA3-9299-226ED6028401}" type="presOf" srcId="{6D2A3204-9287-4E0A-9FB6-BC4A2CB51CBB}" destId="{8DC60AD3-90A9-449E-9626-786C0652C8FF}" srcOrd="0" destOrd="0" presId="urn:microsoft.com/office/officeart/2005/8/layout/hList2"/>
    <dgm:cxn modelId="{412C4181-3BD6-44C5-A127-D4D7BE82DBFC}" srcId="{7188B62B-E90A-4129-B7A9-23F1E9D12CF7}" destId="{A727C444-A219-4BA3-8274-94052B4B8701}" srcOrd="2" destOrd="0" parTransId="{78DECA58-63B8-46DC-B2DA-3E759C9F599F}" sibTransId="{3AEDEF80-17C0-4C9A-93D9-B322679A1A8F}"/>
    <dgm:cxn modelId="{6FE53DCB-43F2-4F29-8188-D2398110D818}" srcId="{6D2A3204-9287-4E0A-9FB6-BC4A2CB51CBB}" destId="{2104E793-E3E5-441E-AE1A-F66B30AD3819}" srcOrd="0" destOrd="0" parTransId="{80A2A525-790F-401C-9179-F8F220B681DB}" sibTransId="{8CE49E2E-2230-4A64-BF12-97339B3DCA34}"/>
    <dgm:cxn modelId="{1D97D54E-A7FA-4989-AADC-4F31A1D3F151}" type="presOf" srcId="{50D181C6-5DA1-454A-845F-DAF1628E7D63}" destId="{8AD2713F-3338-4D9B-999B-D7382EAC4E6E}" srcOrd="0" destOrd="0" presId="urn:microsoft.com/office/officeart/2005/8/layout/hList2"/>
    <dgm:cxn modelId="{09525778-759A-4353-8DEE-C742C9E79146}" type="presOf" srcId="{2104E793-E3E5-441E-AE1A-F66B30AD3819}" destId="{7A8AFD4A-9F6A-4EE3-A238-954CBE124772}" srcOrd="0" destOrd="0" presId="urn:microsoft.com/office/officeart/2005/8/layout/hList2"/>
    <dgm:cxn modelId="{397439E6-1141-474E-940B-89D925F6656A}" type="presOf" srcId="{5B41E82A-2E2B-42FC-BAFE-789A8929054F}" destId="{7A8AFD4A-9F6A-4EE3-A238-954CBE124772}" srcOrd="0" destOrd="2" presId="urn:microsoft.com/office/officeart/2005/8/layout/hList2"/>
    <dgm:cxn modelId="{8D1FD4A7-90F7-4BE9-9F6A-43DA88F583F2}" srcId="{6D2A3204-9287-4E0A-9FB6-BC4A2CB51CBB}" destId="{5B41E82A-2E2B-42FC-BAFE-789A8929054F}" srcOrd="2" destOrd="0" parTransId="{39AF246A-AEF3-464F-B86D-E04037F1D54C}" sibTransId="{A7B05241-E209-4972-8806-F09CBF7C47EC}"/>
    <dgm:cxn modelId="{9A851C8F-C474-4D22-ADC7-57246CF5D781}" srcId="{7188B62B-E90A-4129-B7A9-23F1E9D12CF7}" destId="{307B221F-74E4-43E5-8A21-154DD537192A}" srcOrd="4" destOrd="0" parTransId="{4FC36701-4BAF-4408-8B30-8F34320D0928}" sibTransId="{AFAAC0F1-7D50-4547-829F-A1004471B204}"/>
    <dgm:cxn modelId="{7304EF2C-231E-49A9-94C7-D4420B81C248}" type="presOf" srcId="{307B221F-74E4-43E5-8A21-154DD537192A}" destId="{48652DE4-0D3D-4F0E-84EB-09DE5006CCF8}" srcOrd="0" destOrd="4" presId="urn:microsoft.com/office/officeart/2005/8/layout/hList2"/>
    <dgm:cxn modelId="{3786E05E-8EB4-4C61-AAAA-EE4409CFA933}" srcId="{FF28920E-7F79-4059-9782-3A83329D939D}" destId="{FE96F23A-6D29-4368-AEED-77438EB26958}" srcOrd="1" destOrd="0" parTransId="{6CE9A961-AEC0-46A2-9D9F-3DD324428B54}" sibTransId="{9AE49FB8-1572-4C2C-A7EB-97C3B4DCF5FE}"/>
    <dgm:cxn modelId="{E4587460-0642-4C62-A43D-759FAA5D0B38}" type="presOf" srcId="{7188B62B-E90A-4129-B7A9-23F1E9D12CF7}" destId="{982E2D5B-D566-4E44-AA9F-36281F5122E1}" srcOrd="0" destOrd="0" presId="urn:microsoft.com/office/officeart/2005/8/layout/hList2"/>
    <dgm:cxn modelId="{6C3559E4-7181-4698-95E0-AF1E5B225568}" type="presOf" srcId="{FF28920E-7F79-4059-9782-3A83329D939D}" destId="{A4558156-30C2-4934-933B-64885767F01E}" srcOrd="0" destOrd="0" presId="urn:microsoft.com/office/officeart/2005/8/layout/hList2"/>
    <dgm:cxn modelId="{1D07352B-93A5-4606-8553-79E0A6C1D3D6}" srcId="{7188B62B-E90A-4129-B7A9-23F1E9D12CF7}" destId="{8CB5F970-5209-418D-BED3-9BED0BB3C375}" srcOrd="3" destOrd="0" parTransId="{95B5B478-8D8B-4B2C-860C-0B862FEFACBF}" sibTransId="{768F865C-CAAC-404E-A558-B1EBB2425ADE}"/>
    <dgm:cxn modelId="{54928254-EEE9-4A38-840B-C0B6DC217B74}" srcId="{6D2A3204-9287-4E0A-9FB6-BC4A2CB51CBB}" destId="{3AD76797-35EE-4D30-B5FC-5B941D4E8BF7}" srcOrd="3" destOrd="0" parTransId="{42FAEF75-E5C8-4611-8CD2-D2ED8A2C13D1}" sibTransId="{9F82CCDE-CE0F-48C7-B669-905FECBB5736}"/>
    <dgm:cxn modelId="{5B2FBF34-EC0D-4DEC-9759-8E38B126B541}" srcId="{50D181C6-5DA1-454A-845F-DAF1628E7D63}" destId="{7188B62B-E90A-4129-B7A9-23F1E9D12CF7}" srcOrd="0" destOrd="0" parTransId="{1BCE18E2-F40A-4816-B4A4-9DE0F6F2FA6D}" sibTransId="{C64224FF-14D0-4BCE-8D49-A9ACB181B1F2}"/>
    <dgm:cxn modelId="{BACBCD94-8D0B-4F26-B117-97632A47904F}" srcId="{7188B62B-E90A-4129-B7A9-23F1E9D12CF7}" destId="{E7CA4C53-265E-421C-A523-1AF96426D235}" srcOrd="0" destOrd="0" parTransId="{36EC309C-2D4C-4001-AF44-051C28ABFDDF}" sibTransId="{22CA7B91-A5D3-4FCE-9B3F-69B908EC4D86}"/>
    <dgm:cxn modelId="{F5339179-D327-46C3-B38C-DB5C4082B602}" srcId="{6D2A3204-9287-4E0A-9FB6-BC4A2CB51CBB}" destId="{0A7CCD4A-4BAA-4067-A493-4A2F39115879}" srcOrd="1" destOrd="0" parTransId="{218E1A83-5036-4C87-AD4D-B00AB3E3A23B}" sibTransId="{C3EF8DBE-16D3-46D4-817A-FEB8F5BA65A0}"/>
    <dgm:cxn modelId="{9EA1C7F3-0E5C-40D5-B528-7D9F365189C9}" type="presOf" srcId="{3AD76797-35EE-4D30-B5FC-5B941D4E8BF7}" destId="{7A8AFD4A-9F6A-4EE3-A238-954CBE124772}" srcOrd="0" destOrd="3" presId="urn:microsoft.com/office/officeart/2005/8/layout/hList2"/>
    <dgm:cxn modelId="{914D1CE3-FE90-4FD4-83C8-3A5CEDC8AA1E}" srcId="{FF28920E-7F79-4059-9782-3A83329D939D}" destId="{99D5D6A1-5A56-437D-8FBB-13C7556392B8}" srcOrd="0" destOrd="0" parTransId="{B438FA9C-6388-4912-9ABE-56DD05571836}" sibTransId="{6E432572-6240-45DE-970F-E69F6E8A5466}"/>
    <dgm:cxn modelId="{9ED64281-D3E6-4C84-90B0-51BCBEA7D7F1}" type="presOf" srcId="{A727C444-A219-4BA3-8274-94052B4B8701}" destId="{48652DE4-0D3D-4F0E-84EB-09DE5006CCF8}" srcOrd="0" destOrd="2" presId="urn:microsoft.com/office/officeart/2005/8/layout/hList2"/>
    <dgm:cxn modelId="{631329AB-8B08-4AF7-828D-D7722D93F43F}" type="presOf" srcId="{8CB5F970-5209-418D-BED3-9BED0BB3C375}" destId="{48652DE4-0D3D-4F0E-84EB-09DE5006CCF8}" srcOrd="0" destOrd="3" presId="urn:microsoft.com/office/officeart/2005/8/layout/hList2"/>
    <dgm:cxn modelId="{1ED4F1F9-4A98-4050-8E45-0B130415EE45}" type="presOf" srcId="{E7CA4C53-265E-421C-A523-1AF96426D235}" destId="{48652DE4-0D3D-4F0E-84EB-09DE5006CCF8}" srcOrd="0" destOrd="0" presId="urn:microsoft.com/office/officeart/2005/8/layout/hList2"/>
    <dgm:cxn modelId="{B895CA46-E4D3-475D-8086-59BE8DC2682D}" srcId="{50D181C6-5DA1-454A-845F-DAF1628E7D63}" destId="{FF28920E-7F79-4059-9782-3A83329D939D}" srcOrd="2" destOrd="0" parTransId="{8FC28076-1DD0-4D42-B3C0-A4E58246E3AB}" sibTransId="{67B0CA5F-E4D1-426D-9D01-E092CD380975}"/>
    <dgm:cxn modelId="{8746FECF-B028-406D-A785-C1C87A4478E5}" srcId="{7188B62B-E90A-4129-B7A9-23F1E9D12CF7}" destId="{0F6F7C09-14C9-4770-A7D6-544B8470BB4B}" srcOrd="1" destOrd="0" parTransId="{05C645E4-FC99-413B-AAB0-E52242FACFC2}" sibTransId="{ECB2196B-C529-4F48-9458-2C90D3B4160B}"/>
    <dgm:cxn modelId="{1D9F32E5-3A8B-4482-A60A-B202EF434D41}" type="presParOf" srcId="{8AD2713F-3338-4D9B-999B-D7382EAC4E6E}" destId="{7D61339B-B4FC-4F73-9ADB-1E30520B7DA9}" srcOrd="0" destOrd="0" presId="urn:microsoft.com/office/officeart/2005/8/layout/hList2"/>
    <dgm:cxn modelId="{E3A4DD20-00DA-4A2B-8236-CABD63F46862}" type="presParOf" srcId="{7D61339B-B4FC-4F73-9ADB-1E30520B7DA9}" destId="{D814997D-98AA-41B9-AFF4-03CC99893782}" srcOrd="0" destOrd="0" presId="urn:microsoft.com/office/officeart/2005/8/layout/hList2"/>
    <dgm:cxn modelId="{3788837B-B556-4EA4-9A9B-25F20AA74432}" type="presParOf" srcId="{7D61339B-B4FC-4F73-9ADB-1E30520B7DA9}" destId="{48652DE4-0D3D-4F0E-84EB-09DE5006CCF8}" srcOrd="1" destOrd="0" presId="urn:microsoft.com/office/officeart/2005/8/layout/hList2"/>
    <dgm:cxn modelId="{40C55F9E-CB2F-4346-BB24-3F5E22EC5CEE}" type="presParOf" srcId="{7D61339B-B4FC-4F73-9ADB-1E30520B7DA9}" destId="{982E2D5B-D566-4E44-AA9F-36281F5122E1}" srcOrd="2" destOrd="0" presId="urn:microsoft.com/office/officeart/2005/8/layout/hList2"/>
    <dgm:cxn modelId="{7BB80B88-D5A7-42F1-A964-79EE0F213296}" type="presParOf" srcId="{8AD2713F-3338-4D9B-999B-D7382EAC4E6E}" destId="{06A55FF3-A0BB-4ECA-A7A9-2D4EF32881DE}" srcOrd="1" destOrd="0" presId="urn:microsoft.com/office/officeart/2005/8/layout/hList2"/>
    <dgm:cxn modelId="{921A110C-3511-4EE2-B5A6-86412D80F8B9}" type="presParOf" srcId="{8AD2713F-3338-4D9B-999B-D7382EAC4E6E}" destId="{6B6846CB-2575-4719-9E81-C780E4565C2C}" srcOrd="2" destOrd="0" presId="urn:microsoft.com/office/officeart/2005/8/layout/hList2"/>
    <dgm:cxn modelId="{D48A9E80-5346-40BF-9E39-47EBC7151F0F}" type="presParOf" srcId="{6B6846CB-2575-4719-9E81-C780E4565C2C}" destId="{E8BAEB8E-BF67-4C06-9983-FD2088758FAC}" srcOrd="0" destOrd="0" presId="urn:microsoft.com/office/officeart/2005/8/layout/hList2"/>
    <dgm:cxn modelId="{FF723091-504D-4A6E-8FEA-E8FFEF300E64}" type="presParOf" srcId="{6B6846CB-2575-4719-9E81-C780E4565C2C}" destId="{7A8AFD4A-9F6A-4EE3-A238-954CBE124772}" srcOrd="1" destOrd="0" presId="urn:microsoft.com/office/officeart/2005/8/layout/hList2"/>
    <dgm:cxn modelId="{769021DC-7E92-4EAE-B7A0-26159FB635A0}" type="presParOf" srcId="{6B6846CB-2575-4719-9E81-C780E4565C2C}" destId="{8DC60AD3-90A9-449E-9626-786C0652C8FF}" srcOrd="2" destOrd="0" presId="urn:microsoft.com/office/officeart/2005/8/layout/hList2"/>
    <dgm:cxn modelId="{292D490D-A40D-4F1F-8073-071F7A845E34}" type="presParOf" srcId="{8AD2713F-3338-4D9B-999B-D7382EAC4E6E}" destId="{4A6BDED2-8E55-4887-8B8C-01638D586C72}" srcOrd="3" destOrd="0" presId="urn:microsoft.com/office/officeart/2005/8/layout/hList2"/>
    <dgm:cxn modelId="{E28307C5-CFF4-4E49-A7F3-DBF2D3FEAC76}" type="presParOf" srcId="{8AD2713F-3338-4D9B-999B-D7382EAC4E6E}" destId="{4AB25AC0-8C7F-409F-B7B9-03EE77D9EAD5}" srcOrd="4" destOrd="0" presId="urn:microsoft.com/office/officeart/2005/8/layout/hList2"/>
    <dgm:cxn modelId="{EE537F09-FF70-4E5C-9F81-969FD9410BDB}" type="presParOf" srcId="{4AB25AC0-8C7F-409F-B7B9-03EE77D9EAD5}" destId="{D4DD6B94-8D2D-48A2-96E0-4FE3773109BD}" srcOrd="0" destOrd="0" presId="urn:microsoft.com/office/officeart/2005/8/layout/hList2"/>
    <dgm:cxn modelId="{BFBADEC6-98BD-404D-A7D6-CD18B2BE0DC5}" type="presParOf" srcId="{4AB25AC0-8C7F-409F-B7B9-03EE77D9EAD5}" destId="{1703262F-7BAD-45DE-B67B-34D8FC9B5C19}" srcOrd="1" destOrd="0" presId="urn:microsoft.com/office/officeart/2005/8/layout/hList2"/>
    <dgm:cxn modelId="{BF522695-AEFC-4FBF-8ACB-BF5B6A858C49}" type="presParOf" srcId="{4AB25AC0-8C7F-409F-B7B9-03EE77D9EAD5}" destId="{A4558156-30C2-4934-933B-64885767F01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31402-EAA0-4518-965A-ACD96EBBC6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uk-UA"/>
        </a:p>
      </dgm:t>
    </dgm:pt>
    <dgm:pt modelId="{702A5AB8-65DD-4511-8089-CE0F873D62CC}">
      <dgm:prSet custT="1"/>
      <dgm:spPr/>
      <dgm:t>
        <a:bodyPr/>
        <a:lstStyle/>
        <a:p>
          <a:r>
            <a:rPr lang="ru-RU" sz="1600" dirty="0" err="1" smtClean="0"/>
            <a:t>високими</a:t>
          </a:r>
          <a:r>
            <a:rPr lang="ru-RU" sz="1600" dirty="0" smtClean="0"/>
            <a:t> </a:t>
          </a:r>
          <a:r>
            <a:rPr lang="ru-RU" sz="1600" dirty="0" err="1" smtClean="0"/>
            <a:t>або</a:t>
          </a:r>
          <a:r>
            <a:rPr lang="ru-RU" sz="1600" dirty="0" smtClean="0"/>
            <a:t> </a:t>
          </a:r>
          <a:r>
            <a:rPr lang="ru-RU" sz="1600" dirty="0" err="1" smtClean="0"/>
            <a:t>низькими</a:t>
          </a:r>
          <a:r>
            <a:rPr lang="ru-RU" sz="1600" dirty="0" smtClean="0"/>
            <a:t> температурами </a:t>
          </a:r>
          <a:endParaRPr lang="uk-UA" sz="1600" dirty="0"/>
        </a:p>
      </dgm:t>
    </dgm:pt>
    <dgm:pt modelId="{A92AF22A-94CA-4D0D-AB59-2E108386BBA9}" type="parTrans" cxnId="{D3733598-39E9-4B7A-9BE6-067EFA0F432A}">
      <dgm:prSet/>
      <dgm:spPr/>
      <dgm:t>
        <a:bodyPr/>
        <a:lstStyle/>
        <a:p>
          <a:endParaRPr lang="uk-UA"/>
        </a:p>
      </dgm:t>
    </dgm:pt>
    <dgm:pt modelId="{D383DD4B-D39D-45D3-8870-ED357E1E34CC}" type="sibTrans" cxnId="{D3733598-39E9-4B7A-9BE6-067EFA0F432A}">
      <dgm:prSet/>
      <dgm:spPr>
        <a:blipFill rotWithShape="0">
          <a:blip xmlns:r="http://schemas.openxmlformats.org/officeDocument/2006/relationships" r:embed="rId1"/>
          <a:stretch>
            <a:fillRect/>
          </a:stretch>
        </a:blipFill>
      </dgm:spPr>
      <dgm:t>
        <a:bodyPr/>
        <a:lstStyle/>
        <a:p>
          <a:endParaRPr lang="uk-UA"/>
        </a:p>
      </dgm:t>
    </dgm:pt>
    <dgm:pt modelId="{E95C1C9A-E311-4422-907E-B28B37AA5452}">
      <dgm:prSet custT="1"/>
      <dgm:spPr/>
      <dgm:t>
        <a:bodyPr/>
        <a:lstStyle/>
        <a:p>
          <a:r>
            <a:rPr lang="ru-RU" sz="1600" dirty="0" err="1" smtClean="0"/>
            <a:t>інтенсивність</a:t>
          </a:r>
          <a:r>
            <a:rPr lang="ru-RU" sz="1600" dirty="0" smtClean="0"/>
            <a:t> </a:t>
          </a:r>
          <a:r>
            <a:rPr lang="ru-RU" sz="1600" dirty="0" err="1" smtClean="0"/>
            <a:t>виробництва</a:t>
          </a:r>
          <a:endParaRPr lang="uk-UA" sz="1600" dirty="0"/>
        </a:p>
      </dgm:t>
    </dgm:pt>
    <dgm:pt modelId="{4EA7BB0C-C7D2-4037-A28E-6E9F83BCD103}" type="parTrans" cxnId="{5F0BD470-E741-467F-993F-A1F6EC49E343}">
      <dgm:prSet/>
      <dgm:spPr/>
      <dgm:t>
        <a:bodyPr/>
        <a:lstStyle/>
        <a:p>
          <a:endParaRPr lang="uk-UA"/>
        </a:p>
      </dgm:t>
    </dgm:pt>
    <dgm:pt modelId="{85F8CEB1-C536-4D46-A584-FAB8EB29AFBF}" type="sibTrans" cxnId="{5F0BD470-E741-467F-993F-A1F6EC49E343}">
      <dgm:prSet/>
      <dgm:spPr>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t>
        <a:bodyPr/>
        <a:lstStyle/>
        <a:p>
          <a:endParaRPr lang="uk-UA"/>
        </a:p>
      </dgm:t>
    </dgm:pt>
    <dgm:pt modelId="{7AA3942A-EFC4-4B00-9831-6AFF0E2C5C20}">
      <dgm:prSet custT="1"/>
      <dgm:spPr/>
      <dgm:t>
        <a:bodyPr/>
        <a:lstStyle/>
        <a:p>
          <a:r>
            <a:rPr lang="ru-RU" sz="1600" dirty="0" err="1" smtClean="0"/>
            <a:t>високий</a:t>
          </a:r>
          <a:r>
            <a:rPr lang="ru-RU" sz="1600" dirty="0" smtClean="0"/>
            <a:t> </a:t>
          </a:r>
          <a:r>
            <a:rPr lang="ru-RU" sz="1600" dirty="0" err="1" smtClean="0"/>
            <a:t>рівень</a:t>
          </a:r>
          <a:r>
            <a:rPr lang="ru-RU" sz="1600" dirty="0" smtClean="0"/>
            <a:t> </a:t>
          </a:r>
          <a:r>
            <a:rPr lang="ru-RU" sz="1600" dirty="0" err="1" smtClean="0"/>
            <a:t>споживання</a:t>
          </a:r>
          <a:r>
            <a:rPr lang="ru-RU" sz="1600" dirty="0" smtClean="0"/>
            <a:t> води, пари, </a:t>
          </a:r>
          <a:r>
            <a:rPr lang="ru-RU" sz="1600" dirty="0" err="1" smtClean="0"/>
            <a:t>стисненого</a:t>
          </a:r>
          <a:r>
            <a:rPr lang="ru-RU" sz="1600" dirty="0" smtClean="0"/>
            <a:t> </a:t>
          </a:r>
          <a:r>
            <a:rPr lang="ru-RU" sz="1600" dirty="0" err="1" smtClean="0"/>
            <a:t>повітря</a:t>
          </a:r>
          <a:r>
            <a:rPr lang="ru-RU" sz="1600" dirty="0" smtClean="0"/>
            <a:t> і </a:t>
          </a:r>
          <a:endParaRPr lang="uk-UA" sz="1600" dirty="0"/>
        </a:p>
      </dgm:t>
    </dgm:pt>
    <dgm:pt modelId="{38FD973C-55E6-4FDD-AD18-1A68B713BB76}" type="parTrans" cxnId="{651E05A4-511C-4FAE-ADC4-103AB1D3629A}">
      <dgm:prSet/>
      <dgm:spPr/>
      <dgm:t>
        <a:bodyPr/>
        <a:lstStyle/>
        <a:p>
          <a:endParaRPr lang="uk-UA"/>
        </a:p>
      </dgm:t>
    </dgm:pt>
    <dgm:pt modelId="{891689B4-FF45-4E17-87DA-8452E1911BA7}" type="sibTrans" cxnId="{651E05A4-511C-4FAE-ADC4-103AB1D3629A}">
      <dgm:prSet/>
      <dgm:spPr>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t>
        <a:bodyPr/>
        <a:lstStyle/>
        <a:p>
          <a:endParaRPr lang="uk-UA"/>
        </a:p>
      </dgm:t>
    </dgm:pt>
    <dgm:pt modelId="{69C75B8D-6884-4A7D-A9CF-64362172CCE6}" type="pres">
      <dgm:prSet presAssocID="{EEA31402-EAA0-4518-965A-ACD96EBBC690}" presName="Name0" presStyleCnt="0">
        <dgm:presLayoutVars>
          <dgm:chMax/>
          <dgm:chPref/>
          <dgm:dir/>
          <dgm:animLvl val="lvl"/>
        </dgm:presLayoutVars>
      </dgm:prSet>
      <dgm:spPr/>
      <dgm:t>
        <a:bodyPr/>
        <a:lstStyle/>
        <a:p>
          <a:endParaRPr lang="uk-UA"/>
        </a:p>
      </dgm:t>
    </dgm:pt>
    <dgm:pt modelId="{EC44009A-3401-4BCE-AB62-DD7D8A19179E}" type="pres">
      <dgm:prSet presAssocID="{702A5AB8-65DD-4511-8089-CE0F873D62CC}" presName="composite" presStyleCnt="0"/>
      <dgm:spPr/>
    </dgm:pt>
    <dgm:pt modelId="{E9F410C0-6ECE-48A3-B273-2C31157C8AA6}" type="pres">
      <dgm:prSet presAssocID="{702A5AB8-65DD-4511-8089-CE0F873D62CC}" presName="Parent1" presStyleLbl="node1" presStyleIdx="0" presStyleCnt="6" custScaleX="126291">
        <dgm:presLayoutVars>
          <dgm:chMax val="1"/>
          <dgm:chPref val="1"/>
          <dgm:bulletEnabled val="1"/>
        </dgm:presLayoutVars>
      </dgm:prSet>
      <dgm:spPr/>
      <dgm:t>
        <a:bodyPr/>
        <a:lstStyle/>
        <a:p>
          <a:endParaRPr lang="uk-UA"/>
        </a:p>
      </dgm:t>
    </dgm:pt>
    <dgm:pt modelId="{9435EF5E-2CBA-4C59-AA5C-590819628479}" type="pres">
      <dgm:prSet presAssocID="{702A5AB8-65DD-4511-8089-CE0F873D62CC}" presName="Childtext1" presStyleLbl="revTx" presStyleIdx="0" presStyleCnt="3">
        <dgm:presLayoutVars>
          <dgm:chMax val="0"/>
          <dgm:chPref val="0"/>
          <dgm:bulletEnabled val="1"/>
        </dgm:presLayoutVars>
      </dgm:prSet>
      <dgm:spPr/>
    </dgm:pt>
    <dgm:pt modelId="{B0D18CCD-24B1-4F88-9115-6B06CF4C66A2}" type="pres">
      <dgm:prSet presAssocID="{702A5AB8-65DD-4511-8089-CE0F873D62CC}" presName="BalanceSpacing" presStyleCnt="0"/>
      <dgm:spPr/>
    </dgm:pt>
    <dgm:pt modelId="{3C6761D0-5060-44F7-89B6-E81A4148762C}" type="pres">
      <dgm:prSet presAssocID="{702A5AB8-65DD-4511-8089-CE0F873D62CC}" presName="BalanceSpacing1" presStyleCnt="0"/>
      <dgm:spPr/>
    </dgm:pt>
    <dgm:pt modelId="{19DE0A9E-79DD-4E61-85CC-424B1A1932B1}" type="pres">
      <dgm:prSet presAssocID="{D383DD4B-D39D-45D3-8870-ED357E1E34CC}" presName="Accent1Text" presStyleLbl="node1" presStyleIdx="1" presStyleCnt="6"/>
      <dgm:spPr/>
      <dgm:t>
        <a:bodyPr/>
        <a:lstStyle/>
        <a:p>
          <a:endParaRPr lang="uk-UA"/>
        </a:p>
      </dgm:t>
    </dgm:pt>
    <dgm:pt modelId="{BD217E37-816E-4A54-97F3-48C80C0480B3}" type="pres">
      <dgm:prSet presAssocID="{D383DD4B-D39D-45D3-8870-ED357E1E34CC}" presName="spaceBetweenRectangles" presStyleCnt="0"/>
      <dgm:spPr/>
    </dgm:pt>
    <dgm:pt modelId="{735252C5-1B6D-42C6-8684-3627B6EEBC02}" type="pres">
      <dgm:prSet presAssocID="{E95C1C9A-E311-4422-907E-B28B37AA5452}" presName="composite" presStyleCnt="0"/>
      <dgm:spPr/>
    </dgm:pt>
    <dgm:pt modelId="{DD91D805-0ADF-4D2E-8014-793517193976}" type="pres">
      <dgm:prSet presAssocID="{E95C1C9A-E311-4422-907E-B28B37AA5452}" presName="Parent1" presStyleLbl="node1" presStyleIdx="2" presStyleCnt="6" custScaleX="159658" custLinFactNeighborX="-4930" custLinFactNeighborY="715">
        <dgm:presLayoutVars>
          <dgm:chMax val="1"/>
          <dgm:chPref val="1"/>
          <dgm:bulletEnabled val="1"/>
        </dgm:presLayoutVars>
      </dgm:prSet>
      <dgm:spPr/>
      <dgm:t>
        <a:bodyPr/>
        <a:lstStyle/>
        <a:p>
          <a:endParaRPr lang="uk-UA"/>
        </a:p>
      </dgm:t>
    </dgm:pt>
    <dgm:pt modelId="{3630DC7B-D87B-4F72-9AEB-D5296490BA40}" type="pres">
      <dgm:prSet presAssocID="{E95C1C9A-E311-4422-907E-B28B37AA5452}" presName="Childtext1" presStyleLbl="revTx" presStyleIdx="1" presStyleCnt="3">
        <dgm:presLayoutVars>
          <dgm:chMax val="0"/>
          <dgm:chPref val="0"/>
          <dgm:bulletEnabled val="1"/>
        </dgm:presLayoutVars>
      </dgm:prSet>
      <dgm:spPr/>
    </dgm:pt>
    <dgm:pt modelId="{28A516D5-850A-4A7C-8C35-8E3660E6C690}" type="pres">
      <dgm:prSet presAssocID="{E95C1C9A-E311-4422-907E-B28B37AA5452}" presName="BalanceSpacing" presStyleCnt="0"/>
      <dgm:spPr/>
    </dgm:pt>
    <dgm:pt modelId="{0BE2B804-CB13-497D-B89F-79B2A9E2C33A}" type="pres">
      <dgm:prSet presAssocID="{E95C1C9A-E311-4422-907E-B28B37AA5452}" presName="BalanceSpacing1" presStyleCnt="0"/>
      <dgm:spPr/>
    </dgm:pt>
    <dgm:pt modelId="{C5FD6059-A7D6-420C-91EE-5C59670BFF6D}" type="pres">
      <dgm:prSet presAssocID="{85F8CEB1-C536-4D46-A584-FAB8EB29AFBF}" presName="Accent1Text" presStyleLbl="node1" presStyleIdx="3" presStyleCnt="6"/>
      <dgm:spPr/>
      <dgm:t>
        <a:bodyPr/>
        <a:lstStyle/>
        <a:p>
          <a:endParaRPr lang="uk-UA"/>
        </a:p>
      </dgm:t>
    </dgm:pt>
    <dgm:pt modelId="{45E7F005-96B3-4486-9F6E-8C04635505CA}" type="pres">
      <dgm:prSet presAssocID="{85F8CEB1-C536-4D46-A584-FAB8EB29AFBF}" presName="spaceBetweenRectangles" presStyleCnt="0"/>
      <dgm:spPr/>
    </dgm:pt>
    <dgm:pt modelId="{B0CF2633-B8F7-447E-8D0C-1E3D34A3A9FE}" type="pres">
      <dgm:prSet presAssocID="{7AA3942A-EFC4-4B00-9831-6AFF0E2C5C20}" presName="composite" presStyleCnt="0"/>
      <dgm:spPr/>
    </dgm:pt>
    <dgm:pt modelId="{EEF457A7-CF8C-4D5D-BDF4-410F0AA0DFFA}" type="pres">
      <dgm:prSet presAssocID="{7AA3942A-EFC4-4B00-9831-6AFF0E2C5C20}" presName="Parent1" presStyleLbl="node1" presStyleIdx="4" presStyleCnt="6" custScaleX="155869" custScaleY="100071">
        <dgm:presLayoutVars>
          <dgm:chMax val="1"/>
          <dgm:chPref val="1"/>
          <dgm:bulletEnabled val="1"/>
        </dgm:presLayoutVars>
      </dgm:prSet>
      <dgm:spPr/>
      <dgm:t>
        <a:bodyPr/>
        <a:lstStyle/>
        <a:p>
          <a:endParaRPr lang="uk-UA"/>
        </a:p>
      </dgm:t>
    </dgm:pt>
    <dgm:pt modelId="{90117831-5F81-46CE-9DD5-38738DE9FA1B}" type="pres">
      <dgm:prSet presAssocID="{7AA3942A-EFC4-4B00-9831-6AFF0E2C5C20}" presName="Childtext1" presStyleLbl="revTx" presStyleIdx="2" presStyleCnt="3">
        <dgm:presLayoutVars>
          <dgm:chMax val="0"/>
          <dgm:chPref val="0"/>
          <dgm:bulletEnabled val="1"/>
        </dgm:presLayoutVars>
      </dgm:prSet>
      <dgm:spPr/>
    </dgm:pt>
    <dgm:pt modelId="{A615B605-2181-4952-B241-F2035DD5C458}" type="pres">
      <dgm:prSet presAssocID="{7AA3942A-EFC4-4B00-9831-6AFF0E2C5C20}" presName="BalanceSpacing" presStyleCnt="0"/>
      <dgm:spPr/>
    </dgm:pt>
    <dgm:pt modelId="{96CD4192-2209-4758-85E0-835C8B353546}" type="pres">
      <dgm:prSet presAssocID="{7AA3942A-EFC4-4B00-9831-6AFF0E2C5C20}" presName="BalanceSpacing1" presStyleCnt="0"/>
      <dgm:spPr/>
    </dgm:pt>
    <dgm:pt modelId="{13B84CBF-D9BE-410D-97C9-B0DD51C5536D}" type="pres">
      <dgm:prSet presAssocID="{891689B4-FF45-4E17-87DA-8452E1911BA7}" presName="Accent1Text" presStyleLbl="node1" presStyleIdx="5" presStyleCnt="6" custScaleX="121086"/>
      <dgm:spPr/>
      <dgm:t>
        <a:bodyPr/>
        <a:lstStyle/>
        <a:p>
          <a:endParaRPr lang="uk-UA"/>
        </a:p>
      </dgm:t>
    </dgm:pt>
  </dgm:ptLst>
  <dgm:cxnLst>
    <dgm:cxn modelId="{5F0BD470-E741-467F-993F-A1F6EC49E343}" srcId="{EEA31402-EAA0-4518-965A-ACD96EBBC690}" destId="{E95C1C9A-E311-4422-907E-B28B37AA5452}" srcOrd="1" destOrd="0" parTransId="{4EA7BB0C-C7D2-4037-A28E-6E9F83BCD103}" sibTransId="{85F8CEB1-C536-4D46-A584-FAB8EB29AFBF}"/>
    <dgm:cxn modelId="{D3733598-39E9-4B7A-9BE6-067EFA0F432A}" srcId="{EEA31402-EAA0-4518-965A-ACD96EBBC690}" destId="{702A5AB8-65DD-4511-8089-CE0F873D62CC}" srcOrd="0" destOrd="0" parTransId="{A92AF22A-94CA-4D0D-AB59-2E108386BBA9}" sibTransId="{D383DD4B-D39D-45D3-8870-ED357E1E34CC}"/>
    <dgm:cxn modelId="{0FABB0E4-F247-428C-9FEF-94C26B988AFD}" type="presOf" srcId="{EEA31402-EAA0-4518-965A-ACD96EBBC690}" destId="{69C75B8D-6884-4A7D-A9CF-64362172CCE6}" srcOrd="0" destOrd="0" presId="urn:microsoft.com/office/officeart/2008/layout/AlternatingHexagons"/>
    <dgm:cxn modelId="{B51FD069-7232-428F-9123-A258CA46D0B2}" type="presOf" srcId="{E95C1C9A-E311-4422-907E-B28B37AA5452}" destId="{DD91D805-0ADF-4D2E-8014-793517193976}" srcOrd="0" destOrd="0" presId="urn:microsoft.com/office/officeart/2008/layout/AlternatingHexagons"/>
    <dgm:cxn modelId="{9F2E9D2C-D805-4AA0-8084-3CF2BB5624D4}" type="presOf" srcId="{702A5AB8-65DD-4511-8089-CE0F873D62CC}" destId="{E9F410C0-6ECE-48A3-B273-2C31157C8AA6}" srcOrd="0" destOrd="0" presId="urn:microsoft.com/office/officeart/2008/layout/AlternatingHexagons"/>
    <dgm:cxn modelId="{2930EA30-CFC5-47B1-AFEB-9BECB2CFE940}" type="presOf" srcId="{7AA3942A-EFC4-4B00-9831-6AFF0E2C5C20}" destId="{EEF457A7-CF8C-4D5D-BDF4-410F0AA0DFFA}" srcOrd="0" destOrd="0" presId="urn:microsoft.com/office/officeart/2008/layout/AlternatingHexagons"/>
    <dgm:cxn modelId="{3254FF0F-C088-4009-A9DC-A6F1F77101FA}" type="presOf" srcId="{891689B4-FF45-4E17-87DA-8452E1911BA7}" destId="{13B84CBF-D9BE-410D-97C9-B0DD51C5536D}" srcOrd="0" destOrd="0" presId="urn:microsoft.com/office/officeart/2008/layout/AlternatingHexagons"/>
    <dgm:cxn modelId="{F52A3C1D-09C7-48B3-8E6B-0EC5E874CAFB}" type="presOf" srcId="{D383DD4B-D39D-45D3-8870-ED357E1E34CC}" destId="{19DE0A9E-79DD-4E61-85CC-424B1A1932B1}" srcOrd="0" destOrd="0" presId="urn:microsoft.com/office/officeart/2008/layout/AlternatingHexagons"/>
    <dgm:cxn modelId="{651E05A4-511C-4FAE-ADC4-103AB1D3629A}" srcId="{EEA31402-EAA0-4518-965A-ACD96EBBC690}" destId="{7AA3942A-EFC4-4B00-9831-6AFF0E2C5C20}" srcOrd="2" destOrd="0" parTransId="{38FD973C-55E6-4FDD-AD18-1A68B713BB76}" sibTransId="{891689B4-FF45-4E17-87DA-8452E1911BA7}"/>
    <dgm:cxn modelId="{B7C3458F-485F-47A4-9FD5-520914412FBD}" type="presOf" srcId="{85F8CEB1-C536-4D46-A584-FAB8EB29AFBF}" destId="{C5FD6059-A7D6-420C-91EE-5C59670BFF6D}" srcOrd="0" destOrd="0" presId="urn:microsoft.com/office/officeart/2008/layout/AlternatingHexagons"/>
    <dgm:cxn modelId="{7BF31091-E852-486E-B13B-E9E580F08B47}" type="presParOf" srcId="{69C75B8D-6884-4A7D-A9CF-64362172CCE6}" destId="{EC44009A-3401-4BCE-AB62-DD7D8A19179E}" srcOrd="0" destOrd="0" presId="urn:microsoft.com/office/officeart/2008/layout/AlternatingHexagons"/>
    <dgm:cxn modelId="{E8BE5114-1110-4F9B-88C5-C5DE17BBB9B9}" type="presParOf" srcId="{EC44009A-3401-4BCE-AB62-DD7D8A19179E}" destId="{E9F410C0-6ECE-48A3-B273-2C31157C8AA6}" srcOrd="0" destOrd="0" presId="urn:microsoft.com/office/officeart/2008/layout/AlternatingHexagons"/>
    <dgm:cxn modelId="{766A880D-C727-47CA-BE7B-7DE6D5BD1901}" type="presParOf" srcId="{EC44009A-3401-4BCE-AB62-DD7D8A19179E}" destId="{9435EF5E-2CBA-4C59-AA5C-590819628479}" srcOrd="1" destOrd="0" presId="urn:microsoft.com/office/officeart/2008/layout/AlternatingHexagons"/>
    <dgm:cxn modelId="{44598E68-7A2C-4812-A63A-DBB1B39F6489}" type="presParOf" srcId="{EC44009A-3401-4BCE-AB62-DD7D8A19179E}" destId="{B0D18CCD-24B1-4F88-9115-6B06CF4C66A2}" srcOrd="2" destOrd="0" presId="urn:microsoft.com/office/officeart/2008/layout/AlternatingHexagons"/>
    <dgm:cxn modelId="{E151FD31-C19B-454F-91DD-2E1CC864D9BF}" type="presParOf" srcId="{EC44009A-3401-4BCE-AB62-DD7D8A19179E}" destId="{3C6761D0-5060-44F7-89B6-E81A4148762C}" srcOrd="3" destOrd="0" presId="urn:microsoft.com/office/officeart/2008/layout/AlternatingHexagons"/>
    <dgm:cxn modelId="{D24CD4F1-EB25-4F02-8FDA-852EA111B69C}" type="presParOf" srcId="{EC44009A-3401-4BCE-AB62-DD7D8A19179E}" destId="{19DE0A9E-79DD-4E61-85CC-424B1A1932B1}" srcOrd="4" destOrd="0" presId="urn:microsoft.com/office/officeart/2008/layout/AlternatingHexagons"/>
    <dgm:cxn modelId="{A660F355-71DB-48C5-8304-45D0B0595AA3}" type="presParOf" srcId="{69C75B8D-6884-4A7D-A9CF-64362172CCE6}" destId="{BD217E37-816E-4A54-97F3-48C80C0480B3}" srcOrd="1" destOrd="0" presId="urn:microsoft.com/office/officeart/2008/layout/AlternatingHexagons"/>
    <dgm:cxn modelId="{4994AFDD-DC9B-4546-87E3-F2FB5E5B9F1E}" type="presParOf" srcId="{69C75B8D-6884-4A7D-A9CF-64362172CCE6}" destId="{735252C5-1B6D-42C6-8684-3627B6EEBC02}" srcOrd="2" destOrd="0" presId="urn:microsoft.com/office/officeart/2008/layout/AlternatingHexagons"/>
    <dgm:cxn modelId="{CF29021F-DFCE-445F-AC44-8127EA09404F}" type="presParOf" srcId="{735252C5-1B6D-42C6-8684-3627B6EEBC02}" destId="{DD91D805-0ADF-4D2E-8014-793517193976}" srcOrd="0" destOrd="0" presId="urn:microsoft.com/office/officeart/2008/layout/AlternatingHexagons"/>
    <dgm:cxn modelId="{805A1732-A583-46A3-9E47-8B769403E3F1}" type="presParOf" srcId="{735252C5-1B6D-42C6-8684-3627B6EEBC02}" destId="{3630DC7B-D87B-4F72-9AEB-D5296490BA40}" srcOrd="1" destOrd="0" presId="urn:microsoft.com/office/officeart/2008/layout/AlternatingHexagons"/>
    <dgm:cxn modelId="{D586163D-897C-4490-A1E7-A132E439CF26}" type="presParOf" srcId="{735252C5-1B6D-42C6-8684-3627B6EEBC02}" destId="{28A516D5-850A-4A7C-8C35-8E3660E6C690}" srcOrd="2" destOrd="0" presId="urn:microsoft.com/office/officeart/2008/layout/AlternatingHexagons"/>
    <dgm:cxn modelId="{400F5990-5ECC-411F-B451-20FA8C7DDFF5}" type="presParOf" srcId="{735252C5-1B6D-42C6-8684-3627B6EEBC02}" destId="{0BE2B804-CB13-497D-B89F-79B2A9E2C33A}" srcOrd="3" destOrd="0" presId="urn:microsoft.com/office/officeart/2008/layout/AlternatingHexagons"/>
    <dgm:cxn modelId="{54794615-4FF6-4476-BA52-854FF96730FF}" type="presParOf" srcId="{735252C5-1B6D-42C6-8684-3627B6EEBC02}" destId="{C5FD6059-A7D6-420C-91EE-5C59670BFF6D}" srcOrd="4" destOrd="0" presId="urn:microsoft.com/office/officeart/2008/layout/AlternatingHexagons"/>
    <dgm:cxn modelId="{5686B3A3-DE9B-4AA6-A5D8-9D04059201A0}" type="presParOf" srcId="{69C75B8D-6884-4A7D-A9CF-64362172CCE6}" destId="{45E7F005-96B3-4486-9F6E-8C04635505CA}" srcOrd="3" destOrd="0" presId="urn:microsoft.com/office/officeart/2008/layout/AlternatingHexagons"/>
    <dgm:cxn modelId="{A7853D80-C096-4EE0-A547-4BA9114907C0}" type="presParOf" srcId="{69C75B8D-6884-4A7D-A9CF-64362172CCE6}" destId="{B0CF2633-B8F7-447E-8D0C-1E3D34A3A9FE}" srcOrd="4" destOrd="0" presId="urn:microsoft.com/office/officeart/2008/layout/AlternatingHexagons"/>
    <dgm:cxn modelId="{8A8687AA-A99C-4F77-AC81-7E117760BBAB}" type="presParOf" srcId="{B0CF2633-B8F7-447E-8D0C-1E3D34A3A9FE}" destId="{EEF457A7-CF8C-4D5D-BDF4-410F0AA0DFFA}" srcOrd="0" destOrd="0" presId="urn:microsoft.com/office/officeart/2008/layout/AlternatingHexagons"/>
    <dgm:cxn modelId="{498B0EF3-C0C8-495B-B6B8-77C7C64CF7CE}" type="presParOf" srcId="{B0CF2633-B8F7-447E-8D0C-1E3D34A3A9FE}" destId="{90117831-5F81-46CE-9DD5-38738DE9FA1B}" srcOrd="1" destOrd="0" presId="urn:microsoft.com/office/officeart/2008/layout/AlternatingHexagons"/>
    <dgm:cxn modelId="{A9ED6D9F-DAC4-49DC-B721-D5561AF01E1B}" type="presParOf" srcId="{B0CF2633-B8F7-447E-8D0C-1E3D34A3A9FE}" destId="{A615B605-2181-4952-B241-F2035DD5C458}" srcOrd="2" destOrd="0" presId="urn:microsoft.com/office/officeart/2008/layout/AlternatingHexagons"/>
    <dgm:cxn modelId="{97A3FEC4-D59C-4A07-AC0E-72547C576471}" type="presParOf" srcId="{B0CF2633-B8F7-447E-8D0C-1E3D34A3A9FE}" destId="{96CD4192-2209-4758-85E0-835C8B353546}" srcOrd="3" destOrd="0" presId="urn:microsoft.com/office/officeart/2008/layout/AlternatingHexagons"/>
    <dgm:cxn modelId="{9E773223-E1AA-4BA5-81C1-9945338BF619}" type="presParOf" srcId="{B0CF2633-B8F7-447E-8D0C-1E3D34A3A9FE}" destId="{13B84CBF-D9BE-410D-97C9-B0DD51C5536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AAD2DD-48C8-4CCE-8828-2C8928EC9E12}" type="doc">
      <dgm:prSet loTypeId="urn:microsoft.com/office/officeart/2005/8/layout/radial5" loCatId="cycle" qsTypeId="urn:microsoft.com/office/officeart/2005/8/quickstyle/simple4" qsCatId="simple" csTypeId="urn:microsoft.com/office/officeart/2005/8/colors/accent1_2" csCatId="accent1" phldr="1"/>
      <dgm:spPr/>
      <dgm:t>
        <a:bodyPr/>
        <a:lstStyle/>
        <a:p>
          <a:endParaRPr lang="uk-UA"/>
        </a:p>
      </dgm:t>
    </dgm:pt>
    <dgm:pt modelId="{4B26D127-CCA7-414B-BCB6-D2C192F2B2A5}">
      <dgm:prSet phldrT="[Текст]"/>
      <dgm:spPr/>
      <dgm:t>
        <a:bodyPr/>
        <a:lstStyle/>
        <a:p>
          <a:r>
            <a:rPr lang="uk-UA" dirty="0" smtClean="0"/>
            <a:t>Звіряння даних</a:t>
          </a:r>
          <a:endParaRPr lang="uk-UA" dirty="0"/>
        </a:p>
      </dgm:t>
    </dgm:pt>
    <dgm:pt modelId="{192408DF-C6BA-481F-9E6A-6C5EE504B792}" type="parTrans" cxnId="{1533FCE9-38D0-4965-B403-9A7E868D8377}">
      <dgm:prSet/>
      <dgm:spPr/>
      <dgm:t>
        <a:bodyPr/>
        <a:lstStyle/>
        <a:p>
          <a:endParaRPr lang="uk-UA"/>
        </a:p>
      </dgm:t>
    </dgm:pt>
    <dgm:pt modelId="{87FE025A-47D3-46DE-AEC2-F2B21C38095A}" type="sibTrans" cxnId="{1533FCE9-38D0-4965-B403-9A7E868D8377}">
      <dgm:prSet/>
      <dgm:spPr/>
      <dgm:t>
        <a:bodyPr/>
        <a:lstStyle/>
        <a:p>
          <a:endParaRPr lang="uk-UA"/>
        </a:p>
      </dgm:t>
    </dgm:pt>
    <dgm:pt modelId="{47F0BC2A-FA2E-4724-8B17-9CB3342D2146}">
      <dgm:prSet phldrT="[Текст]" custT="1"/>
      <dgm:spPr/>
      <dgm:t>
        <a:bodyPr/>
        <a:lstStyle/>
        <a:p>
          <a:r>
            <a:rPr lang="uk-UA" sz="1400" dirty="0" smtClean="0"/>
            <a:t>Пряме вимірювання</a:t>
          </a:r>
          <a:endParaRPr lang="uk-UA" sz="1400" dirty="0"/>
        </a:p>
      </dgm:t>
    </dgm:pt>
    <dgm:pt modelId="{BFFFB225-028B-4C06-82D2-D79B29D16A3E}" type="parTrans" cxnId="{400BBCE2-3A69-49B3-A00B-747204F86B42}">
      <dgm:prSet/>
      <dgm:spPr/>
      <dgm:t>
        <a:bodyPr/>
        <a:lstStyle/>
        <a:p>
          <a:endParaRPr lang="uk-UA"/>
        </a:p>
      </dgm:t>
    </dgm:pt>
    <dgm:pt modelId="{DEBC27AB-A692-4E97-B88A-8C72345A8A43}" type="sibTrans" cxnId="{400BBCE2-3A69-49B3-A00B-747204F86B42}">
      <dgm:prSet/>
      <dgm:spPr/>
      <dgm:t>
        <a:bodyPr/>
        <a:lstStyle/>
        <a:p>
          <a:endParaRPr lang="uk-UA"/>
        </a:p>
      </dgm:t>
    </dgm:pt>
    <dgm:pt modelId="{CE68411E-42C3-42EC-9776-3F7C13571BC4}">
      <dgm:prSet phldrT="[Текст]" custT="1"/>
      <dgm:spPr/>
      <dgm:t>
        <a:bodyPr/>
        <a:lstStyle/>
        <a:p>
          <a:r>
            <a:rPr lang="uk-UA" sz="1400" dirty="0" smtClean="0"/>
            <a:t>Непряме вимірювання</a:t>
          </a:r>
          <a:endParaRPr lang="uk-UA" sz="1400" dirty="0"/>
        </a:p>
      </dgm:t>
    </dgm:pt>
    <dgm:pt modelId="{15B03CE2-9F76-4B9E-B363-2DE7D605317A}" type="parTrans" cxnId="{CF5DD24D-F86E-4B61-A994-0257012A9F09}">
      <dgm:prSet/>
      <dgm:spPr/>
      <dgm:t>
        <a:bodyPr/>
        <a:lstStyle/>
        <a:p>
          <a:endParaRPr lang="uk-UA"/>
        </a:p>
      </dgm:t>
    </dgm:pt>
    <dgm:pt modelId="{CC0EC8A1-8B58-4474-830E-CB3F2F0C7D6F}" type="sibTrans" cxnId="{CF5DD24D-F86E-4B61-A994-0257012A9F09}">
      <dgm:prSet/>
      <dgm:spPr/>
      <dgm:t>
        <a:bodyPr/>
        <a:lstStyle/>
        <a:p>
          <a:endParaRPr lang="uk-UA"/>
        </a:p>
      </dgm:t>
    </dgm:pt>
    <dgm:pt modelId="{4C77A954-F1C3-406D-B8EE-21FF2A89F9D0}">
      <dgm:prSet custT="1"/>
      <dgm:spPr/>
      <dgm:t>
        <a:bodyPr/>
        <a:lstStyle/>
        <a:p>
          <a:r>
            <a:rPr lang="uk-UA" sz="1400" dirty="0" smtClean="0"/>
            <a:t>Оціночне споживання</a:t>
          </a:r>
          <a:endParaRPr lang="uk-UA" sz="1400" dirty="0"/>
        </a:p>
      </dgm:t>
    </dgm:pt>
    <dgm:pt modelId="{FAF198BD-A37A-441B-9D49-393DE2C8E078}" type="parTrans" cxnId="{E4962CEA-DCAA-4593-AFEA-29A60FA676CB}">
      <dgm:prSet/>
      <dgm:spPr/>
      <dgm:t>
        <a:bodyPr/>
        <a:lstStyle/>
        <a:p>
          <a:endParaRPr lang="uk-UA"/>
        </a:p>
      </dgm:t>
    </dgm:pt>
    <dgm:pt modelId="{0C578D1D-D6CF-4E36-959A-E256E1077ACB}" type="sibTrans" cxnId="{E4962CEA-DCAA-4593-AFEA-29A60FA676CB}">
      <dgm:prSet/>
      <dgm:spPr/>
      <dgm:t>
        <a:bodyPr/>
        <a:lstStyle/>
        <a:p>
          <a:endParaRPr lang="uk-UA"/>
        </a:p>
      </dgm:t>
    </dgm:pt>
    <dgm:pt modelId="{45ED588B-23CE-49D8-A3AE-F9DD0972ADFC}">
      <dgm:prSet custT="1"/>
      <dgm:spPr/>
      <dgm:t>
        <a:bodyPr/>
        <a:lstStyle/>
        <a:p>
          <a:r>
            <a:rPr lang="uk-UA" sz="1400" dirty="0" smtClean="0"/>
            <a:t>Аналіз витрати енергії</a:t>
          </a:r>
          <a:endParaRPr lang="uk-UA" sz="1400" dirty="0"/>
        </a:p>
      </dgm:t>
    </dgm:pt>
    <dgm:pt modelId="{33B9686D-4605-4FEE-91AA-00FFEB5EED25}" type="parTrans" cxnId="{F59704C3-34DC-4B5B-8F69-6FAFBB2764EE}">
      <dgm:prSet/>
      <dgm:spPr/>
      <dgm:t>
        <a:bodyPr/>
        <a:lstStyle/>
        <a:p>
          <a:endParaRPr lang="uk-UA"/>
        </a:p>
      </dgm:t>
    </dgm:pt>
    <dgm:pt modelId="{61775AF4-3F25-46BD-B5E4-734A77BF6311}" type="sibTrans" cxnId="{F59704C3-34DC-4B5B-8F69-6FAFBB2764EE}">
      <dgm:prSet/>
      <dgm:spPr/>
      <dgm:t>
        <a:bodyPr/>
        <a:lstStyle/>
        <a:p>
          <a:endParaRPr lang="uk-UA"/>
        </a:p>
      </dgm:t>
    </dgm:pt>
    <dgm:pt modelId="{B32F52D9-6E6D-45D2-9BCE-160AD81021E5}">
      <dgm:prSet custT="1"/>
      <dgm:spPr/>
      <dgm:t>
        <a:bodyPr/>
        <a:lstStyle/>
        <a:p>
          <a:r>
            <a:rPr lang="uk-UA" sz="1400" dirty="0" smtClean="0"/>
            <a:t>Часткове вимірювання</a:t>
          </a:r>
          <a:endParaRPr lang="uk-UA" sz="1400" dirty="0"/>
        </a:p>
      </dgm:t>
    </dgm:pt>
    <dgm:pt modelId="{B40B8537-87D5-4013-AEA3-6C342F45920F}" type="parTrans" cxnId="{4B30BFBC-AB2A-4B91-9379-CD222A507298}">
      <dgm:prSet/>
      <dgm:spPr/>
      <dgm:t>
        <a:bodyPr/>
        <a:lstStyle/>
        <a:p>
          <a:endParaRPr lang="uk-UA"/>
        </a:p>
      </dgm:t>
    </dgm:pt>
    <dgm:pt modelId="{FBDABA54-3AFD-4558-B795-05F652FE92E5}" type="sibTrans" cxnId="{4B30BFBC-AB2A-4B91-9379-CD222A507298}">
      <dgm:prSet/>
      <dgm:spPr/>
      <dgm:t>
        <a:bodyPr/>
        <a:lstStyle/>
        <a:p>
          <a:endParaRPr lang="uk-UA"/>
        </a:p>
      </dgm:t>
    </dgm:pt>
    <dgm:pt modelId="{61CC4828-D78F-45DE-A458-05C1063D0DBE}">
      <dgm:prSet/>
      <dgm:spPr/>
      <dgm:t>
        <a:bodyPr/>
        <a:lstStyle/>
        <a:p>
          <a:r>
            <a:rPr lang="uk-UA" dirty="0" smtClean="0"/>
            <a:t>Перехресна перевірка даних</a:t>
          </a:r>
          <a:endParaRPr lang="uk-UA" dirty="0"/>
        </a:p>
      </dgm:t>
    </dgm:pt>
    <dgm:pt modelId="{C2158C1F-BE8E-4AD3-91AC-C274B9E1BF2C}" type="parTrans" cxnId="{36B4ED31-56FE-4001-92C0-6EE56691B11F}">
      <dgm:prSet>
        <dgm:style>
          <a:lnRef idx="3">
            <a:schemeClr val="lt1"/>
          </a:lnRef>
          <a:fillRef idx="1">
            <a:schemeClr val="accent3"/>
          </a:fillRef>
          <a:effectRef idx="1">
            <a:schemeClr val="accent3"/>
          </a:effectRef>
          <a:fontRef idx="minor">
            <a:schemeClr val="lt1"/>
          </a:fontRef>
        </dgm:style>
      </dgm:prSet>
      <dgm:spPr/>
      <dgm:t>
        <a:bodyPr/>
        <a:lstStyle/>
        <a:p>
          <a:endParaRPr lang="uk-UA"/>
        </a:p>
      </dgm:t>
    </dgm:pt>
    <dgm:pt modelId="{705637DC-EB41-42B8-85A7-7C5E5BD57E32}" type="sibTrans" cxnId="{36B4ED31-56FE-4001-92C0-6EE56691B11F}">
      <dgm:prSet/>
      <dgm:spPr/>
      <dgm:t>
        <a:bodyPr/>
        <a:lstStyle/>
        <a:p>
          <a:endParaRPr lang="uk-UA"/>
        </a:p>
      </dgm:t>
    </dgm:pt>
    <dgm:pt modelId="{E081F411-4B5E-4A2C-983E-98C24CA982E7}" type="pres">
      <dgm:prSet presAssocID="{D5AAD2DD-48C8-4CCE-8828-2C8928EC9E12}" presName="Name0" presStyleCnt="0">
        <dgm:presLayoutVars>
          <dgm:chMax val="1"/>
          <dgm:dir/>
          <dgm:animLvl val="ctr"/>
          <dgm:resizeHandles val="exact"/>
        </dgm:presLayoutVars>
      </dgm:prSet>
      <dgm:spPr/>
      <dgm:t>
        <a:bodyPr/>
        <a:lstStyle/>
        <a:p>
          <a:endParaRPr lang="uk-UA"/>
        </a:p>
      </dgm:t>
    </dgm:pt>
    <dgm:pt modelId="{08ABBADC-9D00-450D-BCAE-C35089553181}" type="pres">
      <dgm:prSet presAssocID="{4B26D127-CCA7-414B-BCB6-D2C192F2B2A5}" presName="centerShape" presStyleLbl="node0" presStyleIdx="0" presStyleCnt="1"/>
      <dgm:spPr/>
      <dgm:t>
        <a:bodyPr/>
        <a:lstStyle/>
        <a:p>
          <a:endParaRPr lang="uk-UA"/>
        </a:p>
      </dgm:t>
    </dgm:pt>
    <dgm:pt modelId="{15A05D0E-0771-4109-9BAE-74A2DC1D2C27}" type="pres">
      <dgm:prSet presAssocID="{BFFFB225-028B-4C06-82D2-D79B29D16A3E}" presName="parTrans" presStyleLbl="sibTrans2D1" presStyleIdx="0" presStyleCnt="6"/>
      <dgm:spPr>
        <a:prstGeom prst="leftArrow">
          <a:avLst/>
        </a:prstGeom>
      </dgm:spPr>
      <dgm:t>
        <a:bodyPr/>
        <a:lstStyle/>
        <a:p>
          <a:endParaRPr lang="uk-UA"/>
        </a:p>
      </dgm:t>
    </dgm:pt>
    <dgm:pt modelId="{EAF807FE-5DE4-41EB-B7CE-F7BF568AAB04}" type="pres">
      <dgm:prSet presAssocID="{BFFFB225-028B-4C06-82D2-D79B29D16A3E}" presName="connectorText" presStyleLbl="sibTrans2D1" presStyleIdx="0" presStyleCnt="6"/>
      <dgm:spPr/>
      <dgm:t>
        <a:bodyPr/>
        <a:lstStyle/>
        <a:p>
          <a:endParaRPr lang="uk-UA"/>
        </a:p>
      </dgm:t>
    </dgm:pt>
    <dgm:pt modelId="{63FF8324-4258-44C7-989B-9A3728B559BF}" type="pres">
      <dgm:prSet presAssocID="{47F0BC2A-FA2E-4724-8B17-9CB3342D2146}" presName="node" presStyleLbl="node1" presStyleIdx="0" presStyleCnt="6" custScaleX="148734">
        <dgm:presLayoutVars>
          <dgm:bulletEnabled val="1"/>
        </dgm:presLayoutVars>
      </dgm:prSet>
      <dgm:spPr/>
      <dgm:t>
        <a:bodyPr/>
        <a:lstStyle/>
        <a:p>
          <a:endParaRPr lang="uk-UA"/>
        </a:p>
      </dgm:t>
    </dgm:pt>
    <dgm:pt modelId="{2097A87E-F9A2-4488-8FF2-60F0EB790E4E}" type="pres">
      <dgm:prSet presAssocID="{15B03CE2-9F76-4B9E-B363-2DE7D605317A}" presName="parTrans" presStyleLbl="sibTrans2D1" presStyleIdx="1" presStyleCnt="6"/>
      <dgm:spPr>
        <a:prstGeom prst="leftArrow">
          <a:avLst/>
        </a:prstGeom>
      </dgm:spPr>
      <dgm:t>
        <a:bodyPr/>
        <a:lstStyle/>
        <a:p>
          <a:endParaRPr lang="uk-UA"/>
        </a:p>
      </dgm:t>
    </dgm:pt>
    <dgm:pt modelId="{23B3D4FB-8344-482A-9726-DF7305CB95D9}" type="pres">
      <dgm:prSet presAssocID="{15B03CE2-9F76-4B9E-B363-2DE7D605317A}" presName="connectorText" presStyleLbl="sibTrans2D1" presStyleIdx="1" presStyleCnt="6"/>
      <dgm:spPr/>
      <dgm:t>
        <a:bodyPr/>
        <a:lstStyle/>
        <a:p>
          <a:endParaRPr lang="uk-UA"/>
        </a:p>
      </dgm:t>
    </dgm:pt>
    <dgm:pt modelId="{7040BDA1-26ED-49E4-9C5B-67A3B73C9C00}" type="pres">
      <dgm:prSet presAssocID="{CE68411E-42C3-42EC-9776-3F7C13571BC4}" presName="node" presStyleLbl="node1" presStyleIdx="1" presStyleCnt="6" custScaleX="142696">
        <dgm:presLayoutVars>
          <dgm:bulletEnabled val="1"/>
        </dgm:presLayoutVars>
      </dgm:prSet>
      <dgm:spPr/>
      <dgm:t>
        <a:bodyPr/>
        <a:lstStyle/>
        <a:p>
          <a:endParaRPr lang="uk-UA"/>
        </a:p>
      </dgm:t>
    </dgm:pt>
    <dgm:pt modelId="{50116988-A82B-4C71-945F-531ECD473010}" type="pres">
      <dgm:prSet presAssocID="{FAF198BD-A37A-441B-9D49-393DE2C8E078}" presName="parTrans" presStyleLbl="sibTrans2D1" presStyleIdx="2" presStyleCnt="6"/>
      <dgm:spPr>
        <a:prstGeom prst="leftArrow">
          <a:avLst/>
        </a:prstGeom>
      </dgm:spPr>
      <dgm:t>
        <a:bodyPr/>
        <a:lstStyle/>
        <a:p>
          <a:endParaRPr lang="uk-UA"/>
        </a:p>
      </dgm:t>
    </dgm:pt>
    <dgm:pt modelId="{CBDD496D-91D6-4171-A1C5-AA0828C2A031}" type="pres">
      <dgm:prSet presAssocID="{FAF198BD-A37A-441B-9D49-393DE2C8E078}" presName="connectorText" presStyleLbl="sibTrans2D1" presStyleIdx="2" presStyleCnt="6"/>
      <dgm:spPr/>
      <dgm:t>
        <a:bodyPr/>
        <a:lstStyle/>
        <a:p>
          <a:endParaRPr lang="uk-UA"/>
        </a:p>
      </dgm:t>
    </dgm:pt>
    <dgm:pt modelId="{913C2990-DA20-4024-9E53-DA9BBC250BCC}" type="pres">
      <dgm:prSet presAssocID="{4C77A954-F1C3-406D-B8EE-21FF2A89F9D0}" presName="node" presStyleLbl="node1" presStyleIdx="2" presStyleCnt="6" custScaleX="128933" custRadScaleRad="104192" custRadScaleInc="-19625">
        <dgm:presLayoutVars>
          <dgm:bulletEnabled val="1"/>
        </dgm:presLayoutVars>
      </dgm:prSet>
      <dgm:spPr/>
      <dgm:t>
        <a:bodyPr/>
        <a:lstStyle/>
        <a:p>
          <a:endParaRPr lang="uk-UA"/>
        </a:p>
      </dgm:t>
    </dgm:pt>
    <dgm:pt modelId="{1383C801-A78E-4AA5-963C-586A06AB0A46}" type="pres">
      <dgm:prSet presAssocID="{C2158C1F-BE8E-4AD3-91AC-C274B9E1BF2C}" presName="parTrans" presStyleLbl="sibTrans2D1" presStyleIdx="3" presStyleCnt="6"/>
      <dgm:spPr/>
      <dgm:t>
        <a:bodyPr/>
        <a:lstStyle/>
        <a:p>
          <a:endParaRPr lang="uk-UA"/>
        </a:p>
      </dgm:t>
    </dgm:pt>
    <dgm:pt modelId="{CC1D125A-EA78-4D61-A574-89E569DC91E6}" type="pres">
      <dgm:prSet presAssocID="{C2158C1F-BE8E-4AD3-91AC-C274B9E1BF2C}" presName="connectorText" presStyleLbl="sibTrans2D1" presStyleIdx="3" presStyleCnt="6"/>
      <dgm:spPr/>
      <dgm:t>
        <a:bodyPr/>
        <a:lstStyle/>
        <a:p>
          <a:endParaRPr lang="uk-UA"/>
        </a:p>
      </dgm:t>
    </dgm:pt>
    <dgm:pt modelId="{009AB2DB-B900-46DC-8C32-BD9E3CE96513}" type="pres">
      <dgm:prSet presAssocID="{61CC4828-D78F-45DE-A458-05C1063D0DBE}" presName="node" presStyleLbl="node1" presStyleIdx="3" presStyleCnt="6" custScaleX="123374" custScaleY="103217">
        <dgm:presLayoutVars>
          <dgm:bulletEnabled val="1"/>
        </dgm:presLayoutVars>
      </dgm:prSet>
      <dgm:spPr/>
      <dgm:t>
        <a:bodyPr/>
        <a:lstStyle/>
        <a:p>
          <a:endParaRPr lang="uk-UA"/>
        </a:p>
      </dgm:t>
    </dgm:pt>
    <dgm:pt modelId="{4A631A4D-4EEB-4988-8D45-987CFCBBF02A}" type="pres">
      <dgm:prSet presAssocID="{33B9686D-4605-4FEE-91AA-00FFEB5EED25}" presName="parTrans" presStyleLbl="sibTrans2D1" presStyleIdx="4" presStyleCnt="6"/>
      <dgm:spPr>
        <a:prstGeom prst="leftArrow">
          <a:avLst/>
        </a:prstGeom>
      </dgm:spPr>
      <dgm:t>
        <a:bodyPr/>
        <a:lstStyle/>
        <a:p>
          <a:endParaRPr lang="uk-UA"/>
        </a:p>
      </dgm:t>
    </dgm:pt>
    <dgm:pt modelId="{3968FB08-1709-4DD7-A012-7AC27088CDE4}" type="pres">
      <dgm:prSet presAssocID="{33B9686D-4605-4FEE-91AA-00FFEB5EED25}" presName="connectorText" presStyleLbl="sibTrans2D1" presStyleIdx="4" presStyleCnt="6"/>
      <dgm:spPr/>
      <dgm:t>
        <a:bodyPr/>
        <a:lstStyle/>
        <a:p>
          <a:endParaRPr lang="uk-UA"/>
        </a:p>
      </dgm:t>
    </dgm:pt>
    <dgm:pt modelId="{CB4A88CE-0373-43E9-913A-17FD218EF5ED}" type="pres">
      <dgm:prSet presAssocID="{45ED588B-23CE-49D8-A3AE-F9DD0972ADFC}" presName="node" presStyleLbl="node1" presStyleIdx="4" presStyleCnt="6" custRadScaleRad="102461" custRadScaleInc="26662">
        <dgm:presLayoutVars>
          <dgm:bulletEnabled val="1"/>
        </dgm:presLayoutVars>
      </dgm:prSet>
      <dgm:spPr/>
      <dgm:t>
        <a:bodyPr/>
        <a:lstStyle/>
        <a:p>
          <a:endParaRPr lang="uk-UA"/>
        </a:p>
      </dgm:t>
    </dgm:pt>
    <dgm:pt modelId="{061BBA8C-F4DB-4670-8B60-7D953F8C1358}" type="pres">
      <dgm:prSet presAssocID="{B40B8537-87D5-4013-AEA3-6C342F45920F}" presName="parTrans" presStyleLbl="sibTrans2D1" presStyleIdx="5" presStyleCnt="6"/>
      <dgm:spPr>
        <a:prstGeom prst="leftArrow">
          <a:avLst/>
        </a:prstGeom>
      </dgm:spPr>
      <dgm:t>
        <a:bodyPr/>
        <a:lstStyle/>
        <a:p>
          <a:endParaRPr lang="uk-UA"/>
        </a:p>
      </dgm:t>
    </dgm:pt>
    <dgm:pt modelId="{D87BC05D-693A-4068-B66D-4F855E2359E8}" type="pres">
      <dgm:prSet presAssocID="{B40B8537-87D5-4013-AEA3-6C342F45920F}" presName="connectorText" presStyleLbl="sibTrans2D1" presStyleIdx="5" presStyleCnt="6"/>
      <dgm:spPr/>
      <dgm:t>
        <a:bodyPr/>
        <a:lstStyle/>
        <a:p>
          <a:endParaRPr lang="uk-UA"/>
        </a:p>
      </dgm:t>
    </dgm:pt>
    <dgm:pt modelId="{DBBD6C03-BFA7-47CC-8F69-136AAF69C79E}" type="pres">
      <dgm:prSet presAssocID="{B32F52D9-6E6D-45D2-9BCE-160AD81021E5}" presName="node" presStyleLbl="node1" presStyleIdx="5" presStyleCnt="6" custScaleX="146249">
        <dgm:presLayoutVars>
          <dgm:bulletEnabled val="1"/>
        </dgm:presLayoutVars>
      </dgm:prSet>
      <dgm:spPr/>
      <dgm:t>
        <a:bodyPr/>
        <a:lstStyle/>
        <a:p>
          <a:endParaRPr lang="uk-UA"/>
        </a:p>
      </dgm:t>
    </dgm:pt>
  </dgm:ptLst>
  <dgm:cxnLst>
    <dgm:cxn modelId="{50FBEFEE-222B-4FC8-AAC3-067D1CAE7C3D}" type="presOf" srcId="{BFFFB225-028B-4C06-82D2-D79B29D16A3E}" destId="{EAF807FE-5DE4-41EB-B7CE-F7BF568AAB04}" srcOrd="1" destOrd="0" presId="urn:microsoft.com/office/officeart/2005/8/layout/radial5"/>
    <dgm:cxn modelId="{A3D2922C-F74A-4F7E-96B2-B2B5C5AAD137}" type="presOf" srcId="{15B03CE2-9F76-4B9E-B363-2DE7D605317A}" destId="{23B3D4FB-8344-482A-9726-DF7305CB95D9}" srcOrd="1" destOrd="0" presId="urn:microsoft.com/office/officeart/2005/8/layout/radial5"/>
    <dgm:cxn modelId="{C600F11B-A5CF-4A3A-A8F3-0744AE55F8D4}" type="presOf" srcId="{45ED588B-23CE-49D8-A3AE-F9DD0972ADFC}" destId="{CB4A88CE-0373-43E9-913A-17FD218EF5ED}" srcOrd="0" destOrd="0" presId="urn:microsoft.com/office/officeart/2005/8/layout/radial5"/>
    <dgm:cxn modelId="{CF2EC5C8-7163-46D4-BD7F-3EBA7EAF42AD}" type="presOf" srcId="{15B03CE2-9F76-4B9E-B363-2DE7D605317A}" destId="{2097A87E-F9A2-4488-8FF2-60F0EB790E4E}" srcOrd="0" destOrd="0" presId="urn:microsoft.com/office/officeart/2005/8/layout/radial5"/>
    <dgm:cxn modelId="{955FE917-4F84-4070-98A9-5B67ED7A203F}" type="presOf" srcId="{FAF198BD-A37A-441B-9D49-393DE2C8E078}" destId="{50116988-A82B-4C71-945F-531ECD473010}" srcOrd="0" destOrd="0" presId="urn:microsoft.com/office/officeart/2005/8/layout/radial5"/>
    <dgm:cxn modelId="{1533FCE9-38D0-4965-B403-9A7E868D8377}" srcId="{D5AAD2DD-48C8-4CCE-8828-2C8928EC9E12}" destId="{4B26D127-CCA7-414B-BCB6-D2C192F2B2A5}" srcOrd="0" destOrd="0" parTransId="{192408DF-C6BA-481F-9E6A-6C5EE504B792}" sibTransId="{87FE025A-47D3-46DE-AEC2-F2B21C38095A}"/>
    <dgm:cxn modelId="{BE05A086-ACF5-4763-BF8D-0E8918767AB4}" type="presOf" srcId="{BFFFB225-028B-4C06-82D2-D79B29D16A3E}" destId="{15A05D0E-0771-4109-9BAE-74A2DC1D2C27}" srcOrd="0" destOrd="0" presId="urn:microsoft.com/office/officeart/2005/8/layout/radial5"/>
    <dgm:cxn modelId="{F5695938-6EA7-4ACD-A5F2-C49F30E90FE5}" type="presOf" srcId="{C2158C1F-BE8E-4AD3-91AC-C274B9E1BF2C}" destId="{1383C801-A78E-4AA5-963C-586A06AB0A46}" srcOrd="0" destOrd="0" presId="urn:microsoft.com/office/officeart/2005/8/layout/radial5"/>
    <dgm:cxn modelId="{CF5DD24D-F86E-4B61-A994-0257012A9F09}" srcId="{4B26D127-CCA7-414B-BCB6-D2C192F2B2A5}" destId="{CE68411E-42C3-42EC-9776-3F7C13571BC4}" srcOrd="1" destOrd="0" parTransId="{15B03CE2-9F76-4B9E-B363-2DE7D605317A}" sibTransId="{CC0EC8A1-8B58-4474-830E-CB3F2F0C7D6F}"/>
    <dgm:cxn modelId="{65CB744A-D5F7-433C-A51E-BA52CF101A9E}" type="presOf" srcId="{4B26D127-CCA7-414B-BCB6-D2C192F2B2A5}" destId="{08ABBADC-9D00-450D-BCAE-C35089553181}" srcOrd="0" destOrd="0" presId="urn:microsoft.com/office/officeart/2005/8/layout/radial5"/>
    <dgm:cxn modelId="{D073925B-0A28-4EFC-AC95-44C79BC7C7CA}" type="presOf" srcId="{B40B8537-87D5-4013-AEA3-6C342F45920F}" destId="{061BBA8C-F4DB-4670-8B60-7D953F8C1358}" srcOrd="0" destOrd="0" presId="urn:microsoft.com/office/officeart/2005/8/layout/radial5"/>
    <dgm:cxn modelId="{4A8E8F66-01DA-4CA5-835C-E33BC89CBB5D}" type="presOf" srcId="{33B9686D-4605-4FEE-91AA-00FFEB5EED25}" destId="{3968FB08-1709-4DD7-A012-7AC27088CDE4}" srcOrd="1" destOrd="0" presId="urn:microsoft.com/office/officeart/2005/8/layout/radial5"/>
    <dgm:cxn modelId="{E4962CEA-DCAA-4593-AFEA-29A60FA676CB}" srcId="{4B26D127-CCA7-414B-BCB6-D2C192F2B2A5}" destId="{4C77A954-F1C3-406D-B8EE-21FF2A89F9D0}" srcOrd="2" destOrd="0" parTransId="{FAF198BD-A37A-441B-9D49-393DE2C8E078}" sibTransId="{0C578D1D-D6CF-4E36-959A-E256E1077ACB}"/>
    <dgm:cxn modelId="{12F8418E-DAD2-4201-AA36-601834F30F4F}" type="presOf" srcId="{FAF198BD-A37A-441B-9D49-393DE2C8E078}" destId="{CBDD496D-91D6-4171-A1C5-AA0828C2A031}" srcOrd="1" destOrd="0" presId="urn:microsoft.com/office/officeart/2005/8/layout/radial5"/>
    <dgm:cxn modelId="{4B30BFBC-AB2A-4B91-9379-CD222A507298}" srcId="{4B26D127-CCA7-414B-BCB6-D2C192F2B2A5}" destId="{B32F52D9-6E6D-45D2-9BCE-160AD81021E5}" srcOrd="5" destOrd="0" parTransId="{B40B8537-87D5-4013-AEA3-6C342F45920F}" sibTransId="{FBDABA54-3AFD-4558-B795-05F652FE92E5}"/>
    <dgm:cxn modelId="{F7CC9A8C-476C-4581-8BA2-D1E46F1852B6}" type="presOf" srcId="{47F0BC2A-FA2E-4724-8B17-9CB3342D2146}" destId="{63FF8324-4258-44C7-989B-9A3728B559BF}" srcOrd="0" destOrd="0" presId="urn:microsoft.com/office/officeart/2005/8/layout/radial5"/>
    <dgm:cxn modelId="{C0B7B06A-86F6-4DB7-BE03-75E7F07FAF94}" type="presOf" srcId="{CE68411E-42C3-42EC-9776-3F7C13571BC4}" destId="{7040BDA1-26ED-49E4-9C5B-67A3B73C9C00}" srcOrd="0" destOrd="0" presId="urn:microsoft.com/office/officeart/2005/8/layout/radial5"/>
    <dgm:cxn modelId="{03B85C7B-88BD-4EE4-819F-128B4F029BA3}" type="presOf" srcId="{B40B8537-87D5-4013-AEA3-6C342F45920F}" destId="{D87BC05D-693A-4068-B66D-4F855E2359E8}" srcOrd="1" destOrd="0" presId="urn:microsoft.com/office/officeart/2005/8/layout/radial5"/>
    <dgm:cxn modelId="{2B4BC505-83B1-45DA-86D9-C81B17021B3D}" type="presOf" srcId="{61CC4828-D78F-45DE-A458-05C1063D0DBE}" destId="{009AB2DB-B900-46DC-8C32-BD9E3CE96513}" srcOrd="0" destOrd="0" presId="urn:microsoft.com/office/officeart/2005/8/layout/radial5"/>
    <dgm:cxn modelId="{F59704C3-34DC-4B5B-8F69-6FAFBB2764EE}" srcId="{4B26D127-CCA7-414B-BCB6-D2C192F2B2A5}" destId="{45ED588B-23CE-49D8-A3AE-F9DD0972ADFC}" srcOrd="4" destOrd="0" parTransId="{33B9686D-4605-4FEE-91AA-00FFEB5EED25}" sibTransId="{61775AF4-3F25-46BD-B5E4-734A77BF6311}"/>
    <dgm:cxn modelId="{A0E962C7-704C-4E4E-A299-A26E4B1B3BBB}" type="presOf" srcId="{C2158C1F-BE8E-4AD3-91AC-C274B9E1BF2C}" destId="{CC1D125A-EA78-4D61-A574-89E569DC91E6}" srcOrd="1" destOrd="0" presId="urn:microsoft.com/office/officeart/2005/8/layout/radial5"/>
    <dgm:cxn modelId="{C7E632E3-B359-4F09-98EB-0D19638F8138}" type="presOf" srcId="{33B9686D-4605-4FEE-91AA-00FFEB5EED25}" destId="{4A631A4D-4EEB-4988-8D45-987CFCBBF02A}" srcOrd="0" destOrd="0" presId="urn:microsoft.com/office/officeart/2005/8/layout/radial5"/>
    <dgm:cxn modelId="{99191548-E467-4E2A-9CBD-E414D942187F}" type="presOf" srcId="{B32F52D9-6E6D-45D2-9BCE-160AD81021E5}" destId="{DBBD6C03-BFA7-47CC-8F69-136AAF69C79E}" srcOrd="0" destOrd="0" presId="urn:microsoft.com/office/officeart/2005/8/layout/radial5"/>
    <dgm:cxn modelId="{400BBCE2-3A69-49B3-A00B-747204F86B42}" srcId="{4B26D127-CCA7-414B-BCB6-D2C192F2B2A5}" destId="{47F0BC2A-FA2E-4724-8B17-9CB3342D2146}" srcOrd="0" destOrd="0" parTransId="{BFFFB225-028B-4C06-82D2-D79B29D16A3E}" sibTransId="{DEBC27AB-A692-4E97-B88A-8C72345A8A43}"/>
    <dgm:cxn modelId="{36B4ED31-56FE-4001-92C0-6EE56691B11F}" srcId="{4B26D127-CCA7-414B-BCB6-D2C192F2B2A5}" destId="{61CC4828-D78F-45DE-A458-05C1063D0DBE}" srcOrd="3" destOrd="0" parTransId="{C2158C1F-BE8E-4AD3-91AC-C274B9E1BF2C}" sibTransId="{705637DC-EB41-42B8-85A7-7C5E5BD57E32}"/>
    <dgm:cxn modelId="{71DEDF9C-0094-4EF6-992A-B0F8AD3910A4}" type="presOf" srcId="{D5AAD2DD-48C8-4CCE-8828-2C8928EC9E12}" destId="{E081F411-4B5E-4A2C-983E-98C24CA982E7}" srcOrd="0" destOrd="0" presId="urn:microsoft.com/office/officeart/2005/8/layout/radial5"/>
    <dgm:cxn modelId="{5C3BFC32-85A7-4300-9A62-10A4A8676863}" type="presOf" srcId="{4C77A954-F1C3-406D-B8EE-21FF2A89F9D0}" destId="{913C2990-DA20-4024-9E53-DA9BBC250BCC}" srcOrd="0" destOrd="0" presId="urn:microsoft.com/office/officeart/2005/8/layout/radial5"/>
    <dgm:cxn modelId="{75900CD7-9797-4948-AA51-2D44CC53C5CF}" type="presParOf" srcId="{E081F411-4B5E-4A2C-983E-98C24CA982E7}" destId="{08ABBADC-9D00-450D-BCAE-C35089553181}" srcOrd="0" destOrd="0" presId="urn:microsoft.com/office/officeart/2005/8/layout/radial5"/>
    <dgm:cxn modelId="{565DADFF-5BA1-4C1C-81BE-EA5802B7520A}" type="presParOf" srcId="{E081F411-4B5E-4A2C-983E-98C24CA982E7}" destId="{15A05D0E-0771-4109-9BAE-74A2DC1D2C27}" srcOrd="1" destOrd="0" presId="urn:microsoft.com/office/officeart/2005/8/layout/radial5"/>
    <dgm:cxn modelId="{492B3A43-5680-4F06-8CA1-C6B6A5FA3F86}" type="presParOf" srcId="{15A05D0E-0771-4109-9BAE-74A2DC1D2C27}" destId="{EAF807FE-5DE4-41EB-B7CE-F7BF568AAB04}" srcOrd="0" destOrd="0" presId="urn:microsoft.com/office/officeart/2005/8/layout/radial5"/>
    <dgm:cxn modelId="{5C8C0D8F-7F24-428A-BD53-51F59EB2FF86}" type="presParOf" srcId="{E081F411-4B5E-4A2C-983E-98C24CA982E7}" destId="{63FF8324-4258-44C7-989B-9A3728B559BF}" srcOrd="2" destOrd="0" presId="urn:microsoft.com/office/officeart/2005/8/layout/radial5"/>
    <dgm:cxn modelId="{5AB8511D-CEA1-4869-977B-29A06F40F9C1}" type="presParOf" srcId="{E081F411-4B5E-4A2C-983E-98C24CA982E7}" destId="{2097A87E-F9A2-4488-8FF2-60F0EB790E4E}" srcOrd="3" destOrd="0" presId="urn:microsoft.com/office/officeart/2005/8/layout/radial5"/>
    <dgm:cxn modelId="{3E5133D6-E198-4C69-97A7-F84A736D3F4B}" type="presParOf" srcId="{2097A87E-F9A2-4488-8FF2-60F0EB790E4E}" destId="{23B3D4FB-8344-482A-9726-DF7305CB95D9}" srcOrd="0" destOrd="0" presId="urn:microsoft.com/office/officeart/2005/8/layout/radial5"/>
    <dgm:cxn modelId="{9F1ADA66-581F-4524-BEF5-DE5702EBB0F0}" type="presParOf" srcId="{E081F411-4B5E-4A2C-983E-98C24CA982E7}" destId="{7040BDA1-26ED-49E4-9C5B-67A3B73C9C00}" srcOrd="4" destOrd="0" presId="urn:microsoft.com/office/officeart/2005/8/layout/radial5"/>
    <dgm:cxn modelId="{8794982D-37EB-4A3B-B583-BAE91195E182}" type="presParOf" srcId="{E081F411-4B5E-4A2C-983E-98C24CA982E7}" destId="{50116988-A82B-4C71-945F-531ECD473010}" srcOrd="5" destOrd="0" presId="urn:microsoft.com/office/officeart/2005/8/layout/radial5"/>
    <dgm:cxn modelId="{09DEAEFC-05D3-455E-AA68-B2EA990FF5EC}" type="presParOf" srcId="{50116988-A82B-4C71-945F-531ECD473010}" destId="{CBDD496D-91D6-4171-A1C5-AA0828C2A031}" srcOrd="0" destOrd="0" presId="urn:microsoft.com/office/officeart/2005/8/layout/radial5"/>
    <dgm:cxn modelId="{F23ED59C-C3F4-4873-8106-D16E7459B32D}" type="presParOf" srcId="{E081F411-4B5E-4A2C-983E-98C24CA982E7}" destId="{913C2990-DA20-4024-9E53-DA9BBC250BCC}" srcOrd="6" destOrd="0" presId="urn:microsoft.com/office/officeart/2005/8/layout/radial5"/>
    <dgm:cxn modelId="{A5738812-6E2C-4C90-8196-BF5516CB6E14}" type="presParOf" srcId="{E081F411-4B5E-4A2C-983E-98C24CA982E7}" destId="{1383C801-A78E-4AA5-963C-586A06AB0A46}" srcOrd="7" destOrd="0" presId="urn:microsoft.com/office/officeart/2005/8/layout/radial5"/>
    <dgm:cxn modelId="{4D66A2C4-8D0A-435A-A18F-03063BA03AE6}" type="presParOf" srcId="{1383C801-A78E-4AA5-963C-586A06AB0A46}" destId="{CC1D125A-EA78-4D61-A574-89E569DC91E6}" srcOrd="0" destOrd="0" presId="urn:microsoft.com/office/officeart/2005/8/layout/radial5"/>
    <dgm:cxn modelId="{06B3B5C5-BED9-4A73-8BED-384401ABA94F}" type="presParOf" srcId="{E081F411-4B5E-4A2C-983E-98C24CA982E7}" destId="{009AB2DB-B900-46DC-8C32-BD9E3CE96513}" srcOrd="8" destOrd="0" presId="urn:microsoft.com/office/officeart/2005/8/layout/radial5"/>
    <dgm:cxn modelId="{7D62D015-C837-407E-B9CC-E603CD50DE84}" type="presParOf" srcId="{E081F411-4B5E-4A2C-983E-98C24CA982E7}" destId="{4A631A4D-4EEB-4988-8D45-987CFCBBF02A}" srcOrd="9" destOrd="0" presId="urn:microsoft.com/office/officeart/2005/8/layout/radial5"/>
    <dgm:cxn modelId="{EB0FBA20-6572-4586-BF15-362A4906C31E}" type="presParOf" srcId="{4A631A4D-4EEB-4988-8D45-987CFCBBF02A}" destId="{3968FB08-1709-4DD7-A012-7AC27088CDE4}" srcOrd="0" destOrd="0" presId="urn:microsoft.com/office/officeart/2005/8/layout/radial5"/>
    <dgm:cxn modelId="{67D5B974-7400-4215-AC4D-E0213174E62E}" type="presParOf" srcId="{E081F411-4B5E-4A2C-983E-98C24CA982E7}" destId="{CB4A88CE-0373-43E9-913A-17FD218EF5ED}" srcOrd="10" destOrd="0" presId="urn:microsoft.com/office/officeart/2005/8/layout/radial5"/>
    <dgm:cxn modelId="{56CCCAB0-8A0A-459F-B4B1-A6622096D321}" type="presParOf" srcId="{E081F411-4B5E-4A2C-983E-98C24CA982E7}" destId="{061BBA8C-F4DB-4670-8B60-7D953F8C1358}" srcOrd="11" destOrd="0" presId="urn:microsoft.com/office/officeart/2005/8/layout/radial5"/>
    <dgm:cxn modelId="{902E2706-553B-4FAB-976D-BC5FEE7E9A19}" type="presParOf" srcId="{061BBA8C-F4DB-4670-8B60-7D953F8C1358}" destId="{D87BC05D-693A-4068-B66D-4F855E2359E8}" srcOrd="0" destOrd="0" presId="urn:microsoft.com/office/officeart/2005/8/layout/radial5"/>
    <dgm:cxn modelId="{883EDAD7-0019-4E53-9F5A-D75E0DBEAC3C}" type="presParOf" srcId="{E081F411-4B5E-4A2C-983E-98C24CA982E7}" destId="{DBBD6C03-BFA7-47CC-8F69-136AAF69C79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30C606-33B3-4E39-869A-A8A0C9D4C90C}"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uk-UA"/>
        </a:p>
      </dgm:t>
    </dgm:pt>
    <dgm:pt modelId="{6D332675-B589-410A-B076-53E1A5724483}">
      <dgm:prSet phldrT="[Текст]"/>
      <dgm:spPr/>
      <dgm:t>
        <a:bodyPr/>
        <a:lstStyle/>
        <a:p>
          <a:r>
            <a:rPr lang="uk-UA" dirty="0" smtClean="0"/>
            <a:t>Непрямі</a:t>
          </a:r>
        </a:p>
        <a:p>
          <a:r>
            <a:rPr lang="uk-UA" dirty="0" smtClean="0"/>
            <a:t>методи розрахунку</a:t>
          </a:r>
        </a:p>
        <a:p>
          <a:r>
            <a:rPr lang="uk-UA" dirty="0" smtClean="0"/>
            <a:t>енергоспоживання</a:t>
          </a:r>
          <a:endParaRPr lang="uk-UA" dirty="0"/>
        </a:p>
      </dgm:t>
    </dgm:pt>
    <dgm:pt modelId="{11FB2236-DE71-4B99-8BB9-F749C8CA0332}" type="parTrans" cxnId="{BB33110C-4C12-4EB6-A2EE-047960E6D3D1}">
      <dgm:prSet/>
      <dgm:spPr/>
      <dgm:t>
        <a:bodyPr/>
        <a:lstStyle/>
        <a:p>
          <a:endParaRPr lang="uk-UA"/>
        </a:p>
      </dgm:t>
    </dgm:pt>
    <dgm:pt modelId="{303742FC-4BFD-4944-B3A8-38B09181176B}" type="sibTrans" cxnId="{BB33110C-4C12-4EB6-A2EE-047960E6D3D1}">
      <dgm:prSet/>
      <dgm:spPr/>
      <dgm:t>
        <a:bodyPr/>
        <a:lstStyle/>
        <a:p>
          <a:endParaRPr lang="uk-UA"/>
        </a:p>
      </dgm:t>
    </dgm:pt>
    <dgm:pt modelId="{757068D2-817C-4E01-80B8-13862C13E164}">
      <dgm:prSet phldrT="[Текст]"/>
      <dgm:spPr/>
      <dgm:t>
        <a:bodyPr/>
        <a:lstStyle/>
        <a:p>
          <a:r>
            <a:rPr lang="uk-UA" dirty="0" smtClean="0"/>
            <a:t>Регресійний аналіз</a:t>
          </a:r>
          <a:endParaRPr lang="uk-UA" dirty="0"/>
        </a:p>
      </dgm:t>
    </dgm:pt>
    <dgm:pt modelId="{DAECF11B-EEB2-41E7-AC6B-BBE2F081074B}" type="parTrans" cxnId="{F574379A-7C5B-4738-8686-0181410FF8BA}">
      <dgm:prSet>
        <dgm:style>
          <a:lnRef idx="1">
            <a:schemeClr val="accent3"/>
          </a:lnRef>
          <a:fillRef idx="0">
            <a:schemeClr val="accent3"/>
          </a:fillRef>
          <a:effectRef idx="0">
            <a:schemeClr val="accent3"/>
          </a:effectRef>
          <a:fontRef idx="minor">
            <a:schemeClr val="tx1"/>
          </a:fontRef>
        </dgm:style>
      </dgm:prSet>
      <dgm:spPr/>
      <dgm:t>
        <a:bodyPr/>
        <a:lstStyle/>
        <a:p>
          <a:endParaRPr lang="uk-U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436CCCC-BB8A-4E40-AD98-5EE86FE44C97}" type="sibTrans" cxnId="{F574379A-7C5B-4738-8686-0181410FF8BA}">
      <dgm:prSet/>
      <dgm:spPr/>
      <dgm:t>
        <a:bodyPr/>
        <a:lstStyle/>
        <a:p>
          <a:endParaRPr lang="uk-UA"/>
        </a:p>
      </dgm:t>
    </dgm:pt>
    <dgm:pt modelId="{92EDC249-F37E-4FA5-9662-99FFA8D2796F}">
      <dgm:prSet phldrT="[Текст]"/>
      <dgm:spPr/>
      <dgm:t>
        <a:bodyPr/>
        <a:lstStyle/>
        <a:p>
          <a:r>
            <a:rPr lang="uk-UA" dirty="0" smtClean="0"/>
            <a:t>Перевірочний тест</a:t>
          </a:r>
          <a:endParaRPr lang="uk-UA" dirty="0"/>
        </a:p>
      </dgm:t>
    </dgm:pt>
    <dgm:pt modelId="{94A77B65-AC00-4893-8682-133C8623A19E}" type="parTrans" cxnId="{FE6DFED7-2AB9-4B70-8ACD-C94205C112A6}">
      <dgm:prSet>
        <dgm:style>
          <a:lnRef idx="1">
            <a:schemeClr val="accent3"/>
          </a:lnRef>
          <a:fillRef idx="0">
            <a:schemeClr val="accent3"/>
          </a:fillRef>
          <a:effectRef idx="0">
            <a:schemeClr val="accent3"/>
          </a:effectRef>
          <a:fontRef idx="minor">
            <a:schemeClr val="tx1"/>
          </a:fontRef>
        </dgm:style>
      </dgm:prSet>
      <dgm:spPr/>
      <dgm:t>
        <a:bodyPr/>
        <a:lstStyle/>
        <a:p>
          <a:endParaRPr lang="uk-UA"/>
        </a:p>
      </dgm:t>
    </dgm:pt>
    <dgm:pt modelId="{F0CD202A-85E8-4038-B40F-77A136EE2235}" type="sibTrans" cxnId="{FE6DFED7-2AB9-4B70-8ACD-C94205C112A6}">
      <dgm:prSet/>
      <dgm:spPr/>
      <dgm:t>
        <a:bodyPr/>
        <a:lstStyle/>
        <a:p>
          <a:endParaRPr lang="uk-UA"/>
        </a:p>
      </dgm:t>
    </dgm:pt>
    <dgm:pt modelId="{E9FD06C7-4145-4C78-B08B-FD1A33D6C8AE}" type="pres">
      <dgm:prSet presAssocID="{6830C606-33B3-4E39-869A-A8A0C9D4C90C}" presName="hierChild1" presStyleCnt="0">
        <dgm:presLayoutVars>
          <dgm:orgChart val="1"/>
          <dgm:chPref val="1"/>
          <dgm:dir/>
          <dgm:animOne val="branch"/>
          <dgm:animLvl val="lvl"/>
          <dgm:resizeHandles/>
        </dgm:presLayoutVars>
      </dgm:prSet>
      <dgm:spPr/>
      <dgm:t>
        <a:bodyPr/>
        <a:lstStyle/>
        <a:p>
          <a:endParaRPr lang="uk-UA"/>
        </a:p>
      </dgm:t>
    </dgm:pt>
    <dgm:pt modelId="{5D6E2034-B2A6-4F3D-B871-B930C81E238A}" type="pres">
      <dgm:prSet presAssocID="{6D332675-B589-410A-B076-53E1A5724483}" presName="hierRoot1" presStyleCnt="0">
        <dgm:presLayoutVars>
          <dgm:hierBranch val="init"/>
        </dgm:presLayoutVars>
      </dgm:prSet>
      <dgm:spPr/>
    </dgm:pt>
    <dgm:pt modelId="{165C3635-6FC0-4C96-B33B-527FCFB0548A}" type="pres">
      <dgm:prSet presAssocID="{6D332675-B589-410A-B076-53E1A5724483}" presName="rootComposite1" presStyleCnt="0"/>
      <dgm:spPr/>
    </dgm:pt>
    <dgm:pt modelId="{F78593C7-E150-4FCE-846E-DE9EC4D4D6B6}" type="pres">
      <dgm:prSet presAssocID="{6D332675-B589-410A-B076-53E1A5724483}" presName="rootText1" presStyleLbl="node0" presStyleIdx="0" presStyleCnt="1">
        <dgm:presLayoutVars>
          <dgm:chPref val="3"/>
        </dgm:presLayoutVars>
      </dgm:prSet>
      <dgm:spPr/>
      <dgm:t>
        <a:bodyPr/>
        <a:lstStyle/>
        <a:p>
          <a:endParaRPr lang="uk-UA"/>
        </a:p>
      </dgm:t>
    </dgm:pt>
    <dgm:pt modelId="{5EA6FD5A-F5F1-4960-8D05-02974A500BD3}" type="pres">
      <dgm:prSet presAssocID="{6D332675-B589-410A-B076-53E1A5724483}" presName="rootConnector1" presStyleLbl="node1" presStyleIdx="0" presStyleCnt="0"/>
      <dgm:spPr/>
      <dgm:t>
        <a:bodyPr/>
        <a:lstStyle/>
        <a:p>
          <a:endParaRPr lang="uk-UA"/>
        </a:p>
      </dgm:t>
    </dgm:pt>
    <dgm:pt modelId="{3892633E-F924-4CB4-AD98-9FB76879EA5C}" type="pres">
      <dgm:prSet presAssocID="{6D332675-B589-410A-B076-53E1A5724483}" presName="hierChild2" presStyleCnt="0"/>
      <dgm:spPr/>
    </dgm:pt>
    <dgm:pt modelId="{901C09B5-5D60-4895-9E48-32B8E67462A5}" type="pres">
      <dgm:prSet presAssocID="{DAECF11B-EEB2-41E7-AC6B-BBE2F081074B}" presName="Name37" presStyleLbl="parChTrans1D2" presStyleIdx="0" presStyleCnt="2"/>
      <dgm:spPr/>
      <dgm:t>
        <a:bodyPr/>
        <a:lstStyle/>
        <a:p>
          <a:endParaRPr lang="uk-UA"/>
        </a:p>
      </dgm:t>
    </dgm:pt>
    <dgm:pt modelId="{9A2A92DE-CDA8-432A-BB96-AC606C70E33B}" type="pres">
      <dgm:prSet presAssocID="{757068D2-817C-4E01-80B8-13862C13E164}" presName="hierRoot2" presStyleCnt="0">
        <dgm:presLayoutVars>
          <dgm:hierBranch val="init"/>
        </dgm:presLayoutVars>
      </dgm:prSet>
      <dgm:spPr/>
    </dgm:pt>
    <dgm:pt modelId="{3BC1BC6A-9E1E-4E0F-9122-74C9D70EA1FE}" type="pres">
      <dgm:prSet presAssocID="{757068D2-817C-4E01-80B8-13862C13E164}" presName="rootComposite" presStyleCnt="0"/>
      <dgm:spPr/>
    </dgm:pt>
    <dgm:pt modelId="{C2654765-7FA0-456C-8F4C-4C6317EC7A3C}" type="pres">
      <dgm:prSet presAssocID="{757068D2-817C-4E01-80B8-13862C13E164}" presName="rootText" presStyleLbl="node2" presStyleIdx="0" presStyleCnt="2">
        <dgm:presLayoutVars>
          <dgm:chPref val="3"/>
        </dgm:presLayoutVars>
      </dgm:prSet>
      <dgm:spPr/>
      <dgm:t>
        <a:bodyPr/>
        <a:lstStyle/>
        <a:p>
          <a:endParaRPr lang="uk-UA"/>
        </a:p>
      </dgm:t>
    </dgm:pt>
    <dgm:pt modelId="{50521E62-5260-44CA-84E3-B1E555E44321}" type="pres">
      <dgm:prSet presAssocID="{757068D2-817C-4E01-80B8-13862C13E164}" presName="rootConnector" presStyleLbl="node2" presStyleIdx="0" presStyleCnt="2"/>
      <dgm:spPr/>
      <dgm:t>
        <a:bodyPr/>
        <a:lstStyle/>
        <a:p>
          <a:endParaRPr lang="uk-UA"/>
        </a:p>
      </dgm:t>
    </dgm:pt>
    <dgm:pt modelId="{33D0767A-8A1C-4E21-8094-5FAE3FDFFBFA}" type="pres">
      <dgm:prSet presAssocID="{757068D2-817C-4E01-80B8-13862C13E164}" presName="hierChild4" presStyleCnt="0"/>
      <dgm:spPr/>
    </dgm:pt>
    <dgm:pt modelId="{3F594FAE-F9E3-42D2-8ECF-607DD584110F}" type="pres">
      <dgm:prSet presAssocID="{757068D2-817C-4E01-80B8-13862C13E164}" presName="hierChild5" presStyleCnt="0"/>
      <dgm:spPr/>
    </dgm:pt>
    <dgm:pt modelId="{2B50CCAB-EE5F-47E8-9D3E-1A25978ED62B}" type="pres">
      <dgm:prSet presAssocID="{94A77B65-AC00-4893-8682-133C8623A19E}" presName="Name37" presStyleLbl="parChTrans1D2" presStyleIdx="1" presStyleCnt="2"/>
      <dgm:spPr/>
      <dgm:t>
        <a:bodyPr/>
        <a:lstStyle/>
        <a:p>
          <a:endParaRPr lang="uk-UA"/>
        </a:p>
      </dgm:t>
    </dgm:pt>
    <dgm:pt modelId="{D311BFF4-DB0A-4A25-AB38-8C3E52A50FFB}" type="pres">
      <dgm:prSet presAssocID="{92EDC249-F37E-4FA5-9662-99FFA8D2796F}" presName="hierRoot2" presStyleCnt="0">
        <dgm:presLayoutVars>
          <dgm:hierBranch val="init"/>
        </dgm:presLayoutVars>
      </dgm:prSet>
      <dgm:spPr/>
    </dgm:pt>
    <dgm:pt modelId="{63EBCB02-68BD-492D-9CA1-6F1F5F031EDC}" type="pres">
      <dgm:prSet presAssocID="{92EDC249-F37E-4FA5-9662-99FFA8D2796F}" presName="rootComposite" presStyleCnt="0"/>
      <dgm:spPr/>
    </dgm:pt>
    <dgm:pt modelId="{90C4F66C-970D-40AA-8020-92759023C5FB}" type="pres">
      <dgm:prSet presAssocID="{92EDC249-F37E-4FA5-9662-99FFA8D2796F}" presName="rootText" presStyleLbl="node2" presStyleIdx="1" presStyleCnt="2">
        <dgm:presLayoutVars>
          <dgm:chPref val="3"/>
        </dgm:presLayoutVars>
      </dgm:prSet>
      <dgm:spPr/>
      <dgm:t>
        <a:bodyPr/>
        <a:lstStyle/>
        <a:p>
          <a:endParaRPr lang="uk-UA"/>
        </a:p>
      </dgm:t>
    </dgm:pt>
    <dgm:pt modelId="{E0D97E00-3BCD-4C83-969C-09D90FC94B6B}" type="pres">
      <dgm:prSet presAssocID="{92EDC249-F37E-4FA5-9662-99FFA8D2796F}" presName="rootConnector" presStyleLbl="node2" presStyleIdx="1" presStyleCnt="2"/>
      <dgm:spPr/>
      <dgm:t>
        <a:bodyPr/>
        <a:lstStyle/>
        <a:p>
          <a:endParaRPr lang="uk-UA"/>
        </a:p>
      </dgm:t>
    </dgm:pt>
    <dgm:pt modelId="{55897787-43E9-4177-9341-9353B2E0D299}" type="pres">
      <dgm:prSet presAssocID="{92EDC249-F37E-4FA5-9662-99FFA8D2796F}" presName="hierChild4" presStyleCnt="0"/>
      <dgm:spPr/>
    </dgm:pt>
    <dgm:pt modelId="{2C304294-89B3-4B14-945B-CDC0AA9B51F0}" type="pres">
      <dgm:prSet presAssocID="{92EDC249-F37E-4FA5-9662-99FFA8D2796F}" presName="hierChild5" presStyleCnt="0"/>
      <dgm:spPr/>
    </dgm:pt>
    <dgm:pt modelId="{0CB53BD1-2254-4F6D-9E69-185B7D102CAB}" type="pres">
      <dgm:prSet presAssocID="{6D332675-B589-410A-B076-53E1A5724483}" presName="hierChild3" presStyleCnt="0"/>
      <dgm:spPr/>
    </dgm:pt>
  </dgm:ptLst>
  <dgm:cxnLst>
    <dgm:cxn modelId="{FE6DFED7-2AB9-4B70-8ACD-C94205C112A6}" srcId="{6D332675-B589-410A-B076-53E1A5724483}" destId="{92EDC249-F37E-4FA5-9662-99FFA8D2796F}" srcOrd="1" destOrd="0" parTransId="{94A77B65-AC00-4893-8682-133C8623A19E}" sibTransId="{F0CD202A-85E8-4038-B40F-77A136EE2235}"/>
    <dgm:cxn modelId="{F574379A-7C5B-4738-8686-0181410FF8BA}" srcId="{6D332675-B589-410A-B076-53E1A5724483}" destId="{757068D2-817C-4E01-80B8-13862C13E164}" srcOrd="0" destOrd="0" parTransId="{DAECF11B-EEB2-41E7-AC6B-BBE2F081074B}" sibTransId="{B436CCCC-BB8A-4E40-AD98-5EE86FE44C97}"/>
    <dgm:cxn modelId="{324448CA-AD74-4545-B193-FE0FB7A79FA8}" type="presOf" srcId="{92EDC249-F37E-4FA5-9662-99FFA8D2796F}" destId="{E0D97E00-3BCD-4C83-969C-09D90FC94B6B}" srcOrd="1" destOrd="0" presId="urn:microsoft.com/office/officeart/2005/8/layout/orgChart1"/>
    <dgm:cxn modelId="{D1C96C46-13EF-4413-9490-85FFF86C884E}" type="presOf" srcId="{DAECF11B-EEB2-41E7-AC6B-BBE2F081074B}" destId="{901C09B5-5D60-4895-9E48-32B8E67462A5}" srcOrd="0" destOrd="0" presId="urn:microsoft.com/office/officeart/2005/8/layout/orgChart1"/>
    <dgm:cxn modelId="{59748F7A-B422-4E27-8626-27DE49321CE9}" type="presOf" srcId="{94A77B65-AC00-4893-8682-133C8623A19E}" destId="{2B50CCAB-EE5F-47E8-9D3E-1A25978ED62B}" srcOrd="0" destOrd="0" presId="urn:microsoft.com/office/officeart/2005/8/layout/orgChart1"/>
    <dgm:cxn modelId="{6E2B5A2F-1D16-4025-A735-D3D3F548D4F5}" type="presOf" srcId="{757068D2-817C-4E01-80B8-13862C13E164}" destId="{50521E62-5260-44CA-84E3-B1E555E44321}" srcOrd="1" destOrd="0" presId="urn:microsoft.com/office/officeart/2005/8/layout/orgChart1"/>
    <dgm:cxn modelId="{BB33110C-4C12-4EB6-A2EE-047960E6D3D1}" srcId="{6830C606-33B3-4E39-869A-A8A0C9D4C90C}" destId="{6D332675-B589-410A-B076-53E1A5724483}" srcOrd="0" destOrd="0" parTransId="{11FB2236-DE71-4B99-8BB9-F749C8CA0332}" sibTransId="{303742FC-4BFD-4944-B3A8-38B09181176B}"/>
    <dgm:cxn modelId="{4C4E65DB-E614-4C11-9BF7-700D1EA8BBF9}" type="presOf" srcId="{757068D2-817C-4E01-80B8-13862C13E164}" destId="{C2654765-7FA0-456C-8F4C-4C6317EC7A3C}" srcOrd="0" destOrd="0" presId="urn:microsoft.com/office/officeart/2005/8/layout/orgChart1"/>
    <dgm:cxn modelId="{5424475D-7C67-402E-A8AE-50FAEA5283C5}" type="presOf" srcId="{6830C606-33B3-4E39-869A-A8A0C9D4C90C}" destId="{E9FD06C7-4145-4C78-B08B-FD1A33D6C8AE}" srcOrd="0" destOrd="0" presId="urn:microsoft.com/office/officeart/2005/8/layout/orgChart1"/>
    <dgm:cxn modelId="{61F85544-446B-4B07-988D-9128BD7051F0}" type="presOf" srcId="{6D332675-B589-410A-B076-53E1A5724483}" destId="{5EA6FD5A-F5F1-4960-8D05-02974A500BD3}" srcOrd="1" destOrd="0" presId="urn:microsoft.com/office/officeart/2005/8/layout/orgChart1"/>
    <dgm:cxn modelId="{E87CDA97-682A-407E-82E0-2AECEDB4BDCC}" type="presOf" srcId="{92EDC249-F37E-4FA5-9662-99FFA8D2796F}" destId="{90C4F66C-970D-40AA-8020-92759023C5FB}" srcOrd="0" destOrd="0" presId="urn:microsoft.com/office/officeart/2005/8/layout/orgChart1"/>
    <dgm:cxn modelId="{2F3F85D4-38F4-45E1-97F3-3CBA3B70B7ED}" type="presOf" srcId="{6D332675-B589-410A-B076-53E1A5724483}" destId="{F78593C7-E150-4FCE-846E-DE9EC4D4D6B6}" srcOrd="0" destOrd="0" presId="urn:microsoft.com/office/officeart/2005/8/layout/orgChart1"/>
    <dgm:cxn modelId="{CBFC146E-7736-46B2-8BA1-442D656D4739}" type="presParOf" srcId="{E9FD06C7-4145-4C78-B08B-FD1A33D6C8AE}" destId="{5D6E2034-B2A6-4F3D-B871-B930C81E238A}" srcOrd="0" destOrd="0" presId="urn:microsoft.com/office/officeart/2005/8/layout/orgChart1"/>
    <dgm:cxn modelId="{DD76F4B8-FA82-4305-934C-6B919301DB91}" type="presParOf" srcId="{5D6E2034-B2A6-4F3D-B871-B930C81E238A}" destId="{165C3635-6FC0-4C96-B33B-527FCFB0548A}" srcOrd="0" destOrd="0" presId="urn:microsoft.com/office/officeart/2005/8/layout/orgChart1"/>
    <dgm:cxn modelId="{50DDEF64-F1DC-44AB-B1F2-247B67FC62EB}" type="presParOf" srcId="{165C3635-6FC0-4C96-B33B-527FCFB0548A}" destId="{F78593C7-E150-4FCE-846E-DE9EC4D4D6B6}" srcOrd="0" destOrd="0" presId="urn:microsoft.com/office/officeart/2005/8/layout/orgChart1"/>
    <dgm:cxn modelId="{6EDC6491-DD8C-4035-96F8-1E5D0F36E1A5}" type="presParOf" srcId="{165C3635-6FC0-4C96-B33B-527FCFB0548A}" destId="{5EA6FD5A-F5F1-4960-8D05-02974A500BD3}" srcOrd="1" destOrd="0" presId="urn:microsoft.com/office/officeart/2005/8/layout/orgChart1"/>
    <dgm:cxn modelId="{865471D2-555C-4264-982F-1814C72B140B}" type="presParOf" srcId="{5D6E2034-B2A6-4F3D-B871-B930C81E238A}" destId="{3892633E-F924-4CB4-AD98-9FB76879EA5C}" srcOrd="1" destOrd="0" presId="urn:microsoft.com/office/officeart/2005/8/layout/orgChart1"/>
    <dgm:cxn modelId="{929E9F8C-16D6-43A5-AB9F-9D17FF3CF16C}" type="presParOf" srcId="{3892633E-F924-4CB4-AD98-9FB76879EA5C}" destId="{901C09B5-5D60-4895-9E48-32B8E67462A5}" srcOrd="0" destOrd="0" presId="urn:microsoft.com/office/officeart/2005/8/layout/orgChart1"/>
    <dgm:cxn modelId="{1B06C3A6-1301-46A6-87D6-D506B91DB6A8}" type="presParOf" srcId="{3892633E-F924-4CB4-AD98-9FB76879EA5C}" destId="{9A2A92DE-CDA8-432A-BB96-AC606C70E33B}" srcOrd="1" destOrd="0" presId="urn:microsoft.com/office/officeart/2005/8/layout/orgChart1"/>
    <dgm:cxn modelId="{A135B80C-AD19-4E0C-9047-A85DCB872D31}" type="presParOf" srcId="{9A2A92DE-CDA8-432A-BB96-AC606C70E33B}" destId="{3BC1BC6A-9E1E-4E0F-9122-74C9D70EA1FE}" srcOrd="0" destOrd="0" presId="urn:microsoft.com/office/officeart/2005/8/layout/orgChart1"/>
    <dgm:cxn modelId="{614AFA43-22B6-49AB-B752-60777D552681}" type="presParOf" srcId="{3BC1BC6A-9E1E-4E0F-9122-74C9D70EA1FE}" destId="{C2654765-7FA0-456C-8F4C-4C6317EC7A3C}" srcOrd="0" destOrd="0" presId="urn:microsoft.com/office/officeart/2005/8/layout/orgChart1"/>
    <dgm:cxn modelId="{263A7D28-9B99-44A1-8584-88DDF5564484}" type="presParOf" srcId="{3BC1BC6A-9E1E-4E0F-9122-74C9D70EA1FE}" destId="{50521E62-5260-44CA-84E3-B1E555E44321}" srcOrd="1" destOrd="0" presId="urn:microsoft.com/office/officeart/2005/8/layout/orgChart1"/>
    <dgm:cxn modelId="{2B6B86FA-8096-4309-A8B8-06E7D6493D97}" type="presParOf" srcId="{9A2A92DE-CDA8-432A-BB96-AC606C70E33B}" destId="{33D0767A-8A1C-4E21-8094-5FAE3FDFFBFA}" srcOrd="1" destOrd="0" presId="urn:microsoft.com/office/officeart/2005/8/layout/orgChart1"/>
    <dgm:cxn modelId="{8BB34C29-F251-429A-973E-8AA34B8CD157}" type="presParOf" srcId="{9A2A92DE-CDA8-432A-BB96-AC606C70E33B}" destId="{3F594FAE-F9E3-42D2-8ECF-607DD584110F}" srcOrd="2" destOrd="0" presId="urn:microsoft.com/office/officeart/2005/8/layout/orgChart1"/>
    <dgm:cxn modelId="{585E410B-211F-4EEC-90EF-B5C84BAEFD0A}" type="presParOf" srcId="{3892633E-F924-4CB4-AD98-9FB76879EA5C}" destId="{2B50CCAB-EE5F-47E8-9D3E-1A25978ED62B}" srcOrd="2" destOrd="0" presId="urn:microsoft.com/office/officeart/2005/8/layout/orgChart1"/>
    <dgm:cxn modelId="{F3EC1347-6CDB-40B2-8BE6-3639B672FE94}" type="presParOf" srcId="{3892633E-F924-4CB4-AD98-9FB76879EA5C}" destId="{D311BFF4-DB0A-4A25-AB38-8C3E52A50FFB}" srcOrd="3" destOrd="0" presId="urn:microsoft.com/office/officeart/2005/8/layout/orgChart1"/>
    <dgm:cxn modelId="{2F4D182D-7722-4569-9736-19823BB7D4F7}" type="presParOf" srcId="{D311BFF4-DB0A-4A25-AB38-8C3E52A50FFB}" destId="{63EBCB02-68BD-492D-9CA1-6F1F5F031EDC}" srcOrd="0" destOrd="0" presId="urn:microsoft.com/office/officeart/2005/8/layout/orgChart1"/>
    <dgm:cxn modelId="{594271C3-C618-4371-BBEF-8E22F7D82B25}" type="presParOf" srcId="{63EBCB02-68BD-492D-9CA1-6F1F5F031EDC}" destId="{90C4F66C-970D-40AA-8020-92759023C5FB}" srcOrd="0" destOrd="0" presId="urn:microsoft.com/office/officeart/2005/8/layout/orgChart1"/>
    <dgm:cxn modelId="{F22ECCD1-7103-447C-B404-1E530D583F20}" type="presParOf" srcId="{63EBCB02-68BD-492D-9CA1-6F1F5F031EDC}" destId="{E0D97E00-3BCD-4C83-969C-09D90FC94B6B}" srcOrd="1" destOrd="0" presId="urn:microsoft.com/office/officeart/2005/8/layout/orgChart1"/>
    <dgm:cxn modelId="{255E28A2-822F-42A2-B66C-1E0290A37138}" type="presParOf" srcId="{D311BFF4-DB0A-4A25-AB38-8C3E52A50FFB}" destId="{55897787-43E9-4177-9341-9353B2E0D299}" srcOrd="1" destOrd="0" presId="urn:microsoft.com/office/officeart/2005/8/layout/orgChart1"/>
    <dgm:cxn modelId="{56627998-48B5-458E-A68D-F70502F2C9B9}" type="presParOf" srcId="{D311BFF4-DB0A-4A25-AB38-8C3E52A50FFB}" destId="{2C304294-89B3-4B14-945B-CDC0AA9B51F0}" srcOrd="2" destOrd="0" presId="urn:microsoft.com/office/officeart/2005/8/layout/orgChart1"/>
    <dgm:cxn modelId="{89188F85-63A7-422C-BD89-8C83E98031EA}" type="presParOf" srcId="{5D6E2034-B2A6-4F3D-B871-B930C81E238A}" destId="{0CB53BD1-2254-4F6D-9E69-185B7D102C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4822A-CC32-45D3-8A12-A996A1413116}">
      <dsp:nvSpPr>
        <dsp:cNvPr id="0" name=""/>
        <dsp:cNvSpPr/>
      </dsp:nvSpPr>
      <dsp:spPr>
        <a:xfrm>
          <a:off x="1500032" y="1707964"/>
          <a:ext cx="424930" cy="1032793"/>
        </a:xfrm>
        <a:custGeom>
          <a:avLst/>
          <a:gdLst/>
          <a:ahLst/>
          <a:cxnLst/>
          <a:rect l="0" t="0" r="0" b="0"/>
          <a:pathLst>
            <a:path>
              <a:moveTo>
                <a:pt x="0" y="0"/>
              </a:moveTo>
              <a:lnTo>
                <a:pt x="212465" y="0"/>
              </a:lnTo>
              <a:lnTo>
                <a:pt x="212465" y="1032793"/>
              </a:lnTo>
              <a:lnTo>
                <a:pt x="424930" y="1032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684577" y="2196441"/>
        <a:ext cx="55839" cy="55839"/>
      </dsp:txXfrm>
    </dsp:sp>
    <dsp:sp modelId="{E09B643E-76B6-44BC-B363-048B51F1F9F8}">
      <dsp:nvSpPr>
        <dsp:cNvPr id="0" name=""/>
        <dsp:cNvSpPr/>
      </dsp:nvSpPr>
      <dsp:spPr>
        <a:xfrm>
          <a:off x="1500032" y="1616437"/>
          <a:ext cx="424930" cy="91440"/>
        </a:xfrm>
        <a:custGeom>
          <a:avLst/>
          <a:gdLst/>
          <a:ahLst/>
          <a:cxnLst/>
          <a:rect l="0" t="0" r="0" b="0"/>
          <a:pathLst>
            <a:path>
              <a:moveTo>
                <a:pt x="0" y="91526"/>
              </a:moveTo>
              <a:lnTo>
                <a:pt x="212465" y="91526"/>
              </a:lnTo>
              <a:lnTo>
                <a:pt x="212465" y="45720"/>
              </a:lnTo>
              <a:lnTo>
                <a:pt x="42493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701812" y="1651472"/>
        <a:ext cx="21369" cy="21369"/>
      </dsp:txXfrm>
    </dsp:sp>
    <dsp:sp modelId="{26E0B478-DBDA-4830-84AC-CA6CD17C7C60}">
      <dsp:nvSpPr>
        <dsp:cNvPr id="0" name=""/>
        <dsp:cNvSpPr/>
      </dsp:nvSpPr>
      <dsp:spPr>
        <a:xfrm>
          <a:off x="1500032" y="629363"/>
          <a:ext cx="424930" cy="1078600"/>
        </a:xfrm>
        <a:custGeom>
          <a:avLst/>
          <a:gdLst/>
          <a:ahLst/>
          <a:cxnLst/>
          <a:rect l="0" t="0" r="0" b="0"/>
          <a:pathLst>
            <a:path>
              <a:moveTo>
                <a:pt x="0" y="1078600"/>
              </a:moveTo>
              <a:lnTo>
                <a:pt x="212465" y="1078600"/>
              </a:lnTo>
              <a:lnTo>
                <a:pt x="212465" y="0"/>
              </a:lnTo>
              <a:lnTo>
                <a:pt x="424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683515" y="1139681"/>
        <a:ext cx="57964" cy="57964"/>
      </dsp:txXfrm>
    </dsp:sp>
    <dsp:sp modelId="{0FE8EFA1-9B17-4423-861F-A399CADF7902}">
      <dsp:nvSpPr>
        <dsp:cNvPr id="0" name=""/>
        <dsp:cNvSpPr/>
      </dsp:nvSpPr>
      <dsp:spPr>
        <a:xfrm rot="16200000">
          <a:off x="-528477" y="1384084"/>
          <a:ext cx="3409259" cy="6477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uk-UA" sz="2900" kern="1200" dirty="0" smtClean="0"/>
            <a:t>Типи </a:t>
          </a:r>
          <a:r>
            <a:rPr lang="uk-UA" sz="2900" kern="1200" dirty="0" err="1" smtClean="0"/>
            <a:t>енергоуадиту</a:t>
          </a:r>
          <a:endParaRPr lang="uk-UA" sz="2900" kern="1200" dirty="0"/>
        </a:p>
      </dsp:txBody>
      <dsp:txXfrm>
        <a:off x="-528477" y="1384084"/>
        <a:ext cx="3409259" cy="647759"/>
      </dsp:txXfrm>
    </dsp:sp>
    <dsp:sp modelId="{04F3A5C8-A096-4204-A713-B5C1766ECB7B}">
      <dsp:nvSpPr>
        <dsp:cNvPr id="0" name=""/>
        <dsp:cNvSpPr/>
      </dsp:nvSpPr>
      <dsp:spPr>
        <a:xfrm>
          <a:off x="1924962" y="237505"/>
          <a:ext cx="4820449" cy="78371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t>простий </a:t>
          </a:r>
          <a:r>
            <a:rPr lang="uk-UA" sz="2400" kern="1200" dirty="0" err="1" smtClean="0"/>
            <a:t>енергоаудит</a:t>
          </a:r>
          <a:r>
            <a:rPr lang="uk-UA" sz="2400" kern="1200" dirty="0" smtClean="0"/>
            <a:t> (обхід)</a:t>
          </a:r>
          <a:endParaRPr lang="uk-UA" sz="2400" kern="1200" dirty="0"/>
        </a:p>
      </dsp:txBody>
      <dsp:txXfrm>
        <a:off x="1924962" y="237505"/>
        <a:ext cx="4820449" cy="783717"/>
      </dsp:txXfrm>
    </dsp:sp>
    <dsp:sp modelId="{9D73F099-30B5-4AF9-A876-1064A5C3019F}">
      <dsp:nvSpPr>
        <dsp:cNvPr id="0" name=""/>
        <dsp:cNvSpPr/>
      </dsp:nvSpPr>
      <dsp:spPr>
        <a:xfrm>
          <a:off x="1924962" y="1183162"/>
          <a:ext cx="4855612" cy="95799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попередній </a:t>
          </a:r>
          <a:r>
            <a:rPr lang="uk-UA" sz="2000" kern="1200" dirty="0" err="1" smtClean="0"/>
            <a:t>енергоаудит</a:t>
          </a:r>
          <a:r>
            <a:rPr lang="uk-UA" sz="2000" kern="1200" dirty="0" smtClean="0"/>
            <a:t> (місцевий, спрощений, міні-аудит), </a:t>
          </a:r>
          <a:endParaRPr lang="uk-UA" sz="2000" kern="1200" dirty="0"/>
        </a:p>
      </dsp:txBody>
      <dsp:txXfrm>
        <a:off x="1924962" y="1183162"/>
        <a:ext cx="4855612" cy="957990"/>
      </dsp:txXfrm>
    </dsp:sp>
    <dsp:sp modelId="{165875B9-83AA-4A79-BC42-B369534B2A5D}">
      <dsp:nvSpPr>
        <dsp:cNvPr id="0" name=""/>
        <dsp:cNvSpPr/>
      </dsp:nvSpPr>
      <dsp:spPr>
        <a:xfrm>
          <a:off x="1924962" y="2303092"/>
          <a:ext cx="4820449" cy="87533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t>комплексний </a:t>
          </a:r>
          <a:r>
            <a:rPr lang="uk-UA" sz="2400" kern="1200" dirty="0" err="1" smtClean="0"/>
            <a:t>енергоаудит</a:t>
          </a:r>
          <a:r>
            <a:rPr lang="uk-UA" sz="2400" kern="1200" dirty="0" smtClean="0"/>
            <a:t> (детальний, максі-аудит). </a:t>
          </a:r>
          <a:endParaRPr lang="uk-UA" sz="2400" kern="1200" dirty="0"/>
        </a:p>
      </dsp:txBody>
      <dsp:txXfrm>
        <a:off x="1924962" y="2303092"/>
        <a:ext cx="4820449" cy="87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620DC-8F50-4E1F-8A23-8533F2661E85}">
      <dsp:nvSpPr>
        <dsp:cNvPr id="0" name=""/>
        <dsp:cNvSpPr/>
      </dsp:nvSpPr>
      <dsp:spPr>
        <a:xfrm>
          <a:off x="-5289010"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1247CC-5A9F-4A15-AB56-851F119A0FE2}">
      <dsp:nvSpPr>
        <dsp:cNvPr id="0" name=""/>
        <dsp:cNvSpPr/>
      </dsp:nvSpPr>
      <dsp:spPr>
        <a:xfrm>
          <a:off x="834807" y="482453"/>
          <a:ext cx="7544695" cy="9649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5895" tIns="50800" rIns="50800" bIns="50800" numCol="1" spcCol="1270" anchor="ctr" anchorCtr="0">
          <a:noAutofit/>
        </a:bodyPr>
        <a:lstStyle/>
        <a:p>
          <a:pPr lvl="0" algn="ctr" defTabSz="889000">
            <a:lnSpc>
              <a:spcPct val="90000"/>
            </a:lnSpc>
            <a:spcBef>
              <a:spcPct val="0"/>
            </a:spcBef>
            <a:spcAft>
              <a:spcPct val="35000"/>
            </a:spcAft>
          </a:pPr>
          <a:r>
            <a:rPr lang="uk-UA" sz="2000" kern="1200" noProof="0" dirty="0" smtClean="0"/>
            <a:t>забезпечує детальне енергетичне обстеження</a:t>
          </a:r>
          <a:endParaRPr lang="uk-UA" sz="2000" kern="1200" noProof="0" dirty="0"/>
        </a:p>
      </dsp:txBody>
      <dsp:txXfrm>
        <a:off x="834807" y="482453"/>
        <a:ext cx="7544695" cy="964907"/>
      </dsp:txXfrm>
    </dsp:sp>
    <dsp:sp modelId="{BEDC1470-8CC4-40B8-A9E5-D65C391E9632}">
      <dsp:nvSpPr>
        <dsp:cNvPr id="0" name=""/>
        <dsp:cNvSpPr/>
      </dsp:nvSpPr>
      <dsp:spPr>
        <a:xfrm>
          <a:off x="-98583" y="361840"/>
          <a:ext cx="1866781" cy="1206134"/>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279BADE-643B-4863-AA08-4EF87EB9A482}">
      <dsp:nvSpPr>
        <dsp:cNvPr id="0" name=""/>
        <dsp:cNvSpPr/>
      </dsp:nvSpPr>
      <dsp:spPr>
        <a:xfrm>
          <a:off x="1185551" y="1966123"/>
          <a:ext cx="7193952" cy="9649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5895" tIns="45720" rIns="45720" bIns="45720" numCol="1" spcCol="1270" anchor="ctr" anchorCtr="0">
          <a:noAutofit/>
        </a:bodyPr>
        <a:lstStyle/>
        <a:p>
          <a:pPr lvl="0" algn="ctr" defTabSz="800100">
            <a:lnSpc>
              <a:spcPct val="90000"/>
            </a:lnSpc>
            <a:spcBef>
              <a:spcPct val="0"/>
            </a:spcBef>
            <a:spcAft>
              <a:spcPct val="35000"/>
            </a:spcAft>
          </a:pPr>
          <a:r>
            <a:rPr lang="uk-UA" sz="1800" kern="1200" noProof="0" dirty="0" smtClean="0"/>
            <a:t>для точного визначення енергоспоживання використовує такі прийоми, як регресійний аналіз і енергетичний баланс; </a:t>
          </a:r>
          <a:endParaRPr lang="uk-UA" sz="1800" kern="1200" noProof="0" dirty="0"/>
        </a:p>
      </dsp:txBody>
      <dsp:txXfrm>
        <a:off x="1185551" y="1966123"/>
        <a:ext cx="7193952" cy="964907"/>
      </dsp:txXfrm>
    </dsp:sp>
    <dsp:sp modelId="{21FEF7E9-F868-41B9-A781-173BE21E20CD}">
      <dsp:nvSpPr>
        <dsp:cNvPr id="0" name=""/>
        <dsp:cNvSpPr/>
      </dsp:nvSpPr>
      <dsp:spPr>
        <a:xfrm>
          <a:off x="216024" y="1728191"/>
          <a:ext cx="1795040" cy="1368153"/>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2CF9F6D-38C7-4647-8567-A5DA47FB6397}">
      <dsp:nvSpPr>
        <dsp:cNvPr id="0" name=""/>
        <dsp:cNvSpPr/>
      </dsp:nvSpPr>
      <dsp:spPr>
        <a:xfrm>
          <a:off x="834807" y="3377175"/>
          <a:ext cx="7544695" cy="9649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5895" tIns="45720" rIns="45720" bIns="45720" numCol="1" spcCol="1270" anchor="ctr" anchorCtr="0">
          <a:noAutofit/>
        </a:bodyPr>
        <a:lstStyle/>
        <a:p>
          <a:pPr lvl="0" algn="ctr" defTabSz="800100">
            <a:lnSpc>
              <a:spcPct val="90000"/>
            </a:lnSpc>
            <a:spcBef>
              <a:spcPct val="0"/>
            </a:spcBef>
            <a:spcAft>
              <a:spcPct val="35000"/>
            </a:spcAft>
          </a:pPr>
          <a:r>
            <a:rPr lang="uk-UA" sz="1800" kern="1200" noProof="0" dirty="0" smtClean="0"/>
            <a:t>розглядає широке коло можливостей енергозбереження, включаючи структурні зміни, такі як </a:t>
          </a:r>
          <a:r>
            <a:rPr lang="uk-UA" sz="1800" kern="1200" noProof="0" dirty="0" err="1" smtClean="0"/>
            <a:t>когенерація</a:t>
          </a:r>
          <a:r>
            <a:rPr lang="uk-UA" sz="1800" kern="1200" noProof="0" dirty="0" smtClean="0"/>
            <a:t>, децентралізація або використання альтернативних джерел</a:t>
          </a:r>
          <a:endParaRPr lang="uk-UA" sz="1800" kern="1200" noProof="0" dirty="0"/>
        </a:p>
      </dsp:txBody>
      <dsp:txXfrm>
        <a:off x="834807" y="3377175"/>
        <a:ext cx="7544695" cy="964907"/>
      </dsp:txXfrm>
    </dsp:sp>
    <dsp:sp modelId="{A472F932-489F-426D-B716-F92BA40E2290}">
      <dsp:nvSpPr>
        <dsp:cNvPr id="0" name=""/>
        <dsp:cNvSpPr/>
      </dsp:nvSpPr>
      <dsp:spPr>
        <a:xfrm>
          <a:off x="72006" y="3168351"/>
          <a:ext cx="1525602" cy="1382555"/>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E2D5B-D566-4E44-AA9F-36281F5122E1}">
      <dsp:nvSpPr>
        <dsp:cNvPr id="0" name=""/>
        <dsp:cNvSpPr/>
      </dsp:nvSpPr>
      <dsp:spPr>
        <a:xfrm rot="16200000">
          <a:off x="-1493696" y="2392900"/>
          <a:ext cx="3706971" cy="65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980" bIns="0" numCol="1" spcCol="1270" anchor="t" anchorCtr="0">
          <a:noAutofit/>
        </a:bodyPr>
        <a:lstStyle/>
        <a:p>
          <a:pPr lvl="0" algn="ctr" defTabSz="800100">
            <a:lnSpc>
              <a:spcPct val="90000"/>
            </a:lnSpc>
            <a:spcBef>
              <a:spcPct val="0"/>
            </a:spcBef>
            <a:spcAft>
              <a:spcPct val="35000"/>
            </a:spcAft>
          </a:pPr>
          <a:endParaRPr lang="uk-UA" sz="1800" kern="1200" noProof="0" dirty="0" smtClean="0">
            <a:solidFill>
              <a:srgbClr val="FF0000"/>
            </a:solidFill>
          </a:endParaRPr>
        </a:p>
        <a:p>
          <a:pPr lvl="0" algn="ctr" defTabSz="800100">
            <a:lnSpc>
              <a:spcPct val="90000"/>
            </a:lnSpc>
            <a:spcBef>
              <a:spcPct val="0"/>
            </a:spcBef>
            <a:spcAft>
              <a:spcPct val="35000"/>
            </a:spcAft>
          </a:pPr>
          <a:r>
            <a:rPr lang="uk-UA" sz="1800" kern="1200" noProof="0" dirty="0" smtClean="0">
              <a:solidFill>
                <a:srgbClr val="FF0000"/>
              </a:solidFill>
            </a:rPr>
            <a:t>підсистема вироблення енергії</a:t>
          </a:r>
          <a:endParaRPr lang="uk-UA" sz="1800" kern="1200" noProof="0" dirty="0">
            <a:solidFill>
              <a:srgbClr val="FF0000"/>
            </a:solidFill>
          </a:endParaRPr>
        </a:p>
      </dsp:txBody>
      <dsp:txXfrm>
        <a:off x="-1493696" y="2392900"/>
        <a:ext cx="3706971" cy="651636"/>
      </dsp:txXfrm>
    </dsp:sp>
    <dsp:sp modelId="{48652DE4-0D3D-4F0E-84EB-09DE5006CCF8}">
      <dsp:nvSpPr>
        <dsp:cNvPr id="0" name=""/>
        <dsp:cNvSpPr/>
      </dsp:nvSpPr>
      <dsp:spPr>
        <a:xfrm>
          <a:off x="541762" y="1740708"/>
          <a:ext cx="1812833" cy="195602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320980" rIns="135128" bIns="135128" numCol="1" spcCol="1270" anchor="t" anchorCtr="0">
          <a:noAutofit/>
        </a:bodyPr>
        <a:lstStyle/>
        <a:p>
          <a:pPr marL="114300" lvl="1" indent="-114300" algn="l" defTabSz="666750">
            <a:lnSpc>
              <a:spcPct val="90000"/>
            </a:lnSpc>
            <a:spcBef>
              <a:spcPct val="0"/>
            </a:spcBef>
            <a:spcAft>
              <a:spcPct val="15000"/>
            </a:spcAft>
            <a:buChar char="••"/>
          </a:pPr>
          <a:r>
            <a:rPr lang="uk-UA" sz="1500" kern="1200" noProof="0" dirty="0" smtClean="0"/>
            <a:t>котел</a:t>
          </a:r>
          <a:endParaRPr lang="uk-UA" sz="1500" kern="1200" noProof="0" dirty="0"/>
        </a:p>
        <a:p>
          <a:pPr marL="114300" lvl="1" indent="-114300" algn="l" defTabSz="666750">
            <a:lnSpc>
              <a:spcPct val="90000"/>
            </a:lnSpc>
            <a:spcBef>
              <a:spcPct val="0"/>
            </a:spcBef>
            <a:spcAft>
              <a:spcPct val="15000"/>
            </a:spcAft>
            <a:buChar char="••"/>
          </a:pPr>
          <a:r>
            <a:rPr lang="uk-UA" sz="1500" kern="1200" noProof="0" dirty="0" smtClean="0"/>
            <a:t>компресор</a:t>
          </a:r>
          <a:endParaRPr lang="uk-UA" sz="1500" kern="1200" noProof="0" dirty="0"/>
        </a:p>
        <a:p>
          <a:pPr marL="114300" lvl="1" indent="-114300" algn="l" defTabSz="666750">
            <a:lnSpc>
              <a:spcPct val="90000"/>
            </a:lnSpc>
            <a:spcBef>
              <a:spcPct val="0"/>
            </a:spcBef>
            <a:spcAft>
              <a:spcPct val="15000"/>
            </a:spcAft>
            <a:buChar char="••"/>
          </a:pPr>
          <a:r>
            <a:rPr lang="uk-UA" sz="1500" kern="1200" noProof="0" dirty="0" smtClean="0"/>
            <a:t>помпа</a:t>
          </a:r>
          <a:endParaRPr lang="uk-UA" sz="1500" kern="1200" noProof="0" dirty="0"/>
        </a:p>
        <a:p>
          <a:pPr marL="114300" lvl="1" indent="-114300" algn="l" defTabSz="666750">
            <a:lnSpc>
              <a:spcPct val="90000"/>
            </a:lnSpc>
            <a:spcBef>
              <a:spcPct val="0"/>
            </a:spcBef>
            <a:spcAft>
              <a:spcPct val="15000"/>
            </a:spcAft>
            <a:buChar char="••"/>
          </a:pPr>
          <a:r>
            <a:rPr lang="uk-UA" sz="1500" kern="1200" noProof="0" dirty="0" smtClean="0"/>
            <a:t>електричний двигун</a:t>
          </a:r>
          <a:endParaRPr lang="uk-UA" sz="1500" kern="1200" noProof="0" dirty="0"/>
        </a:p>
        <a:p>
          <a:pPr marL="114300" lvl="1" indent="-114300" algn="l" defTabSz="666750">
            <a:lnSpc>
              <a:spcPct val="90000"/>
            </a:lnSpc>
            <a:spcBef>
              <a:spcPct val="0"/>
            </a:spcBef>
            <a:spcAft>
              <a:spcPct val="15000"/>
            </a:spcAft>
            <a:buChar char="••"/>
          </a:pPr>
          <a:r>
            <a:rPr lang="uk-UA" sz="1500" kern="1200" noProof="0" dirty="0" smtClean="0"/>
            <a:t>генератор</a:t>
          </a:r>
          <a:endParaRPr lang="uk-UA" sz="1500" kern="1200" noProof="0" dirty="0"/>
        </a:p>
      </dsp:txBody>
      <dsp:txXfrm>
        <a:off x="541762" y="1740708"/>
        <a:ext cx="1812833" cy="1956020"/>
      </dsp:txXfrm>
    </dsp:sp>
    <dsp:sp modelId="{D814997D-98AA-41B9-AFF4-03CC99893782}">
      <dsp:nvSpPr>
        <dsp:cNvPr id="0" name=""/>
        <dsp:cNvSpPr/>
      </dsp:nvSpPr>
      <dsp:spPr>
        <a:xfrm>
          <a:off x="576154" y="-109852"/>
          <a:ext cx="1391581" cy="176719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DC60AD3-90A9-449E-9626-786C0652C8FF}">
      <dsp:nvSpPr>
        <dsp:cNvPr id="0" name=""/>
        <dsp:cNvSpPr/>
      </dsp:nvSpPr>
      <dsp:spPr>
        <a:xfrm rot="16200000">
          <a:off x="1198792" y="2336332"/>
          <a:ext cx="4354987" cy="74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980" bIns="0" numCol="1" spcCol="1270" anchor="t" anchorCtr="0">
          <a:noAutofit/>
        </a:bodyPr>
        <a:lstStyle/>
        <a:p>
          <a:pPr lvl="0" algn="ctr" defTabSz="800100">
            <a:lnSpc>
              <a:spcPct val="90000"/>
            </a:lnSpc>
            <a:spcBef>
              <a:spcPct val="0"/>
            </a:spcBef>
            <a:spcAft>
              <a:spcPct val="35000"/>
            </a:spcAft>
          </a:pPr>
          <a:r>
            <a:rPr lang="uk-UA" sz="1800" kern="1200" noProof="0" dirty="0" smtClean="0">
              <a:solidFill>
                <a:srgbClr val="FF0000"/>
              </a:solidFill>
            </a:rPr>
            <a:t>підсистема розподілу, перетворення і передачі енергії </a:t>
          </a:r>
          <a:endParaRPr lang="uk-UA" sz="1800" kern="1200" noProof="0" dirty="0">
            <a:solidFill>
              <a:srgbClr val="FF0000"/>
            </a:solidFill>
          </a:endParaRPr>
        </a:p>
      </dsp:txBody>
      <dsp:txXfrm>
        <a:off x="1198792" y="2336332"/>
        <a:ext cx="4354987" cy="747056"/>
      </dsp:txXfrm>
    </dsp:sp>
    <dsp:sp modelId="{7A8AFD4A-9F6A-4EE3-A238-954CBE124772}">
      <dsp:nvSpPr>
        <dsp:cNvPr id="0" name=""/>
        <dsp:cNvSpPr/>
      </dsp:nvSpPr>
      <dsp:spPr>
        <a:xfrm>
          <a:off x="3558259" y="1753536"/>
          <a:ext cx="1812833" cy="19126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320980" rIns="135128" bIns="135128" numCol="1" spcCol="1270" anchor="t" anchorCtr="0">
          <a:noAutofit/>
        </a:bodyPr>
        <a:lstStyle/>
        <a:p>
          <a:pPr marL="114300" lvl="1" indent="-114300" algn="l" defTabSz="666750">
            <a:lnSpc>
              <a:spcPct val="90000"/>
            </a:lnSpc>
            <a:spcBef>
              <a:spcPct val="0"/>
            </a:spcBef>
            <a:spcAft>
              <a:spcPct val="15000"/>
            </a:spcAft>
            <a:buChar char="••"/>
          </a:pPr>
          <a:r>
            <a:rPr lang="uk-UA" sz="1500" kern="1200" dirty="0" smtClean="0"/>
            <a:t>Трубопроводи</a:t>
          </a:r>
          <a:endParaRPr lang="uk-UA" sz="1500" kern="1200" dirty="0"/>
        </a:p>
        <a:p>
          <a:pPr marL="114300" lvl="1" indent="-114300" algn="l" defTabSz="666750">
            <a:lnSpc>
              <a:spcPct val="90000"/>
            </a:lnSpc>
            <a:spcBef>
              <a:spcPct val="0"/>
            </a:spcBef>
            <a:spcAft>
              <a:spcPct val="15000"/>
            </a:spcAft>
            <a:buChar char="••"/>
          </a:pPr>
          <a:r>
            <a:rPr lang="uk-UA" sz="1500" kern="1200" dirty="0" smtClean="0"/>
            <a:t>Кабельні лінії</a:t>
          </a:r>
          <a:endParaRPr lang="uk-UA" sz="1500" kern="1200" dirty="0"/>
        </a:p>
        <a:p>
          <a:pPr marL="114300" lvl="1" indent="-114300" algn="l" defTabSz="666750">
            <a:lnSpc>
              <a:spcPct val="90000"/>
            </a:lnSpc>
            <a:spcBef>
              <a:spcPct val="0"/>
            </a:spcBef>
            <a:spcAft>
              <a:spcPct val="15000"/>
            </a:spcAft>
            <a:buChar char="••"/>
          </a:pPr>
          <a:r>
            <a:rPr lang="uk-UA" sz="1500" kern="1200" dirty="0" smtClean="0"/>
            <a:t>Повітряні лінії</a:t>
          </a:r>
          <a:endParaRPr lang="uk-UA" sz="1500" kern="1200" dirty="0"/>
        </a:p>
        <a:p>
          <a:pPr marL="114300" lvl="1" indent="-114300" algn="l" defTabSz="666750">
            <a:lnSpc>
              <a:spcPct val="90000"/>
            </a:lnSpc>
            <a:spcBef>
              <a:spcPct val="0"/>
            </a:spcBef>
            <a:spcAft>
              <a:spcPct val="15000"/>
            </a:spcAft>
            <a:buChar char="••"/>
          </a:pPr>
          <a:r>
            <a:rPr lang="uk-UA" sz="1500" kern="1200" dirty="0" smtClean="0"/>
            <a:t>Ремінні передачі</a:t>
          </a:r>
          <a:endParaRPr lang="uk-UA" sz="1500" kern="1200" dirty="0"/>
        </a:p>
      </dsp:txBody>
      <dsp:txXfrm>
        <a:off x="3558259" y="1753536"/>
        <a:ext cx="1812833" cy="1912649"/>
      </dsp:txXfrm>
    </dsp:sp>
    <dsp:sp modelId="{E8BAEB8E-BF67-4C06-9983-FD2088758FAC}">
      <dsp:nvSpPr>
        <dsp:cNvPr id="0" name=""/>
        <dsp:cNvSpPr/>
      </dsp:nvSpPr>
      <dsp:spPr>
        <a:xfrm>
          <a:off x="3261807" y="-58325"/>
          <a:ext cx="1474204" cy="1749478"/>
        </a:xfrm>
        <a:prstGeom prst="rect">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4558156-30C2-4934-933B-64885767F01E}">
      <dsp:nvSpPr>
        <dsp:cNvPr id="0" name=""/>
        <dsp:cNvSpPr/>
      </dsp:nvSpPr>
      <dsp:spPr>
        <a:xfrm rot="16200000">
          <a:off x="4514648" y="2562222"/>
          <a:ext cx="3706971" cy="36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980" bIns="0" numCol="1" spcCol="1270" anchor="t" anchorCtr="0">
          <a:noAutofit/>
        </a:bodyPr>
        <a:lstStyle/>
        <a:p>
          <a:pPr lvl="0" algn="ctr" defTabSz="800100">
            <a:lnSpc>
              <a:spcPct val="90000"/>
            </a:lnSpc>
            <a:spcBef>
              <a:spcPct val="0"/>
            </a:spcBef>
            <a:spcAft>
              <a:spcPct val="35000"/>
            </a:spcAft>
          </a:pPr>
          <a:r>
            <a:rPr lang="uk-UA" sz="1800" kern="1200" noProof="0" dirty="0" smtClean="0">
              <a:solidFill>
                <a:srgbClr val="FF0000"/>
              </a:solidFill>
            </a:rPr>
            <a:t>навантаження</a:t>
          </a:r>
          <a:endParaRPr lang="uk-UA" sz="1500" kern="1200" noProof="0" dirty="0">
            <a:solidFill>
              <a:srgbClr val="FF0000"/>
            </a:solidFill>
          </a:endParaRPr>
        </a:p>
      </dsp:txBody>
      <dsp:txXfrm>
        <a:off x="4514648" y="2562222"/>
        <a:ext cx="3706971" cy="363945"/>
      </dsp:txXfrm>
    </dsp:sp>
    <dsp:sp modelId="{1703262F-7BAD-45DE-B67B-34D8FC9B5C19}">
      <dsp:nvSpPr>
        <dsp:cNvPr id="0" name=""/>
        <dsp:cNvSpPr/>
      </dsp:nvSpPr>
      <dsp:spPr>
        <a:xfrm>
          <a:off x="6550106" y="1715862"/>
          <a:ext cx="1812833" cy="20566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320980" rIns="135128" bIns="135128" numCol="1" spcCol="1270" anchor="t" anchorCtr="0">
          <a:noAutofit/>
        </a:bodyPr>
        <a:lstStyle/>
        <a:p>
          <a:pPr marL="114300" lvl="1" indent="-114300" algn="l" defTabSz="666750">
            <a:lnSpc>
              <a:spcPct val="90000"/>
            </a:lnSpc>
            <a:spcBef>
              <a:spcPct val="0"/>
            </a:spcBef>
            <a:spcAft>
              <a:spcPct val="15000"/>
            </a:spcAft>
            <a:buChar char="••"/>
          </a:pPr>
          <a:r>
            <a:rPr lang="uk-UA" sz="1500" kern="1200" dirty="0" err="1" smtClean="0"/>
            <a:t>Спождивач</a:t>
          </a:r>
          <a:r>
            <a:rPr lang="uk-UA" sz="1500" kern="1200" dirty="0" smtClean="0"/>
            <a:t> енергії</a:t>
          </a:r>
          <a:endParaRPr lang="uk-UA" sz="1500" kern="1200" dirty="0"/>
        </a:p>
        <a:p>
          <a:pPr marL="114300" lvl="1" indent="-114300" algn="l" defTabSz="666750">
            <a:lnSpc>
              <a:spcPct val="90000"/>
            </a:lnSpc>
            <a:spcBef>
              <a:spcPct val="0"/>
            </a:spcBef>
            <a:spcAft>
              <a:spcPct val="15000"/>
            </a:spcAft>
            <a:buChar char="••"/>
          </a:pPr>
          <a:r>
            <a:rPr lang="ru-RU" sz="1500" kern="1200" dirty="0" err="1" smtClean="0"/>
            <a:t>технологічний</a:t>
          </a:r>
          <a:r>
            <a:rPr lang="ru-RU" sz="1500" kern="1200" dirty="0" smtClean="0"/>
            <a:t> </a:t>
          </a:r>
          <a:r>
            <a:rPr lang="ru-RU" sz="1500" kern="1200" dirty="0" err="1" smtClean="0"/>
            <a:t>процес</a:t>
          </a:r>
          <a:endParaRPr lang="uk-UA" sz="1500" kern="1200" dirty="0"/>
        </a:p>
      </dsp:txBody>
      <dsp:txXfrm>
        <a:off x="6550106" y="1715862"/>
        <a:ext cx="1812833" cy="2056665"/>
      </dsp:txXfrm>
    </dsp:sp>
    <dsp:sp modelId="{D4DD6B94-8D2D-48A2-96E0-4FE3773109BD}">
      <dsp:nvSpPr>
        <dsp:cNvPr id="0" name=""/>
        <dsp:cNvSpPr/>
      </dsp:nvSpPr>
      <dsp:spPr>
        <a:xfrm>
          <a:off x="6094934" y="-74251"/>
          <a:ext cx="1424904" cy="1818147"/>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410C0-6ECE-48A3-B273-2C31157C8AA6}">
      <dsp:nvSpPr>
        <dsp:cNvPr id="0" name=""/>
        <dsp:cNvSpPr/>
      </dsp:nvSpPr>
      <dsp:spPr>
        <a:xfrm rot="5400000">
          <a:off x="3638697" y="-79885"/>
          <a:ext cx="1679014" cy="184478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високими</a:t>
          </a:r>
          <a:r>
            <a:rPr lang="ru-RU" sz="1600" kern="1200" dirty="0" smtClean="0"/>
            <a:t> </a:t>
          </a:r>
          <a:r>
            <a:rPr lang="ru-RU" sz="1600" kern="1200" dirty="0" err="1" smtClean="0"/>
            <a:t>або</a:t>
          </a:r>
          <a:r>
            <a:rPr lang="ru-RU" sz="1600" kern="1200" dirty="0" smtClean="0"/>
            <a:t> </a:t>
          </a:r>
          <a:r>
            <a:rPr lang="ru-RU" sz="1600" kern="1200" dirty="0" err="1" smtClean="0"/>
            <a:t>низькими</a:t>
          </a:r>
          <a:r>
            <a:rPr lang="ru-RU" sz="1600" kern="1200" dirty="0" smtClean="0"/>
            <a:t> температурами </a:t>
          </a:r>
          <a:endParaRPr lang="uk-UA" sz="1600" kern="1200" dirty="0"/>
        </a:p>
      </dsp:txBody>
      <dsp:txXfrm rot="-5400000">
        <a:off x="3863275" y="282837"/>
        <a:ext cx="1229858" cy="1119342"/>
      </dsp:txXfrm>
    </dsp:sp>
    <dsp:sp modelId="{9435EF5E-2CBA-4C59-AA5C-590819628479}">
      <dsp:nvSpPr>
        <dsp:cNvPr id="0" name=""/>
        <dsp:cNvSpPr/>
      </dsp:nvSpPr>
      <dsp:spPr>
        <a:xfrm>
          <a:off x="5252902" y="338803"/>
          <a:ext cx="1873780" cy="1007408"/>
        </a:xfrm>
        <a:prstGeom prst="rect">
          <a:avLst/>
        </a:prstGeom>
        <a:noFill/>
        <a:ln>
          <a:noFill/>
        </a:ln>
        <a:effectLst/>
      </dsp:spPr>
      <dsp:style>
        <a:lnRef idx="0">
          <a:scrgbClr r="0" g="0" b="0"/>
        </a:lnRef>
        <a:fillRef idx="0">
          <a:scrgbClr r="0" g="0" b="0"/>
        </a:fillRef>
        <a:effectRef idx="0">
          <a:scrgbClr r="0" g="0" b="0"/>
        </a:effectRef>
        <a:fontRef idx="minor"/>
      </dsp:style>
    </dsp:sp>
    <dsp:sp modelId="{19DE0A9E-79DD-4E61-85CC-424B1A1932B1}">
      <dsp:nvSpPr>
        <dsp:cNvPr id="0" name=""/>
        <dsp:cNvSpPr/>
      </dsp:nvSpPr>
      <dsp:spPr>
        <a:xfrm rot="5400000">
          <a:off x="2061095" y="112136"/>
          <a:ext cx="1679014" cy="1460742"/>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uk-UA" sz="3600" kern="1200"/>
        </a:p>
      </dsp:txBody>
      <dsp:txXfrm rot="-5400000">
        <a:off x="2397863" y="264646"/>
        <a:ext cx="1005478" cy="1155722"/>
      </dsp:txXfrm>
    </dsp:sp>
    <dsp:sp modelId="{DD91D805-0ADF-4D2E-8014-793517193976}">
      <dsp:nvSpPr>
        <dsp:cNvPr id="0" name=""/>
        <dsp:cNvSpPr/>
      </dsp:nvSpPr>
      <dsp:spPr>
        <a:xfrm rot="5400000">
          <a:off x="2774859" y="1113564"/>
          <a:ext cx="1679014" cy="233219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інтенсивність</a:t>
          </a:r>
          <a:r>
            <a:rPr lang="ru-RU" sz="1600" kern="1200" dirty="0" smtClean="0"/>
            <a:t> </a:t>
          </a:r>
          <a:r>
            <a:rPr lang="ru-RU" sz="1600" kern="1200" dirty="0" err="1" smtClean="0"/>
            <a:t>виробництва</a:t>
          </a:r>
          <a:endParaRPr lang="uk-UA" sz="1600" kern="1200" dirty="0"/>
        </a:p>
      </dsp:txBody>
      <dsp:txXfrm rot="-5400000">
        <a:off x="2836969" y="1719989"/>
        <a:ext cx="1554794" cy="1119342"/>
      </dsp:txXfrm>
    </dsp:sp>
    <dsp:sp modelId="{3630DC7B-D87B-4F72-9AEB-D5296490BA40}">
      <dsp:nvSpPr>
        <dsp:cNvPr id="0" name=""/>
        <dsp:cNvSpPr/>
      </dsp:nvSpPr>
      <dsp:spPr>
        <a:xfrm>
          <a:off x="1082229" y="1763951"/>
          <a:ext cx="1813335" cy="1007408"/>
        </a:xfrm>
        <a:prstGeom prst="rect">
          <a:avLst/>
        </a:prstGeom>
        <a:noFill/>
        <a:ln>
          <a:noFill/>
        </a:ln>
        <a:effectLst/>
      </dsp:spPr>
      <dsp:style>
        <a:lnRef idx="0">
          <a:scrgbClr r="0" g="0" b="0"/>
        </a:lnRef>
        <a:fillRef idx="0">
          <a:scrgbClr r="0" g="0" b="0"/>
        </a:fillRef>
        <a:effectRef idx="0">
          <a:scrgbClr r="0" g="0" b="0"/>
        </a:effectRef>
        <a:fontRef idx="minor"/>
      </dsp:style>
    </dsp:sp>
    <dsp:sp modelId="{C5FD6059-A7D6-420C-91EE-5C59670BFF6D}">
      <dsp:nvSpPr>
        <dsp:cNvPr id="0" name=""/>
        <dsp:cNvSpPr/>
      </dsp:nvSpPr>
      <dsp:spPr>
        <a:xfrm rot="5400000">
          <a:off x="4424476" y="1537284"/>
          <a:ext cx="1679014" cy="1460742"/>
        </a:xfrm>
        <a:prstGeom prst="hexagon">
          <a:avLst>
            <a:gd name="adj" fmla="val 25000"/>
            <a:gd name="vf" fmla="val 115470"/>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uk-UA" sz="3600" kern="1200"/>
        </a:p>
      </dsp:txBody>
      <dsp:txXfrm rot="-5400000">
        <a:off x="4761244" y="1689794"/>
        <a:ext cx="1005478" cy="1155722"/>
      </dsp:txXfrm>
    </dsp:sp>
    <dsp:sp modelId="{EEF457A7-CF8C-4D5D-BDF4-410F0AA0DFFA}">
      <dsp:nvSpPr>
        <dsp:cNvPr id="0" name=""/>
        <dsp:cNvSpPr/>
      </dsp:nvSpPr>
      <dsp:spPr>
        <a:xfrm rot="5400000">
          <a:off x="3638101" y="2554977"/>
          <a:ext cx="1680206" cy="227684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високий</a:t>
          </a:r>
          <a:r>
            <a:rPr lang="ru-RU" sz="1600" kern="1200" dirty="0" smtClean="0"/>
            <a:t> </a:t>
          </a:r>
          <a:r>
            <a:rPr lang="ru-RU" sz="1600" kern="1200" dirty="0" err="1" smtClean="0"/>
            <a:t>рівень</a:t>
          </a:r>
          <a:r>
            <a:rPr lang="ru-RU" sz="1600" kern="1200" dirty="0" smtClean="0"/>
            <a:t> </a:t>
          </a:r>
          <a:r>
            <a:rPr lang="ru-RU" sz="1600" kern="1200" dirty="0" err="1" smtClean="0"/>
            <a:t>споживання</a:t>
          </a:r>
          <a:r>
            <a:rPr lang="ru-RU" sz="1600" kern="1200" dirty="0" smtClean="0"/>
            <a:t> води, пари, </a:t>
          </a:r>
          <a:r>
            <a:rPr lang="ru-RU" sz="1600" kern="1200" dirty="0" err="1" smtClean="0"/>
            <a:t>стисненого</a:t>
          </a:r>
          <a:r>
            <a:rPr lang="ru-RU" sz="1600" kern="1200" dirty="0" smtClean="0"/>
            <a:t> </a:t>
          </a:r>
          <a:r>
            <a:rPr lang="ru-RU" sz="1600" kern="1200" dirty="0" err="1" smtClean="0"/>
            <a:t>повітря</a:t>
          </a:r>
          <a:r>
            <a:rPr lang="ru-RU" sz="1600" kern="1200" dirty="0" smtClean="0"/>
            <a:t> і </a:t>
          </a:r>
          <a:endParaRPr lang="uk-UA" sz="1600" kern="1200" dirty="0"/>
        </a:p>
      </dsp:txBody>
      <dsp:txXfrm rot="-5400000">
        <a:off x="3719256" y="3133330"/>
        <a:ext cx="1517897" cy="1120138"/>
      </dsp:txXfrm>
    </dsp:sp>
    <dsp:sp modelId="{90117831-5F81-46CE-9DD5-38738DE9FA1B}">
      <dsp:nvSpPr>
        <dsp:cNvPr id="0" name=""/>
        <dsp:cNvSpPr/>
      </dsp:nvSpPr>
      <dsp:spPr>
        <a:xfrm>
          <a:off x="5252902" y="3189695"/>
          <a:ext cx="1873780" cy="1007408"/>
        </a:xfrm>
        <a:prstGeom prst="rect">
          <a:avLst/>
        </a:prstGeom>
        <a:noFill/>
        <a:ln>
          <a:noFill/>
        </a:ln>
        <a:effectLst/>
      </dsp:spPr>
      <dsp:style>
        <a:lnRef idx="0">
          <a:scrgbClr r="0" g="0" b="0"/>
        </a:lnRef>
        <a:fillRef idx="0">
          <a:scrgbClr r="0" g="0" b="0"/>
        </a:fillRef>
        <a:effectRef idx="0">
          <a:scrgbClr r="0" g="0" b="0"/>
        </a:effectRef>
        <a:fontRef idx="minor"/>
      </dsp:style>
    </dsp:sp>
    <dsp:sp modelId="{13B84CBF-D9BE-410D-97C9-B0DD51C5536D}">
      <dsp:nvSpPr>
        <dsp:cNvPr id="0" name=""/>
        <dsp:cNvSpPr/>
      </dsp:nvSpPr>
      <dsp:spPr>
        <a:xfrm rot="5400000">
          <a:off x="2061095" y="2809022"/>
          <a:ext cx="1679014" cy="1768754"/>
        </a:xfrm>
        <a:prstGeom prst="hexagon">
          <a:avLst>
            <a:gd name="adj" fmla="val 25000"/>
            <a:gd name="vf" fmla="val 115470"/>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uk-UA" sz="3600" kern="1200"/>
        </a:p>
      </dsp:txBody>
      <dsp:txXfrm rot="-5400000">
        <a:off x="2311017" y="3133728"/>
        <a:ext cx="1179170" cy="1119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BADC-9D00-450D-BCAE-C35089553181}">
      <dsp:nvSpPr>
        <dsp:cNvPr id="0" name=""/>
        <dsp:cNvSpPr/>
      </dsp:nvSpPr>
      <dsp:spPr>
        <a:xfrm>
          <a:off x="3061277" y="1723111"/>
          <a:ext cx="1214504" cy="12145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uk-UA" sz="1500" kern="1200" dirty="0" smtClean="0"/>
            <a:t>Звіряння даних</a:t>
          </a:r>
          <a:endParaRPr lang="uk-UA" sz="1500" kern="1200" dirty="0"/>
        </a:p>
      </dsp:txBody>
      <dsp:txXfrm>
        <a:off x="3239137" y="1900971"/>
        <a:ext cx="858784" cy="858784"/>
      </dsp:txXfrm>
    </dsp:sp>
    <dsp:sp modelId="{15A05D0E-0771-4109-9BAE-74A2DC1D2C27}">
      <dsp:nvSpPr>
        <dsp:cNvPr id="0" name=""/>
        <dsp:cNvSpPr/>
      </dsp:nvSpPr>
      <dsp:spPr>
        <a:xfrm rot="16200000">
          <a:off x="3536047" y="1271456"/>
          <a:ext cx="264965" cy="418373"/>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3575792" y="1394876"/>
        <a:ext cx="185476" cy="251023"/>
      </dsp:txXfrm>
    </dsp:sp>
    <dsp:sp modelId="{63FF8324-4258-44C7-989B-9A3728B559BF}">
      <dsp:nvSpPr>
        <dsp:cNvPr id="0" name=""/>
        <dsp:cNvSpPr/>
      </dsp:nvSpPr>
      <dsp:spPr>
        <a:xfrm>
          <a:off x="2753435" y="-7334"/>
          <a:ext cx="1830188" cy="12305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Пряме вимірювання</a:t>
          </a:r>
          <a:endParaRPr lang="uk-UA" sz="1400" kern="1200" dirty="0"/>
        </a:p>
      </dsp:txBody>
      <dsp:txXfrm>
        <a:off x="3021460" y="172870"/>
        <a:ext cx="1294138" cy="870102"/>
      </dsp:txXfrm>
    </dsp:sp>
    <dsp:sp modelId="{2097A87E-F9A2-4488-8FF2-60F0EB790E4E}">
      <dsp:nvSpPr>
        <dsp:cNvPr id="0" name=""/>
        <dsp:cNvSpPr/>
      </dsp:nvSpPr>
      <dsp:spPr>
        <a:xfrm rot="19800000">
          <a:off x="4246011" y="1736856"/>
          <a:ext cx="176363" cy="418373"/>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4249555" y="1833758"/>
        <a:ext cx="123454" cy="251023"/>
      </dsp:txXfrm>
    </dsp:sp>
    <dsp:sp modelId="{7040BDA1-26ED-49E4-9C5B-67A3B73C9C00}">
      <dsp:nvSpPr>
        <dsp:cNvPr id="0" name=""/>
        <dsp:cNvSpPr/>
      </dsp:nvSpPr>
      <dsp:spPr>
        <a:xfrm>
          <a:off x="4282264" y="853886"/>
          <a:ext cx="1755889" cy="12305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Непряме вимірювання</a:t>
          </a:r>
          <a:endParaRPr lang="uk-UA" sz="1400" kern="1200" dirty="0"/>
        </a:p>
      </dsp:txBody>
      <dsp:txXfrm>
        <a:off x="4539408" y="1034090"/>
        <a:ext cx="1241601" cy="870102"/>
      </dsp:txXfrm>
    </dsp:sp>
    <dsp:sp modelId="{50116988-A82B-4C71-945F-531ECD473010}">
      <dsp:nvSpPr>
        <dsp:cNvPr id="0" name=""/>
        <dsp:cNvSpPr/>
      </dsp:nvSpPr>
      <dsp:spPr>
        <a:xfrm rot="1446750">
          <a:off x="4300024" y="2455376"/>
          <a:ext cx="230361" cy="418373"/>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4303039" y="2524935"/>
        <a:ext cx="161253" cy="251023"/>
      </dsp:txXfrm>
    </dsp:sp>
    <dsp:sp modelId="{913C2990-DA20-4024-9E53-DA9BBC250BCC}">
      <dsp:nvSpPr>
        <dsp:cNvPr id="0" name=""/>
        <dsp:cNvSpPr/>
      </dsp:nvSpPr>
      <dsp:spPr>
        <a:xfrm>
          <a:off x="4513318" y="2448274"/>
          <a:ext cx="1586534" cy="12305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Оціночне споживання</a:t>
          </a:r>
          <a:endParaRPr lang="uk-UA" sz="1400" kern="1200" dirty="0"/>
        </a:p>
      </dsp:txBody>
      <dsp:txXfrm>
        <a:off x="4745661" y="2628478"/>
        <a:ext cx="1121848" cy="870102"/>
      </dsp:txXfrm>
    </dsp:sp>
    <dsp:sp modelId="{1383C801-A78E-4AA5-963C-586A06AB0A46}">
      <dsp:nvSpPr>
        <dsp:cNvPr id="0" name=""/>
        <dsp:cNvSpPr/>
      </dsp:nvSpPr>
      <dsp:spPr>
        <a:xfrm rot="5400000">
          <a:off x="3541292" y="2961297"/>
          <a:ext cx="254475" cy="418373"/>
        </a:xfrm>
        <a:prstGeom prst="rightArrow">
          <a:avLst>
            <a:gd name="adj1" fmla="val 60000"/>
            <a:gd name="adj2" fmla="val 5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3579463" y="3006801"/>
        <a:ext cx="178133" cy="251023"/>
      </dsp:txXfrm>
    </dsp:sp>
    <dsp:sp modelId="{009AB2DB-B900-46DC-8C32-BD9E3CE96513}">
      <dsp:nvSpPr>
        <dsp:cNvPr id="0" name=""/>
        <dsp:cNvSpPr/>
      </dsp:nvSpPr>
      <dsp:spPr>
        <a:xfrm>
          <a:off x="2909464" y="3417758"/>
          <a:ext cx="1518130" cy="12700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Перехресна перевірка даних</a:t>
          </a:r>
          <a:endParaRPr lang="uk-UA" sz="1400" kern="1200" dirty="0"/>
        </a:p>
      </dsp:txBody>
      <dsp:txXfrm>
        <a:off x="3131789" y="3603759"/>
        <a:ext cx="1073480" cy="898094"/>
      </dsp:txXfrm>
    </dsp:sp>
    <dsp:sp modelId="{4A631A4D-4EEB-4988-8D45-987CFCBBF02A}">
      <dsp:nvSpPr>
        <dsp:cNvPr id="0" name=""/>
        <dsp:cNvSpPr/>
      </dsp:nvSpPr>
      <dsp:spPr>
        <a:xfrm rot="9479916">
          <a:off x="2717912" y="2447208"/>
          <a:ext cx="287431" cy="418373"/>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10800000">
        <a:off x="2801001" y="2514731"/>
        <a:ext cx="201202" cy="251023"/>
      </dsp:txXfrm>
    </dsp:sp>
    <dsp:sp modelId="{CB4A88CE-0373-43E9-913A-17FD218EF5ED}">
      <dsp:nvSpPr>
        <dsp:cNvPr id="0" name=""/>
        <dsp:cNvSpPr/>
      </dsp:nvSpPr>
      <dsp:spPr>
        <a:xfrm>
          <a:off x="1416966" y="2376265"/>
          <a:ext cx="1230510" cy="12305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Аналіз витрати енергії</a:t>
          </a:r>
          <a:endParaRPr lang="uk-UA" sz="1400" kern="1200" dirty="0"/>
        </a:p>
      </dsp:txBody>
      <dsp:txXfrm>
        <a:off x="1597170" y="2556469"/>
        <a:ext cx="870102" cy="870102"/>
      </dsp:txXfrm>
    </dsp:sp>
    <dsp:sp modelId="{061BBA8C-F4DB-4670-8B60-7D953F8C1358}">
      <dsp:nvSpPr>
        <dsp:cNvPr id="0" name=""/>
        <dsp:cNvSpPr/>
      </dsp:nvSpPr>
      <dsp:spPr>
        <a:xfrm rot="12600000">
          <a:off x="2922516" y="1739628"/>
          <a:ext cx="170304" cy="418373"/>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10800000">
        <a:off x="2970185" y="1836076"/>
        <a:ext cx="119213" cy="251023"/>
      </dsp:txXfrm>
    </dsp:sp>
    <dsp:sp modelId="{DBBD6C03-BFA7-47CC-8F69-136AAF69C79E}">
      <dsp:nvSpPr>
        <dsp:cNvPr id="0" name=""/>
        <dsp:cNvSpPr/>
      </dsp:nvSpPr>
      <dsp:spPr>
        <a:xfrm>
          <a:off x="1277045" y="853886"/>
          <a:ext cx="1799609" cy="12305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Часткове вимірювання</a:t>
          </a:r>
          <a:endParaRPr lang="uk-UA" sz="1400" kern="1200" dirty="0"/>
        </a:p>
      </dsp:txBody>
      <dsp:txXfrm>
        <a:off x="1540592" y="1034090"/>
        <a:ext cx="1272515" cy="870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0CCAB-EE5F-47E8-9D3E-1A25978ED62B}">
      <dsp:nvSpPr>
        <dsp:cNvPr id="0" name=""/>
        <dsp:cNvSpPr/>
      </dsp:nvSpPr>
      <dsp:spPr>
        <a:xfrm>
          <a:off x="3657600" y="1748112"/>
          <a:ext cx="2001611" cy="694774"/>
        </a:xfrm>
        <a:custGeom>
          <a:avLst/>
          <a:gdLst/>
          <a:ahLst/>
          <a:cxnLst/>
          <a:rect l="0" t="0" r="0" b="0"/>
          <a:pathLst>
            <a:path>
              <a:moveTo>
                <a:pt x="0" y="0"/>
              </a:moveTo>
              <a:lnTo>
                <a:pt x="0" y="347387"/>
              </a:lnTo>
              <a:lnTo>
                <a:pt x="2001611" y="347387"/>
              </a:lnTo>
              <a:lnTo>
                <a:pt x="2001611" y="694774"/>
              </a:lnTo>
            </a:path>
          </a:pathLst>
        </a:custGeom>
        <a:noFill/>
        <a:ln w="9525" cap="flat" cmpd="sng" algn="ctr">
          <a:solidFill>
            <a:schemeClr val="accent3">
              <a:shade val="95000"/>
              <a:satMod val="105000"/>
            </a:schemeClr>
          </a:solidFill>
          <a:prstDash val="solid"/>
        </a:ln>
        <a:effectLst/>
      </dsp:spPr>
      <dsp:style>
        <a:lnRef idx="1">
          <a:schemeClr val="accent3"/>
        </a:lnRef>
        <a:fillRef idx="0">
          <a:schemeClr val="accent3"/>
        </a:fillRef>
        <a:effectRef idx="0">
          <a:schemeClr val="accent3"/>
        </a:effectRef>
        <a:fontRef idx="minor">
          <a:schemeClr val="tx1"/>
        </a:fontRef>
      </dsp:style>
    </dsp:sp>
    <dsp:sp modelId="{901C09B5-5D60-4895-9E48-32B8E67462A5}">
      <dsp:nvSpPr>
        <dsp:cNvPr id="0" name=""/>
        <dsp:cNvSpPr/>
      </dsp:nvSpPr>
      <dsp:spPr>
        <a:xfrm>
          <a:off x="1655988" y="1748112"/>
          <a:ext cx="2001611" cy="694774"/>
        </a:xfrm>
        <a:custGeom>
          <a:avLst/>
          <a:gdLst/>
          <a:ahLst/>
          <a:cxnLst/>
          <a:rect l="0" t="0" r="0" b="0"/>
          <a:pathLst>
            <a:path>
              <a:moveTo>
                <a:pt x="2001611" y="0"/>
              </a:moveTo>
              <a:lnTo>
                <a:pt x="2001611" y="347387"/>
              </a:lnTo>
              <a:lnTo>
                <a:pt x="0" y="347387"/>
              </a:lnTo>
              <a:lnTo>
                <a:pt x="0" y="694774"/>
              </a:lnTo>
            </a:path>
          </a:pathLst>
        </a:custGeom>
        <a:noFill/>
        <a:ln w="9525" cap="flat" cmpd="sng" algn="ctr">
          <a:solidFill>
            <a:schemeClr val="accent3">
              <a:shade val="95000"/>
              <a:satMod val="105000"/>
            </a:schemeClr>
          </a:solidFill>
          <a:prstDash val="solid"/>
        </a:ln>
        <a:effectLst/>
      </dsp:spPr>
      <dsp:style>
        <a:lnRef idx="1">
          <a:schemeClr val="accent3"/>
        </a:lnRef>
        <a:fillRef idx="0">
          <a:schemeClr val="accent3"/>
        </a:fillRef>
        <a:effectRef idx="0">
          <a:schemeClr val="accent3"/>
        </a:effectRef>
        <a:fontRef idx="minor">
          <a:schemeClr val="tx1"/>
        </a:fontRef>
      </dsp:style>
    </dsp:sp>
    <dsp:sp modelId="{F78593C7-E150-4FCE-846E-DE9EC4D4D6B6}">
      <dsp:nvSpPr>
        <dsp:cNvPr id="0" name=""/>
        <dsp:cNvSpPr/>
      </dsp:nvSpPr>
      <dsp:spPr>
        <a:xfrm>
          <a:off x="2003375" y="93888"/>
          <a:ext cx="3308449" cy="16542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t>Непрямі</a:t>
          </a:r>
        </a:p>
        <a:p>
          <a:pPr lvl="0" algn="ctr" defTabSz="1244600">
            <a:lnSpc>
              <a:spcPct val="90000"/>
            </a:lnSpc>
            <a:spcBef>
              <a:spcPct val="0"/>
            </a:spcBef>
            <a:spcAft>
              <a:spcPct val="35000"/>
            </a:spcAft>
          </a:pPr>
          <a:r>
            <a:rPr lang="uk-UA" sz="2800" kern="1200" dirty="0" smtClean="0"/>
            <a:t>методи розрахунку</a:t>
          </a:r>
        </a:p>
        <a:p>
          <a:pPr lvl="0" algn="ctr" defTabSz="1244600">
            <a:lnSpc>
              <a:spcPct val="90000"/>
            </a:lnSpc>
            <a:spcBef>
              <a:spcPct val="0"/>
            </a:spcBef>
            <a:spcAft>
              <a:spcPct val="35000"/>
            </a:spcAft>
          </a:pPr>
          <a:r>
            <a:rPr lang="uk-UA" sz="2800" kern="1200" dirty="0" smtClean="0"/>
            <a:t>енергоспоживання</a:t>
          </a:r>
          <a:endParaRPr lang="uk-UA" sz="2800" kern="1200" dirty="0"/>
        </a:p>
      </dsp:txBody>
      <dsp:txXfrm>
        <a:off x="2003375" y="93888"/>
        <a:ext cx="3308449" cy="1654224"/>
      </dsp:txXfrm>
    </dsp:sp>
    <dsp:sp modelId="{C2654765-7FA0-456C-8F4C-4C6317EC7A3C}">
      <dsp:nvSpPr>
        <dsp:cNvPr id="0" name=""/>
        <dsp:cNvSpPr/>
      </dsp:nvSpPr>
      <dsp:spPr>
        <a:xfrm>
          <a:off x="1763" y="2442887"/>
          <a:ext cx="3308449" cy="16542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t>Регресійний аналіз</a:t>
          </a:r>
          <a:endParaRPr lang="uk-UA" sz="2800" kern="1200" dirty="0"/>
        </a:p>
      </dsp:txBody>
      <dsp:txXfrm>
        <a:off x="1763" y="2442887"/>
        <a:ext cx="3308449" cy="1654224"/>
      </dsp:txXfrm>
    </dsp:sp>
    <dsp:sp modelId="{90C4F66C-970D-40AA-8020-92759023C5FB}">
      <dsp:nvSpPr>
        <dsp:cNvPr id="0" name=""/>
        <dsp:cNvSpPr/>
      </dsp:nvSpPr>
      <dsp:spPr>
        <a:xfrm>
          <a:off x="4004987" y="2442887"/>
          <a:ext cx="3308449" cy="16542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t>Перевірочний тест</a:t>
          </a:r>
          <a:endParaRPr lang="uk-UA" sz="2800" kern="1200" dirty="0"/>
        </a:p>
      </dsp:txBody>
      <dsp:txXfrm>
        <a:off x="4004987" y="2442887"/>
        <a:ext cx="3308449" cy="165422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ru-RU"/>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ru-RU"/>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ru-RU"/>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D92583E-04BF-4F5F-ACF6-E05D6AE7F712}" type="slidenum">
              <a:rPr lang="en-US" altLang="ru-RU"/>
              <a:pPr/>
              <a:t>‹#›</a:t>
            </a:fld>
            <a:endParaRPr lang="en-US" altLang="ru-RU"/>
          </a:p>
        </p:txBody>
      </p:sp>
    </p:spTree>
    <p:extLst>
      <p:ext uri="{BB962C8B-B14F-4D97-AF65-F5344CB8AC3E}">
        <p14:creationId xmlns:p14="http://schemas.microsoft.com/office/powerpoint/2010/main" val="18067969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113DB-178B-416F-B93C-FCBB95D5046A}" type="slidenum">
              <a:rPr lang="en-US" altLang="ru-RU"/>
              <a:pPr/>
              <a:t>1</a:t>
            </a:fld>
            <a:endParaRPr lang="en-US" altLang="ru-RU"/>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10</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113DB-178B-416F-B93C-FCBB95D5046A}" type="slidenum">
              <a:rPr lang="en-US" altLang="ru-RU"/>
              <a:pPr/>
              <a:t>26</a:t>
            </a:fld>
            <a:endParaRPr lang="en-US" altLang="ru-RU"/>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113DB-178B-416F-B93C-FCBB95D5046A}" type="slidenum">
              <a:rPr lang="en-US" altLang="ru-RU"/>
              <a:pPr/>
              <a:t>2</a:t>
            </a:fld>
            <a:endParaRPr lang="en-US" altLang="ru-RU"/>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3</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4</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5</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6</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7</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8</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F1FBB-0D01-4BD6-B732-ED101CE3CE69}" type="slidenum">
              <a:rPr lang="en-US" altLang="ru-RU"/>
              <a:pPr/>
              <a:t>9</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2925" y="2914650"/>
            <a:ext cx="8153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3600"/>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a:xfrm>
            <a:off x="542925" y="3638550"/>
            <a:ext cx="8153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lvl1pPr>
          </a:lstStyle>
          <a:p>
            <a:pPr lvl="0"/>
            <a:r>
              <a:rPr lang="ru-RU" altLang="ru-RU" noProof="0" smtClean="0"/>
              <a:t>Образец подзаголовка</a:t>
            </a:r>
            <a:endParaRPr lang="en-US" alt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08234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00825" y="808038"/>
            <a:ext cx="2171700" cy="5440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5725" y="808038"/>
            <a:ext cx="6362700"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3722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62570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8379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66800" y="2057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800600" y="2057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0842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808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5244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9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85233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55086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 y="808038"/>
            <a:ext cx="8686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1066800" y="2057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0" y="4077072"/>
            <a:ext cx="9143999" cy="79208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ru-RU" sz="1600" dirty="0"/>
              <a:t>К.т.н., доцент, </a:t>
            </a:r>
            <a:r>
              <a:rPr lang="ru-RU" sz="1600" dirty="0" err="1"/>
              <a:t>докторант,провідний</a:t>
            </a:r>
            <a:r>
              <a:rPr lang="ru-RU" sz="1600" dirty="0"/>
              <a:t> </a:t>
            </a:r>
            <a:r>
              <a:rPr lang="ru-RU" sz="1600" dirty="0" err="1"/>
              <a:t>науковий</a:t>
            </a:r>
            <a:r>
              <a:rPr lang="ru-RU" sz="1600" dirty="0"/>
              <a:t> </a:t>
            </a:r>
            <a:r>
              <a:rPr lang="ru-RU" sz="1600" dirty="0" err="1"/>
              <a:t>співробітник</a:t>
            </a:r>
            <a:r>
              <a:rPr lang="ru-RU" sz="1600" dirty="0"/>
              <a:t>,</a:t>
            </a:r>
          </a:p>
          <a:p>
            <a:r>
              <a:rPr lang="ru-RU" sz="1600" dirty="0"/>
              <a:t> </a:t>
            </a:r>
            <a:r>
              <a:rPr lang="ru-RU" sz="1600" dirty="0" err="1"/>
              <a:t>академік</a:t>
            </a:r>
            <a:r>
              <a:rPr lang="ru-RU" sz="1600" dirty="0"/>
              <a:t> </a:t>
            </a:r>
            <a:r>
              <a:rPr lang="ru-RU" sz="1600" dirty="0" err="1"/>
              <a:t>Європейської</a:t>
            </a:r>
            <a:r>
              <a:rPr lang="ru-RU" sz="1600" dirty="0"/>
              <a:t> </a:t>
            </a:r>
            <a:r>
              <a:rPr lang="ru-RU" sz="1600" dirty="0" err="1"/>
              <a:t>науково-освітньої</a:t>
            </a:r>
            <a:r>
              <a:rPr lang="ru-RU" sz="1600" dirty="0"/>
              <a:t> </a:t>
            </a:r>
            <a:r>
              <a:rPr lang="ru-RU" sz="1600" dirty="0" err="1"/>
              <a:t>академії</a:t>
            </a:r>
            <a:r>
              <a:rPr lang="ru-RU" sz="1600" dirty="0"/>
              <a:t> </a:t>
            </a:r>
          </a:p>
          <a:p>
            <a:r>
              <a:rPr lang="ru-RU" sz="1600" dirty="0"/>
              <a:t>Чейлитко </a:t>
            </a:r>
            <a:r>
              <a:rPr lang="ru-RU" sz="1600" dirty="0" err="1"/>
              <a:t>Андрій</a:t>
            </a:r>
            <a:r>
              <a:rPr lang="ru-RU" sz="1600" dirty="0"/>
              <a:t> </a:t>
            </a:r>
            <a:r>
              <a:rPr lang="ru-RU" sz="1600" dirty="0" err="1"/>
              <a:t>Олександрович</a:t>
            </a:r>
            <a:endParaRPr lang="en-US" altLang="ru-RU" sz="1600" dirty="0"/>
          </a:p>
        </p:txBody>
      </p:sp>
      <p:sp>
        <p:nvSpPr>
          <p:cNvPr id="2053" name="Rectangle 5"/>
          <p:cNvSpPr>
            <a:spLocks noGrp="1" noChangeArrowheads="1"/>
          </p:cNvSpPr>
          <p:nvPr>
            <p:ph type="ctrTitle"/>
          </p:nvPr>
        </p:nvSpPr>
        <p:spPr>
          <a:xfrm>
            <a:off x="467544" y="2492896"/>
            <a:ext cx="8424936" cy="1450454"/>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uk-UA" b="1" dirty="0"/>
              <a:t>Методологія енергетичної сертифікації енергетичної ефективності</a:t>
            </a:r>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51520" y="836712"/>
            <a:ext cx="8686800" cy="648072"/>
          </a:xfrm>
        </p:spPr>
        <p:txBody>
          <a:bodyPr/>
          <a:lstStyle/>
          <a:p>
            <a:pPr algn="ctr"/>
            <a:r>
              <a:rPr lang="ru-RU" sz="3600" dirty="0" err="1">
                <a:solidFill>
                  <a:srgbClr val="FF0000"/>
                </a:solidFill>
              </a:rPr>
              <a:t>Комплексний</a:t>
            </a:r>
            <a:r>
              <a:rPr lang="ru-RU" sz="3600" dirty="0">
                <a:solidFill>
                  <a:srgbClr val="FF0000"/>
                </a:solidFill>
              </a:rPr>
              <a:t> </a:t>
            </a:r>
            <a:r>
              <a:rPr lang="ru-RU" sz="3600" dirty="0" err="1">
                <a:solidFill>
                  <a:srgbClr val="FF0000"/>
                </a:solidFill>
              </a:rPr>
              <a:t>енергоаудит</a:t>
            </a:r>
            <a:r>
              <a:rPr lang="ru-RU" sz="3600" dirty="0">
                <a:solidFill>
                  <a:srgbClr val="FF0000"/>
                </a:solidFill>
              </a:rPr>
              <a:t> </a:t>
            </a:r>
            <a:endParaRPr lang="uk-UA" sz="3600" dirty="0">
              <a:solidFill>
                <a:srgbClr val="FF0000"/>
              </a:solidFill>
            </a:endParaRPr>
          </a:p>
        </p:txBody>
      </p:sp>
      <p:sp>
        <p:nvSpPr>
          <p:cNvPr id="2" name="Прямоугольник 1"/>
          <p:cNvSpPr/>
          <p:nvPr/>
        </p:nvSpPr>
        <p:spPr>
          <a:xfrm>
            <a:off x="467544" y="1628800"/>
            <a:ext cx="8568952" cy="4555093"/>
          </a:xfrm>
          <a:prstGeom prst="rect">
            <a:avLst/>
          </a:prstGeom>
        </p:spPr>
        <p:txBody>
          <a:bodyPr wrap="square">
            <a:spAutoFit/>
          </a:bodyPr>
          <a:lstStyle/>
          <a:p>
            <a:pPr algn="l"/>
            <a:r>
              <a:rPr lang="uk-UA" sz="1800" dirty="0" smtClean="0">
                <a:solidFill>
                  <a:schemeClr val="bg1"/>
                </a:solidFill>
              </a:rPr>
              <a:t>	У комерційних стосунках </a:t>
            </a:r>
            <a:r>
              <a:rPr lang="uk-UA" sz="1800" dirty="0" err="1" smtClean="0">
                <a:solidFill>
                  <a:schemeClr val="bg1"/>
                </a:solidFill>
              </a:rPr>
              <a:t>енергоаудитору</a:t>
            </a:r>
            <a:r>
              <a:rPr lang="uk-UA" sz="1800" dirty="0" smtClean="0">
                <a:solidFill>
                  <a:schemeClr val="bg1"/>
                </a:solidFill>
              </a:rPr>
              <a:t> дуже важливо дати клієнтові те, чого він хоче, але не більш того, за що він бажає заплатити. На додаток до загального обсягу наданої клієнту необхідної інформації аудитор також повинен враховувати те, яким чином ця інформація повинна бути представлена. Здійснюючи </a:t>
            </a:r>
            <a:r>
              <a:rPr lang="uk-UA" sz="1800" dirty="0" err="1" smtClean="0">
                <a:solidFill>
                  <a:schemeClr val="bg1"/>
                </a:solidFill>
              </a:rPr>
              <a:t>енергоаудит</a:t>
            </a:r>
            <a:r>
              <a:rPr lang="uk-UA" sz="1800" dirty="0" smtClean="0">
                <a:solidFill>
                  <a:schemeClr val="bg1"/>
                </a:solidFill>
              </a:rPr>
              <a:t>, аудитор завжди повинен пам’ятати про те, чого потребує клієнт і про наявні ресурси (час і гроші). </a:t>
            </a:r>
          </a:p>
          <a:p>
            <a:pPr algn="l"/>
            <a:endParaRPr lang="uk-UA" sz="1800" dirty="0">
              <a:solidFill>
                <a:schemeClr val="bg1"/>
              </a:solidFill>
            </a:endParaRPr>
          </a:p>
          <a:p>
            <a:pPr algn="l"/>
            <a:r>
              <a:rPr lang="ru-RU" sz="1800" dirty="0" err="1">
                <a:solidFill>
                  <a:schemeClr val="bg1"/>
                </a:solidFill>
              </a:rPr>
              <a:t>Ці</a:t>
            </a:r>
            <a:r>
              <a:rPr lang="ru-RU" sz="1800" dirty="0">
                <a:solidFill>
                  <a:schemeClr val="bg1"/>
                </a:solidFill>
              </a:rPr>
              <a:t> </a:t>
            </a:r>
            <a:r>
              <a:rPr lang="ru-RU" sz="1800" dirty="0" err="1">
                <a:solidFill>
                  <a:schemeClr val="bg1"/>
                </a:solidFill>
              </a:rPr>
              <a:t>моменти</a:t>
            </a:r>
            <a:r>
              <a:rPr lang="ru-RU" sz="1800" dirty="0">
                <a:solidFill>
                  <a:schemeClr val="bg1"/>
                </a:solidFill>
              </a:rPr>
              <a:t> </a:t>
            </a:r>
            <a:r>
              <a:rPr lang="ru-RU" sz="1800" dirty="0" err="1">
                <a:solidFill>
                  <a:schemeClr val="bg1"/>
                </a:solidFill>
              </a:rPr>
              <a:t>вплинуть</a:t>
            </a:r>
            <a:r>
              <a:rPr lang="ru-RU" sz="1800" dirty="0">
                <a:solidFill>
                  <a:schemeClr val="bg1"/>
                </a:solidFill>
              </a:rPr>
              <a:t> на: </a:t>
            </a:r>
            <a:endParaRPr lang="uk-UA" sz="1800" dirty="0">
              <a:solidFill>
                <a:schemeClr val="bg1"/>
              </a:solidFill>
            </a:endParaRPr>
          </a:p>
          <a:p>
            <a:pPr algn="l"/>
            <a:r>
              <a:rPr lang="ru-RU" sz="1800" b="1" dirty="0" smtClean="0">
                <a:solidFill>
                  <a:schemeClr val="bg1"/>
                </a:solidFill>
              </a:rPr>
              <a:t>− </a:t>
            </a:r>
            <a:r>
              <a:rPr lang="ru-RU" sz="1800" b="1" dirty="0" err="1" smtClean="0">
                <a:solidFill>
                  <a:schemeClr val="bg1"/>
                </a:solidFill>
              </a:rPr>
              <a:t>детальність</a:t>
            </a:r>
            <a:r>
              <a:rPr lang="ru-RU" sz="1800" b="1" dirty="0" smtClean="0">
                <a:solidFill>
                  <a:schemeClr val="bg1"/>
                </a:solidFill>
              </a:rPr>
              <a:t> </a:t>
            </a:r>
            <a:r>
              <a:rPr lang="ru-RU" sz="1800" b="1" dirty="0" err="1" smtClean="0">
                <a:solidFill>
                  <a:schemeClr val="bg1"/>
                </a:solidFill>
              </a:rPr>
              <a:t>енергоаудиту</a:t>
            </a:r>
            <a:r>
              <a:rPr lang="ru-RU" sz="1800" b="1" dirty="0" smtClean="0">
                <a:solidFill>
                  <a:schemeClr val="bg1"/>
                </a:solidFill>
              </a:rPr>
              <a:t>; </a:t>
            </a:r>
            <a:endParaRPr lang="uk-UA" sz="1800" b="1" dirty="0" smtClean="0">
              <a:solidFill>
                <a:schemeClr val="bg1"/>
              </a:solidFill>
            </a:endParaRPr>
          </a:p>
          <a:p>
            <a:pPr algn="l"/>
            <a:r>
              <a:rPr lang="ru-RU" sz="1800" b="1" dirty="0" smtClean="0">
                <a:solidFill>
                  <a:schemeClr val="bg1"/>
                </a:solidFill>
              </a:rPr>
              <a:t>− </a:t>
            </a:r>
            <a:r>
              <a:rPr lang="ru-RU" sz="1800" b="1" dirty="0" err="1">
                <a:solidFill>
                  <a:schemeClr val="bg1"/>
                </a:solidFill>
              </a:rPr>
              <a:t>кількість</a:t>
            </a:r>
            <a:r>
              <a:rPr lang="ru-RU" sz="1800" b="1" dirty="0">
                <a:solidFill>
                  <a:schemeClr val="bg1"/>
                </a:solidFill>
              </a:rPr>
              <a:t> </a:t>
            </a:r>
            <a:r>
              <a:rPr lang="ru-RU" sz="1800" b="1" dirty="0" err="1">
                <a:solidFill>
                  <a:schemeClr val="bg1"/>
                </a:solidFill>
              </a:rPr>
              <a:t>використовуваних</a:t>
            </a:r>
            <a:r>
              <a:rPr lang="ru-RU" sz="1800" b="1" dirty="0">
                <a:solidFill>
                  <a:schemeClr val="bg1"/>
                </a:solidFill>
              </a:rPr>
              <a:t> </a:t>
            </a:r>
            <a:r>
              <a:rPr lang="ru-RU" sz="1800" b="1" dirty="0" err="1">
                <a:solidFill>
                  <a:schemeClr val="bg1"/>
                </a:solidFill>
              </a:rPr>
              <a:t>вимірювальних</a:t>
            </a:r>
            <a:r>
              <a:rPr lang="ru-RU" sz="1800" b="1" dirty="0">
                <a:solidFill>
                  <a:schemeClr val="bg1"/>
                </a:solidFill>
              </a:rPr>
              <a:t> </a:t>
            </a:r>
            <a:r>
              <a:rPr lang="ru-RU" sz="1800" b="1" dirty="0" err="1">
                <a:solidFill>
                  <a:schemeClr val="bg1"/>
                </a:solidFill>
              </a:rPr>
              <a:t>приладів</a:t>
            </a:r>
            <a:r>
              <a:rPr lang="ru-RU" sz="1800" b="1" dirty="0">
                <a:solidFill>
                  <a:schemeClr val="bg1"/>
                </a:solidFill>
              </a:rPr>
              <a:t>; </a:t>
            </a:r>
            <a:endParaRPr lang="uk-UA" sz="1800" b="1" dirty="0">
              <a:solidFill>
                <a:schemeClr val="bg1"/>
              </a:solidFill>
            </a:endParaRPr>
          </a:p>
          <a:p>
            <a:pPr algn="l"/>
            <a:r>
              <a:rPr lang="ru-RU" sz="1800" b="1" dirty="0">
                <a:solidFill>
                  <a:schemeClr val="bg1"/>
                </a:solidFill>
              </a:rPr>
              <a:t>− </a:t>
            </a:r>
            <a:r>
              <a:rPr lang="ru-RU" sz="1800" b="1" dirty="0" err="1">
                <a:solidFill>
                  <a:schemeClr val="bg1"/>
                </a:solidFill>
              </a:rPr>
              <a:t>наголос</a:t>
            </a:r>
            <a:r>
              <a:rPr lang="ru-RU" sz="1800" b="1" dirty="0">
                <a:solidFill>
                  <a:schemeClr val="bg1"/>
                </a:solidFill>
              </a:rPr>
              <a:t> на </a:t>
            </a:r>
            <a:r>
              <a:rPr lang="ru-RU" sz="1800" b="1" dirty="0" err="1">
                <a:solidFill>
                  <a:schemeClr val="bg1"/>
                </a:solidFill>
              </a:rPr>
              <a:t>застосуванні</a:t>
            </a:r>
            <a:r>
              <a:rPr lang="ru-RU" sz="1800" b="1" dirty="0">
                <a:solidFill>
                  <a:schemeClr val="bg1"/>
                </a:solidFill>
              </a:rPr>
              <a:t> </a:t>
            </a:r>
            <a:r>
              <a:rPr lang="ru-RU" sz="1800" b="1" dirty="0" err="1">
                <a:solidFill>
                  <a:schemeClr val="bg1"/>
                </a:solidFill>
              </a:rPr>
              <a:t>певного</a:t>
            </a:r>
            <a:r>
              <a:rPr lang="ru-RU" sz="1800" b="1" dirty="0">
                <a:solidFill>
                  <a:schemeClr val="bg1"/>
                </a:solidFill>
              </a:rPr>
              <a:t> </a:t>
            </a:r>
            <a:r>
              <a:rPr lang="ru-RU" sz="1800" b="1" dirty="0" err="1">
                <a:solidFill>
                  <a:schemeClr val="bg1"/>
                </a:solidFill>
              </a:rPr>
              <a:t>устаткування</a:t>
            </a:r>
            <a:r>
              <a:rPr lang="ru-RU" sz="1800" b="1" dirty="0">
                <a:solidFill>
                  <a:schemeClr val="bg1"/>
                </a:solidFill>
              </a:rPr>
              <a:t> </a:t>
            </a:r>
            <a:r>
              <a:rPr lang="ru-RU" sz="1800" b="1" dirty="0" err="1">
                <a:solidFill>
                  <a:schemeClr val="bg1"/>
                </a:solidFill>
              </a:rPr>
              <a:t>або</a:t>
            </a:r>
            <a:r>
              <a:rPr lang="ru-RU" sz="1800" b="1" dirty="0">
                <a:solidFill>
                  <a:schemeClr val="bg1"/>
                </a:solidFill>
              </a:rPr>
              <a:t> на заходах </a:t>
            </a:r>
            <a:r>
              <a:rPr lang="ru-RU" sz="1800" b="1" dirty="0" err="1">
                <a:solidFill>
                  <a:schemeClr val="bg1"/>
                </a:solidFill>
              </a:rPr>
              <a:t>щодо</a:t>
            </a:r>
            <a:r>
              <a:rPr lang="ru-RU" sz="1800" b="1" dirty="0">
                <a:solidFill>
                  <a:schemeClr val="bg1"/>
                </a:solidFill>
              </a:rPr>
              <a:t> </a:t>
            </a:r>
            <a:r>
              <a:rPr lang="ru-RU" sz="1800" b="1" dirty="0" err="1">
                <a:solidFill>
                  <a:schemeClr val="bg1"/>
                </a:solidFill>
              </a:rPr>
              <a:t>енергозбереження</a:t>
            </a:r>
            <a:r>
              <a:rPr lang="ru-RU" sz="1800" b="1" dirty="0">
                <a:solidFill>
                  <a:schemeClr val="bg1"/>
                </a:solidFill>
              </a:rPr>
              <a:t>;</a:t>
            </a:r>
            <a:endParaRPr lang="uk-UA" sz="1800" b="1" dirty="0">
              <a:solidFill>
                <a:schemeClr val="bg1"/>
              </a:solidFill>
            </a:endParaRPr>
          </a:p>
          <a:p>
            <a:pPr algn="l"/>
            <a:r>
              <a:rPr lang="ru-RU" sz="1800" b="1" dirty="0">
                <a:solidFill>
                  <a:schemeClr val="bg1"/>
                </a:solidFill>
              </a:rPr>
              <a:t> − </a:t>
            </a:r>
            <a:r>
              <a:rPr lang="ru-RU" sz="1800" b="1" dirty="0" err="1">
                <a:solidFill>
                  <a:schemeClr val="bg1"/>
                </a:solidFill>
              </a:rPr>
              <a:t>розподіл</a:t>
            </a:r>
            <a:r>
              <a:rPr lang="ru-RU" sz="1800" b="1" dirty="0">
                <a:solidFill>
                  <a:schemeClr val="bg1"/>
                </a:solidFill>
              </a:rPr>
              <a:t> </a:t>
            </a:r>
            <a:r>
              <a:rPr lang="ru-RU" sz="1800" b="1" dirty="0" err="1">
                <a:solidFill>
                  <a:schemeClr val="bg1"/>
                </a:solidFill>
              </a:rPr>
              <a:t>енергії</a:t>
            </a:r>
            <a:r>
              <a:rPr lang="ru-RU" sz="1800" b="1" dirty="0">
                <a:solidFill>
                  <a:schemeClr val="bg1"/>
                </a:solidFill>
              </a:rPr>
              <a:t> за центрами </a:t>
            </a:r>
            <a:r>
              <a:rPr lang="ru-RU" sz="1800" b="1" dirty="0" err="1">
                <a:solidFill>
                  <a:schemeClr val="bg1"/>
                </a:solidFill>
              </a:rPr>
              <a:t>проведення</a:t>
            </a:r>
            <a:r>
              <a:rPr lang="ru-RU" sz="1800" b="1" dirty="0">
                <a:solidFill>
                  <a:schemeClr val="bg1"/>
                </a:solidFill>
              </a:rPr>
              <a:t> </a:t>
            </a:r>
            <a:r>
              <a:rPr lang="ru-RU" sz="1800" b="1" dirty="0" err="1">
                <a:solidFill>
                  <a:schemeClr val="bg1"/>
                </a:solidFill>
              </a:rPr>
              <a:t>перевірки</a:t>
            </a:r>
            <a:r>
              <a:rPr lang="ru-RU" sz="1800" b="1" dirty="0">
                <a:solidFill>
                  <a:schemeClr val="bg1"/>
                </a:solidFill>
              </a:rPr>
              <a:t>; </a:t>
            </a:r>
            <a:endParaRPr lang="uk-UA" sz="1800" b="1" dirty="0">
              <a:solidFill>
                <a:schemeClr val="bg1"/>
              </a:solidFill>
            </a:endParaRPr>
          </a:p>
          <a:p>
            <a:pPr algn="l"/>
            <a:r>
              <a:rPr lang="ru-RU" sz="1800" b="1" dirty="0">
                <a:solidFill>
                  <a:schemeClr val="bg1"/>
                </a:solidFill>
              </a:rPr>
              <a:t>− </a:t>
            </a:r>
            <a:r>
              <a:rPr lang="ru-RU" sz="1800" b="1" dirty="0" err="1">
                <a:solidFill>
                  <a:schemeClr val="bg1"/>
                </a:solidFill>
              </a:rPr>
              <a:t>види</a:t>
            </a:r>
            <a:r>
              <a:rPr lang="ru-RU" sz="1800" b="1" dirty="0">
                <a:solidFill>
                  <a:schemeClr val="bg1"/>
                </a:solidFill>
              </a:rPr>
              <a:t> </a:t>
            </a:r>
            <a:r>
              <a:rPr lang="ru-RU" sz="1800" b="1" dirty="0" err="1">
                <a:solidFill>
                  <a:schemeClr val="bg1"/>
                </a:solidFill>
              </a:rPr>
              <a:t>використовуваних</a:t>
            </a:r>
            <a:r>
              <a:rPr lang="ru-RU" sz="1800" b="1" dirty="0">
                <a:solidFill>
                  <a:schemeClr val="bg1"/>
                </a:solidFill>
              </a:rPr>
              <a:t> </a:t>
            </a:r>
            <a:r>
              <a:rPr lang="ru-RU" sz="1800" b="1" dirty="0" err="1">
                <a:solidFill>
                  <a:schemeClr val="bg1"/>
                </a:solidFill>
              </a:rPr>
              <a:t>показників</a:t>
            </a:r>
            <a:r>
              <a:rPr lang="ru-RU" sz="1800" b="1" dirty="0">
                <a:solidFill>
                  <a:schemeClr val="bg1"/>
                </a:solidFill>
              </a:rPr>
              <a:t> </a:t>
            </a:r>
            <a:r>
              <a:rPr lang="ru-RU" sz="1800" b="1" dirty="0" err="1">
                <a:solidFill>
                  <a:schemeClr val="bg1"/>
                </a:solidFill>
              </a:rPr>
              <a:t>роботи</a:t>
            </a:r>
            <a:r>
              <a:rPr lang="ru-RU" sz="1800" b="1" dirty="0">
                <a:solidFill>
                  <a:schemeClr val="bg1"/>
                </a:solidFill>
              </a:rPr>
              <a:t>; </a:t>
            </a:r>
            <a:endParaRPr lang="uk-UA" sz="1800" b="1" dirty="0">
              <a:solidFill>
                <a:schemeClr val="bg1"/>
              </a:solidFill>
            </a:endParaRPr>
          </a:p>
          <a:p>
            <a:pPr algn="l"/>
            <a:r>
              <a:rPr lang="ru-RU" sz="1800" b="1" dirty="0">
                <a:solidFill>
                  <a:schemeClr val="bg1"/>
                </a:solidFill>
              </a:rPr>
              <a:t>− метод </a:t>
            </a:r>
            <a:r>
              <a:rPr lang="ru-RU" sz="1800" b="1" dirty="0" err="1">
                <a:solidFill>
                  <a:schemeClr val="bg1"/>
                </a:solidFill>
              </a:rPr>
              <a:t>розрахунку</a:t>
            </a:r>
            <a:r>
              <a:rPr lang="ru-RU" sz="1800" b="1" dirty="0">
                <a:solidFill>
                  <a:schemeClr val="bg1"/>
                </a:solidFill>
              </a:rPr>
              <a:t> </a:t>
            </a:r>
            <a:r>
              <a:rPr lang="ru-RU" sz="1800" b="1" dirty="0" err="1">
                <a:solidFill>
                  <a:schemeClr val="bg1"/>
                </a:solidFill>
              </a:rPr>
              <a:t>енергоспоживання</a:t>
            </a:r>
            <a:r>
              <a:rPr lang="ru-RU" sz="1800" b="1" dirty="0">
                <a:solidFill>
                  <a:schemeClr val="bg1"/>
                </a:solidFill>
              </a:rPr>
              <a:t>. </a:t>
            </a:r>
            <a:endParaRPr lang="uk-UA" sz="1800" b="1" dirty="0">
              <a:solidFill>
                <a:schemeClr val="bg1"/>
              </a:solidFill>
            </a:endParaRPr>
          </a:p>
          <a:p>
            <a:pPr algn="l"/>
            <a:endParaRPr lang="uk-UA" sz="2000" b="1" dirty="0">
              <a:solidFill>
                <a:schemeClr val="bg1"/>
              </a:solidFill>
            </a:endParaRPr>
          </a:p>
        </p:txBody>
      </p:sp>
      <p:pic>
        <p:nvPicPr>
          <p:cNvPr id="2050" name="Picture 2" descr="C:\Users\cheil\Downloads\o.255387.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96136" y="5301207"/>
            <a:ext cx="3240360" cy="144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92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smtClean="0">
                <a:solidFill>
                  <a:srgbClr val="FF0000"/>
                </a:solidFill>
              </a:rPr>
              <a:t>Виробнича система як об’єкт енергоаудиту </a:t>
            </a:r>
            <a:endParaRPr lang="uk-UA" sz="36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72410791"/>
              </p:ext>
            </p:extLst>
          </p:nvPr>
        </p:nvGraphicFramePr>
        <p:xfrm>
          <a:off x="539552" y="1844824"/>
          <a:ext cx="820891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трелка влево 2"/>
          <p:cNvSpPr/>
          <p:nvPr/>
        </p:nvSpPr>
        <p:spPr bwMode="auto">
          <a:xfrm>
            <a:off x="957114" y="5013176"/>
            <a:ext cx="7992888" cy="648072"/>
          </a:xfrm>
          <a:prstGeom prst="lef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                                  $    </a:t>
            </a:r>
            <a:endParaRPr kumimoji="0" lang="uk-UA"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 name="Стрелка вправо 4"/>
          <p:cNvSpPr/>
          <p:nvPr/>
        </p:nvSpPr>
        <p:spPr bwMode="auto">
          <a:xfrm>
            <a:off x="2915816" y="3573016"/>
            <a:ext cx="648072" cy="432048"/>
          </a:xfrm>
          <a:prstGeom prst="rightArrow">
            <a:avLst/>
          </a:prstGeom>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a:t>
            </a:r>
            <a:endParaRPr kumimoji="0" lang="uk-UA" sz="2400" b="0" i="0" u="none" strike="noStrike" cap="none" normalizeH="0" baseline="0" dirty="0" smtClean="0">
              <a:ln>
                <a:noFill/>
              </a:ln>
              <a:solidFill>
                <a:schemeClr val="tx1"/>
              </a:solidFill>
              <a:effectLst/>
              <a:latin typeface="Arial" charset="0"/>
            </a:endParaRPr>
          </a:p>
        </p:txBody>
      </p:sp>
      <p:sp>
        <p:nvSpPr>
          <p:cNvPr id="6" name="Стрелка вправо 5"/>
          <p:cNvSpPr/>
          <p:nvPr/>
        </p:nvSpPr>
        <p:spPr bwMode="auto">
          <a:xfrm>
            <a:off x="5940152" y="3610347"/>
            <a:ext cx="720080" cy="432048"/>
          </a:xfrm>
          <a:prstGeom prst="rightArrow">
            <a:avLst/>
          </a:prstGeom>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H</a:t>
            </a:r>
            <a:endParaRPr kumimoji="0" lang="uk-UA" sz="2400" b="0" i="0" u="none" strike="noStrike" cap="none" normalizeH="0" baseline="0" dirty="0" smtClean="0">
              <a:ln>
                <a:noFill/>
              </a:ln>
              <a:solidFill>
                <a:schemeClr val="tx1"/>
              </a:solidFill>
              <a:effectLst/>
              <a:latin typeface="Arial" charset="0"/>
            </a:endParaRPr>
          </a:p>
        </p:txBody>
      </p:sp>
      <p:sp>
        <p:nvSpPr>
          <p:cNvPr id="9" name="Стрелка вправо 8"/>
          <p:cNvSpPr/>
          <p:nvPr/>
        </p:nvSpPr>
        <p:spPr bwMode="auto">
          <a:xfrm rot="18617228">
            <a:off x="2314469" y="3055911"/>
            <a:ext cx="1045104" cy="281173"/>
          </a:xfrm>
          <a:prstGeom prst="righ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t>∆Н</a:t>
            </a:r>
            <a:endParaRPr kumimoji="0" lang="uk-UA" sz="2400" b="0" i="0" u="none" strike="noStrike" cap="none" normalizeH="0" baseline="0" dirty="0" smtClean="0">
              <a:ln>
                <a:noFill/>
              </a:ln>
              <a:solidFill>
                <a:schemeClr val="tx1"/>
              </a:solidFill>
              <a:effectLst/>
              <a:latin typeface="Arial" charset="0"/>
            </a:endParaRPr>
          </a:p>
        </p:txBody>
      </p:sp>
      <p:sp>
        <p:nvSpPr>
          <p:cNvPr id="12" name="Стрелка вправо 11"/>
          <p:cNvSpPr/>
          <p:nvPr/>
        </p:nvSpPr>
        <p:spPr bwMode="auto">
          <a:xfrm rot="18617228">
            <a:off x="5070645" y="3090109"/>
            <a:ext cx="1045104" cy="281173"/>
          </a:xfrm>
          <a:prstGeom prst="righ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t>∆Н</a:t>
            </a:r>
            <a:endParaRPr kumimoji="0" lang="uk-UA" sz="2400" b="0" i="0" u="none" strike="noStrike" cap="none" normalizeH="0" baseline="0" dirty="0" smtClean="0">
              <a:ln>
                <a:noFill/>
              </a:ln>
              <a:solidFill>
                <a:schemeClr val="tx1"/>
              </a:solidFill>
              <a:effectLst/>
              <a:latin typeface="Arial" charset="0"/>
            </a:endParaRPr>
          </a:p>
        </p:txBody>
      </p:sp>
      <p:sp>
        <p:nvSpPr>
          <p:cNvPr id="13" name="Стрелка вправо 12"/>
          <p:cNvSpPr/>
          <p:nvPr/>
        </p:nvSpPr>
        <p:spPr bwMode="auto">
          <a:xfrm rot="18617228">
            <a:off x="7878956" y="3080582"/>
            <a:ext cx="1045104" cy="281173"/>
          </a:xfrm>
          <a:prstGeom prst="righ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t>∆Н</a:t>
            </a:r>
            <a:endParaRPr kumimoji="0" lang="uk-U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5275642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 що звернути увагу?</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42034393"/>
              </p:ext>
            </p:extLst>
          </p:nvPr>
        </p:nvGraphicFramePr>
        <p:xfrm>
          <a:off x="467544" y="1772816"/>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729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98" y="620688"/>
            <a:ext cx="8686800" cy="715962"/>
          </a:xfrm>
        </p:spPr>
        <p:txBody>
          <a:bodyPr/>
          <a:lstStyle/>
          <a:p>
            <a:pPr algn="ctr"/>
            <a:r>
              <a:rPr lang="uk-UA" sz="4000" dirty="0" smtClean="0">
                <a:solidFill>
                  <a:srgbClr val="FF0000"/>
                </a:solidFill>
              </a:rPr>
              <a:t>Основні питання енергоаудиту</a:t>
            </a:r>
            <a:endParaRPr lang="uk-UA" sz="4000" dirty="0">
              <a:solidFill>
                <a:srgbClr val="FF0000"/>
              </a:solidFill>
            </a:endParaRPr>
          </a:p>
        </p:txBody>
      </p:sp>
      <p:sp>
        <p:nvSpPr>
          <p:cNvPr id="3" name="Объект 2"/>
          <p:cNvSpPr>
            <a:spLocks noGrp="1"/>
          </p:cNvSpPr>
          <p:nvPr>
            <p:ph idx="1"/>
          </p:nvPr>
        </p:nvSpPr>
        <p:spPr>
          <a:xfrm>
            <a:off x="251520" y="1268760"/>
            <a:ext cx="8568952" cy="5328592"/>
          </a:xfrm>
        </p:spPr>
        <p:txBody>
          <a:bodyPr/>
          <a:lstStyle/>
          <a:p>
            <a:r>
              <a:rPr lang="ru-RU" sz="2000" dirty="0" err="1" smtClean="0"/>
              <a:t>Чи</a:t>
            </a:r>
            <a:r>
              <a:rPr lang="ru-RU" sz="2000" dirty="0" smtClean="0"/>
              <a:t> </a:t>
            </a:r>
            <a:r>
              <a:rPr lang="ru-RU" sz="2000" dirty="0" err="1"/>
              <a:t>виправдане</a:t>
            </a:r>
            <a:r>
              <a:rPr lang="ru-RU" sz="2000" dirty="0"/>
              <a:t> </a:t>
            </a:r>
            <a:r>
              <a:rPr lang="ru-RU" sz="2000" dirty="0" err="1"/>
              <a:t>навантаження</a:t>
            </a:r>
            <a:r>
              <a:rPr lang="ru-RU" sz="2000" dirty="0"/>
              <a:t> </a:t>
            </a:r>
            <a:r>
              <a:rPr lang="ru-RU" sz="2000" dirty="0" err="1"/>
              <a:t>даної</a:t>
            </a:r>
            <a:r>
              <a:rPr lang="ru-RU" sz="2000" dirty="0"/>
              <a:t> установки? </a:t>
            </a:r>
            <a:endParaRPr lang="uk-UA" sz="2000" dirty="0"/>
          </a:p>
          <a:p>
            <a:r>
              <a:rPr lang="ru-RU" sz="2000" dirty="0" err="1" smtClean="0"/>
              <a:t>Чи</a:t>
            </a:r>
            <a:r>
              <a:rPr lang="ru-RU" sz="2000" dirty="0" smtClean="0"/>
              <a:t> </a:t>
            </a:r>
            <a:r>
              <a:rPr lang="ru-RU" sz="2000" dirty="0" err="1"/>
              <a:t>можна</a:t>
            </a:r>
            <a:r>
              <a:rPr lang="ru-RU" sz="2000" dirty="0"/>
              <a:t> </a:t>
            </a:r>
            <a:r>
              <a:rPr lang="ru-RU" sz="2000" dirty="0" err="1"/>
              <a:t>забезпечити</a:t>
            </a:r>
            <a:r>
              <a:rPr lang="ru-RU" sz="2000" dirty="0"/>
              <a:t> </a:t>
            </a:r>
            <a:r>
              <a:rPr lang="ru-RU" sz="2000" dirty="0" err="1"/>
              <a:t>навантаження</a:t>
            </a:r>
            <a:r>
              <a:rPr lang="ru-RU" sz="2000" dirty="0"/>
              <a:t> </a:t>
            </a:r>
            <a:r>
              <a:rPr lang="ru-RU" sz="2000" dirty="0" err="1"/>
              <a:t>використанням</a:t>
            </a:r>
            <a:r>
              <a:rPr lang="ru-RU" sz="2000" dirty="0"/>
              <a:t> </a:t>
            </a:r>
            <a:r>
              <a:rPr lang="ru-RU" sz="2000" dirty="0" err="1"/>
              <a:t>іншої</a:t>
            </a:r>
            <a:r>
              <a:rPr lang="ru-RU" sz="2000" dirty="0"/>
              <a:t> </a:t>
            </a:r>
            <a:r>
              <a:rPr lang="ru-RU" sz="2000" dirty="0" err="1"/>
              <a:t>системи</a:t>
            </a:r>
            <a:r>
              <a:rPr lang="ru-RU" sz="2000" dirty="0" smtClean="0"/>
              <a:t>?</a:t>
            </a:r>
          </a:p>
          <a:p>
            <a:r>
              <a:rPr lang="ru-RU" sz="2000" dirty="0" err="1" smtClean="0"/>
              <a:t>Чи</a:t>
            </a:r>
            <a:r>
              <a:rPr lang="ru-RU" sz="2000" dirty="0" smtClean="0"/>
              <a:t> </a:t>
            </a:r>
            <a:r>
              <a:rPr lang="ru-RU" sz="2000" dirty="0" err="1"/>
              <a:t>можна</a:t>
            </a:r>
            <a:r>
              <a:rPr lang="ru-RU" sz="2000" dirty="0"/>
              <a:t> </a:t>
            </a:r>
            <a:r>
              <a:rPr lang="ru-RU" sz="2000" dirty="0" err="1"/>
              <a:t>знизити</a:t>
            </a:r>
            <a:r>
              <a:rPr lang="ru-RU" sz="2000" dirty="0"/>
              <a:t> </a:t>
            </a:r>
            <a:r>
              <a:rPr lang="ru-RU" sz="2000" dirty="0" err="1"/>
              <a:t>навантаження</a:t>
            </a:r>
            <a:r>
              <a:rPr lang="ru-RU" sz="2000" dirty="0" smtClean="0"/>
              <a:t>?</a:t>
            </a:r>
          </a:p>
          <a:p>
            <a:r>
              <a:rPr lang="ru-RU" sz="2000" dirty="0" err="1" smtClean="0"/>
              <a:t>Наскільки</a:t>
            </a:r>
            <a:r>
              <a:rPr lang="ru-RU" sz="2000" dirty="0" smtClean="0"/>
              <a:t> </a:t>
            </a:r>
            <a:r>
              <a:rPr lang="ru-RU" sz="2000" dirty="0" err="1"/>
              <a:t>великі</a:t>
            </a:r>
            <a:r>
              <a:rPr lang="ru-RU" sz="2000" dirty="0"/>
              <a:t> </a:t>
            </a:r>
            <a:r>
              <a:rPr lang="ru-RU" sz="2000" dirty="0" err="1"/>
              <a:t>втрати</a:t>
            </a:r>
            <a:r>
              <a:rPr lang="ru-RU" sz="2000" dirty="0"/>
              <a:t> в </a:t>
            </a:r>
            <a:r>
              <a:rPr lang="ru-RU" sz="2000" dirty="0" err="1" smtClean="0"/>
              <a:t>енергетичній</a:t>
            </a:r>
            <a:r>
              <a:rPr lang="ru-RU" sz="2000" dirty="0" smtClean="0"/>
              <a:t> </a:t>
            </a:r>
            <a:r>
              <a:rPr lang="ru-RU" sz="2000" dirty="0" err="1" smtClean="0"/>
              <a:t>мережі</a:t>
            </a:r>
            <a:r>
              <a:rPr lang="ru-RU" sz="2000" dirty="0" smtClean="0"/>
              <a:t>?</a:t>
            </a:r>
          </a:p>
          <a:p>
            <a:r>
              <a:rPr lang="ru-RU" sz="2000" dirty="0" err="1" smtClean="0"/>
              <a:t>Які</a:t>
            </a:r>
            <a:r>
              <a:rPr lang="ru-RU" sz="2000" dirty="0" smtClean="0"/>
              <a:t> </a:t>
            </a:r>
            <a:r>
              <a:rPr lang="ru-RU" sz="2000" dirty="0" err="1"/>
              <a:t>втрати</a:t>
            </a:r>
            <a:r>
              <a:rPr lang="ru-RU" sz="2000" dirty="0"/>
              <a:t> при </a:t>
            </a:r>
            <a:r>
              <a:rPr lang="ru-RU" sz="2000" dirty="0" err="1"/>
              <a:t>передачі</a:t>
            </a:r>
            <a:r>
              <a:rPr lang="ru-RU" sz="2000" dirty="0"/>
              <a:t> </a:t>
            </a:r>
            <a:r>
              <a:rPr lang="ru-RU" sz="2000" dirty="0" err="1" smtClean="0"/>
              <a:t>механічної</a:t>
            </a:r>
            <a:r>
              <a:rPr lang="ru-RU" sz="2000" dirty="0" smtClean="0"/>
              <a:t> </a:t>
            </a:r>
            <a:r>
              <a:rPr lang="ru-RU" sz="2000" dirty="0" err="1" smtClean="0"/>
              <a:t>енергії</a:t>
            </a:r>
            <a:r>
              <a:rPr lang="ru-RU" sz="2000" dirty="0" smtClean="0"/>
              <a:t>? </a:t>
            </a:r>
            <a:endParaRPr lang="uk-UA" sz="2000" dirty="0"/>
          </a:p>
          <a:p>
            <a:r>
              <a:rPr lang="ru-RU" sz="2000" dirty="0" err="1" smtClean="0"/>
              <a:t>Наскільки</a:t>
            </a:r>
            <a:r>
              <a:rPr lang="ru-RU" sz="2000" dirty="0" smtClean="0"/>
              <a:t> </a:t>
            </a:r>
            <a:r>
              <a:rPr lang="ru-RU" sz="2000" dirty="0" err="1"/>
              <a:t>потужність</a:t>
            </a:r>
            <a:r>
              <a:rPr lang="ru-RU" sz="2000" dirty="0"/>
              <a:t> </a:t>
            </a:r>
            <a:r>
              <a:rPr lang="ru-RU" sz="2000" dirty="0" err="1"/>
              <a:t>продуктивної</a:t>
            </a:r>
            <a:r>
              <a:rPr lang="ru-RU" sz="2000" dirty="0"/>
              <a:t> </a:t>
            </a:r>
            <a:r>
              <a:rPr lang="ru-RU" sz="2000" dirty="0" err="1"/>
              <a:t>системи</a:t>
            </a:r>
            <a:r>
              <a:rPr lang="ru-RU" sz="2000" dirty="0"/>
              <a:t> </a:t>
            </a:r>
            <a:r>
              <a:rPr lang="ru-RU" sz="2000" dirty="0" err="1"/>
              <a:t>відповідає</a:t>
            </a:r>
            <a:r>
              <a:rPr lang="ru-RU" sz="2000" dirty="0"/>
              <a:t> </a:t>
            </a:r>
            <a:r>
              <a:rPr lang="ru-RU" sz="2000" dirty="0" err="1" smtClean="0"/>
              <a:t>навантаженню</a:t>
            </a:r>
            <a:r>
              <a:rPr lang="ru-RU" sz="2000" dirty="0" smtClean="0"/>
              <a:t>?</a:t>
            </a:r>
          </a:p>
          <a:p>
            <a:r>
              <a:rPr lang="ru-RU" sz="2000" dirty="0" err="1" smtClean="0"/>
              <a:t>Наскільки</a:t>
            </a:r>
            <a:r>
              <a:rPr lang="ru-RU" sz="2000" dirty="0" smtClean="0"/>
              <a:t> </a:t>
            </a:r>
            <a:r>
              <a:rPr lang="ru-RU" sz="2000" dirty="0"/>
              <a:t>добре система </a:t>
            </a:r>
            <a:r>
              <a:rPr lang="ru-RU" sz="2000" dirty="0" err="1"/>
              <a:t>обслуговується</a:t>
            </a:r>
            <a:r>
              <a:rPr lang="ru-RU" sz="2000" dirty="0" smtClean="0"/>
              <a:t>?</a:t>
            </a:r>
          </a:p>
          <a:p>
            <a:r>
              <a:rPr lang="ru-RU" sz="2000" dirty="0" err="1" smtClean="0"/>
              <a:t>Який</a:t>
            </a:r>
            <a:r>
              <a:rPr lang="ru-RU" sz="2000" dirty="0" smtClean="0"/>
              <a:t> </a:t>
            </a:r>
            <a:r>
              <a:rPr lang="ru-RU" sz="2000" dirty="0" err="1"/>
              <a:t>рівень</a:t>
            </a:r>
            <a:r>
              <a:rPr lang="ru-RU" sz="2000" dirty="0"/>
              <a:t> </a:t>
            </a:r>
            <a:r>
              <a:rPr lang="ru-RU" sz="2000" dirty="0" err="1"/>
              <a:t>підготовки</a:t>
            </a:r>
            <a:r>
              <a:rPr lang="ru-RU" sz="2000" dirty="0"/>
              <a:t> персоналу, </a:t>
            </a:r>
            <a:r>
              <a:rPr lang="ru-RU" sz="2000" dirty="0" err="1"/>
              <a:t>інженерів</a:t>
            </a:r>
            <a:r>
              <a:rPr lang="ru-RU" sz="2000" dirty="0"/>
              <a:t>, </a:t>
            </a:r>
            <a:r>
              <a:rPr lang="ru-RU" sz="2000" dirty="0" err="1"/>
              <a:t>керівництва</a:t>
            </a:r>
            <a:r>
              <a:rPr lang="ru-RU" sz="2000" dirty="0"/>
              <a:t> цехом і </a:t>
            </a:r>
            <a:r>
              <a:rPr lang="ru-RU" sz="2000" dirty="0" err="1"/>
              <a:t>всім</a:t>
            </a:r>
            <a:r>
              <a:rPr lang="ru-RU" sz="2000" dirty="0"/>
              <a:t> </a:t>
            </a:r>
            <a:r>
              <a:rPr lang="ru-RU" sz="2000" dirty="0" err="1"/>
              <a:t>підприємством</a:t>
            </a:r>
            <a:r>
              <a:rPr lang="ru-RU" sz="2000" dirty="0"/>
              <a:t>? </a:t>
            </a:r>
            <a:endParaRPr lang="uk-UA" sz="2000" dirty="0"/>
          </a:p>
          <a:p>
            <a:r>
              <a:rPr lang="ru-RU" sz="2000" dirty="0" err="1" smtClean="0"/>
              <a:t>Чи</a:t>
            </a:r>
            <a:r>
              <a:rPr lang="ru-RU" sz="2000" dirty="0" smtClean="0"/>
              <a:t> </a:t>
            </a:r>
            <a:r>
              <a:rPr lang="ru-RU" sz="2000" dirty="0" err="1"/>
              <a:t>контролюється</a:t>
            </a:r>
            <a:r>
              <a:rPr lang="ru-RU" sz="2000" dirty="0"/>
              <a:t> робота </a:t>
            </a:r>
            <a:r>
              <a:rPr lang="ru-RU" sz="2000" dirty="0" err="1"/>
              <a:t>допоміжного</a:t>
            </a:r>
            <a:r>
              <a:rPr lang="ru-RU" sz="2000" dirty="0"/>
              <a:t> </a:t>
            </a:r>
            <a:r>
              <a:rPr lang="ru-RU" sz="2000" dirty="0" err="1"/>
              <a:t>устаткування</a:t>
            </a:r>
            <a:r>
              <a:rPr lang="ru-RU" sz="2000" dirty="0"/>
              <a:t>? </a:t>
            </a:r>
            <a:endParaRPr lang="ru-RU" sz="2000" dirty="0" smtClean="0"/>
          </a:p>
          <a:p>
            <a:r>
              <a:rPr lang="ru-RU" sz="2000" dirty="0" err="1" smtClean="0"/>
              <a:t>Чи</a:t>
            </a:r>
            <a:r>
              <a:rPr lang="ru-RU" sz="2000" dirty="0" smtClean="0"/>
              <a:t> </a:t>
            </a:r>
            <a:r>
              <a:rPr lang="ru-RU" sz="2000" dirty="0" err="1"/>
              <a:t>можлива</a:t>
            </a:r>
            <a:r>
              <a:rPr lang="ru-RU" sz="2000" dirty="0"/>
              <a:t> </a:t>
            </a:r>
            <a:r>
              <a:rPr lang="ru-RU" sz="2000" dirty="0" err="1"/>
              <a:t>рекуперація</a:t>
            </a:r>
            <a:r>
              <a:rPr lang="ru-RU" sz="2000" dirty="0"/>
              <a:t> тепла для </a:t>
            </a:r>
            <a:r>
              <a:rPr lang="ru-RU" sz="2000" dirty="0" err="1"/>
              <a:t>даної</a:t>
            </a:r>
            <a:r>
              <a:rPr lang="ru-RU" sz="2000" dirty="0"/>
              <a:t> </a:t>
            </a:r>
            <a:r>
              <a:rPr lang="ru-RU" sz="2000" dirty="0" err="1"/>
              <a:t>системи</a:t>
            </a:r>
            <a:r>
              <a:rPr lang="ru-RU" sz="2000" dirty="0"/>
              <a:t> </a:t>
            </a:r>
            <a:r>
              <a:rPr lang="ru-RU" sz="2000" dirty="0" err="1"/>
              <a:t>або</a:t>
            </a:r>
            <a:r>
              <a:rPr lang="ru-RU" sz="2000" dirty="0"/>
              <a:t> тепла, </a:t>
            </a:r>
            <a:r>
              <a:rPr lang="ru-RU" sz="2000" dirty="0" err="1"/>
              <a:t>що</a:t>
            </a:r>
            <a:r>
              <a:rPr lang="ru-RU" sz="2000" dirty="0"/>
              <a:t> </a:t>
            </a:r>
            <a:r>
              <a:rPr lang="ru-RU" sz="2000" dirty="0" err="1"/>
              <a:t>виробляється</a:t>
            </a:r>
            <a:r>
              <a:rPr lang="ru-RU" sz="2000" dirty="0"/>
              <a:t> </a:t>
            </a:r>
            <a:r>
              <a:rPr lang="ru-RU" sz="2000" dirty="0" err="1"/>
              <a:t>даною</a:t>
            </a:r>
            <a:r>
              <a:rPr lang="ru-RU" sz="2000" dirty="0"/>
              <a:t> системою</a:t>
            </a:r>
            <a:r>
              <a:rPr lang="ru-RU" sz="2000" dirty="0" smtClean="0"/>
              <a:t>?</a:t>
            </a:r>
          </a:p>
          <a:p>
            <a:pPr marL="0" indent="0">
              <a:buNone/>
            </a:pPr>
            <a:endParaRPr lang="uk-UA" dirty="0"/>
          </a:p>
        </p:txBody>
      </p:sp>
      <p:grpSp>
        <p:nvGrpSpPr>
          <p:cNvPr id="4" name="Группа 3"/>
          <p:cNvGrpSpPr/>
          <p:nvPr/>
        </p:nvGrpSpPr>
        <p:grpSpPr>
          <a:xfrm>
            <a:off x="7432087" y="2204864"/>
            <a:ext cx="1553253" cy="2160240"/>
            <a:chOff x="7432087" y="2204864"/>
            <a:chExt cx="1553253" cy="2160240"/>
          </a:xfrm>
        </p:grpSpPr>
        <p:pic>
          <p:nvPicPr>
            <p:cNvPr id="5122" name="Picture 2" descr="C:\Users\cheil\Downloads\depositphotos_23235122-stock-photo-3d-render-of-man-with.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2344" b="91016" l="9918" r="96196"/>
                      </a14:imgEffect>
                    </a14:imgLayer>
                  </a14:imgProps>
                </a:ext>
                <a:ext uri="{28A0092B-C50C-407E-A947-70E740481C1C}">
                  <a14:useLocalDpi xmlns:a14="http://schemas.microsoft.com/office/drawing/2010/main"/>
                </a:ext>
              </a:extLst>
            </a:blip>
            <a:srcRect/>
            <a:stretch/>
          </p:blipFill>
          <p:spPr bwMode="auto">
            <a:xfrm>
              <a:off x="7432087" y="2204864"/>
              <a:ext cx="155325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heil\Downloads\depositphotos_23235122-stock-photo-3d-render-of-man-with.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6154" l="0" r="100000"/>
                      </a14:imgEffect>
                    </a14:imgLayer>
                  </a14:imgProps>
                </a:ext>
                <a:ext uri="{28A0092B-C50C-407E-A947-70E740481C1C}">
                  <a14:useLocalDpi xmlns:a14="http://schemas.microsoft.com/office/drawing/2010/main"/>
                </a:ext>
              </a:extLst>
            </a:blip>
            <a:srcRect/>
            <a:stretch/>
          </p:blipFill>
          <p:spPr bwMode="auto">
            <a:xfrm>
              <a:off x="7989637" y="3657600"/>
              <a:ext cx="438151" cy="495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09198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98" y="620688"/>
            <a:ext cx="8686800" cy="715962"/>
          </a:xfrm>
        </p:spPr>
        <p:txBody>
          <a:bodyPr/>
          <a:lstStyle/>
          <a:p>
            <a:pPr algn="ctr"/>
            <a:r>
              <a:rPr lang="uk-UA" sz="4000" dirty="0" smtClean="0">
                <a:solidFill>
                  <a:srgbClr val="FF0000"/>
                </a:solidFill>
              </a:rPr>
              <a:t>Вимоги до енергетичного аудитора </a:t>
            </a:r>
            <a:endParaRPr lang="uk-UA" sz="4000" dirty="0">
              <a:solidFill>
                <a:srgbClr val="FF0000"/>
              </a:solidFill>
            </a:endParaRPr>
          </a:p>
        </p:txBody>
      </p:sp>
      <p:sp>
        <p:nvSpPr>
          <p:cNvPr id="3" name="Объект 2"/>
          <p:cNvSpPr>
            <a:spLocks noGrp="1"/>
          </p:cNvSpPr>
          <p:nvPr>
            <p:ph idx="1"/>
          </p:nvPr>
        </p:nvSpPr>
        <p:spPr>
          <a:xfrm>
            <a:off x="251520" y="1268760"/>
            <a:ext cx="8568952" cy="5328592"/>
          </a:xfrm>
        </p:spPr>
        <p:txBody>
          <a:bodyPr/>
          <a:lstStyle/>
          <a:p>
            <a:r>
              <a:rPr lang="ru-RU" sz="2400" dirty="0" err="1">
                <a:solidFill>
                  <a:srgbClr val="FF0000"/>
                </a:solidFill>
              </a:rPr>
              <a:t>Кваліфікація</a:t>
            </a:r>
            <a:r>
              <a:rPr lang="ru-RU" sz="2400" dirty="0"/>
              <a:t>, яка </a:t>
            </a:r>
            <a:r>
              <a:rPr lang="ru-RU" sz="2400" dirty="0" err="1"/>
              <a:t>визначається</a:t>
            </a:r>
            <a:r>
              <a:rPr lang="ru-RU" sz="2400" dirty="0"/>
              <a:t>: </a:t>
            </a:r>
            <a:endParaRPr lang="uk-UA" sz="2400" dirty="0"/>
          </a:p>
          <a:p>
            <a:pPr marL="0" indent="0">
              <a:buNone/>
            </a:pPr>
            <a:r>
              <a:rPr lang="ru-RU" sz="2000" dirty="0"/>
              <a:t>− </a:t>
            </a:r>
            <a:r>
              <a:rPr lang="ru-RU" sz="2000" dirty="0" err="1"/>
              <a:t>освітою</a:t>
            </a:r>
            <a:r>
              <a:rPr lang="ru-RU" sz="2000" dirty="0"/>
              <a:t> (</a:t>
            </a:r>
            <a:r>
              <a:rPr lang="ru-RU" sz="2000" dirty="0" err="1"/>
              <a:t>належна</a:t>
            </a:r>
            <a:r>
              <a:rPr lang="ru-RU" sz="2000" dirty="0"/>
              <a:t> теоретична </a:t>
            </a:r>
            <a:r>
              <a:rPr lang="ru-RU" sz="2000" dirty="0" err="1"/>
              <a:t>підготовка</a:t>
            </a:r>
            <a:r>
              <a:rPr lang="ru-RU" sz="2000" dirty="0"/>
              <a:t> на </a:t>
            </a:r>
            <a:r>
              <a:rPr lang="ru-RU" sz="2000" dirty="0" err="1"/>
              <a:t>рівні</a:t>
            </a:r>
            <a:r>
              <a:rPr lang="ru-RU" sz="2000" dirty="0"/>
              <a:t> </a:t>
            </a:r>
            <a:r>
              <a:rPr lang="ru-RU" sz="2000" dirty="0" err="1"/>
              <a:t>інженера</a:t>
            </a:r>
            <a:r>
              <a:rPr lang="ru-RU" sz="2000" dirty="0"/>
              <a:t>); </a:t>
            </a:r>
            <a:endParaRPr lang="uk-UA" sz="2000" dirty="0"/>
          </a:p>
          <a:p>
            <a:pPr marL="0" indent="0">
              <a:buNone/>
            </a:pPr>
            <a:r>
              <a:rPr lang="ru-RU" sz="2000" dirty="0"/>
              <a:t>− </a:t>
            </a:r>
            <a:r>
              <a:rPr lang="ru-RU" sz="2000" dirty="0" err="1"/>
              <a:t>підготовкою</a:t>
            </a:r>
            <a:r>
              <a:rPr lang="ru-RU" sz="2000" dirty="0"/>
              <a:t> в </a:t>
            </a:r>
            <a:r>
              <a:rPr lang="ru-RU" sz="2000" dirty="0" err="1"/>
              <a:t>галузі</a:t>
            </a:r>
            <a:r>
              <a:rPr lang="ru-RU" sz="2000" dirty="0"/>
              <a:t> аудиту; </a:t>
            </a:r>
            <a:endParaRPr lang="uk-UA" sz="2000" dirty="0"/>
          </a:p>
          <a:p>
            <a:pPr marL="0" indent="0">
              <a:buNone/>
            </a:pPr>
            <a:r>
              <a:rPr lang="ru-RU" sz="2000" dirty="0"/>
              <a:t>− </a:t>
            </a:r>
            <a:r>
              <a:rPr lang="ru-RU" sz="2000" dirty="0" err="1"/>
              <a:t>практичним</a:t>
            </a:r>
            <a:r>
              <a:rPr lang="ru-RU" sz="2000" dirty="0"/>
              <a:t> </a:t>
            </a:r>
            <a:r>
              <a:rPr lang="ru-RU" sz="2000" dirty="0" err="1"/>
              <a:t>досвідом</a:t>
            </a:r>
            <a:r>
              <a:rPr lang="ru-RU" sz="2000" dirty="0"/>
              <a:t> у </a:t>
            </a:r>
            <a:r>
              <a:rPr lang="ru-RU" sz="2000" dirty="0" err="1"/>
              <a:t>сфері</a:t>
            </a:r>
            <a:r>
              <a:rPr lang="ru-RU" sz="2000" dirty="0"/>
              <a:t> </a:t>
            </a:r>
            <a:r>
              <a:rPr lang="ru-RU" sz="2000" dirty="0" err="1"/>
              <a:t>енергозбереження</a:t>
            </a:r>
            <a:r>
              <a:rPr lang="ru-RU" sz="2000" dirty="0"/>
              <a:t>; </a:t>
            </a:r>
            <a:endParaRPr lang="uk-UA" sz="2000" dirty="0"/>
          </a:p>
          <a:p>
            <a:pPr marL="0" indent="0">
              <a:buNone/>
            </a:pPr>
            <a:r>
              <a:rPr lang="ru-RU" sz="2000" dirty="0"/>
              <a:t>− </a:t>
            </a:r>
            <a:r>
              <a:rPr lang="ru-RU" sz="2000" dirty="0" err="1" smtClean="0"/>
              <a:t>широкопрофільністю</a:t>
            </a:r>
            <a:r>
              <a:rPr lang="ru-RU" sz="2000" dirty="0" smtClean="0"/>
              <a:t>; </a:t>
            </a:r>
            <a:endParaRPr lang="uk-UA" sz="2000" dirty="0"/>
          </a:p>
          <a:p>
            <a:pPr marL="0" indent="0">
              <a:buNone/>
            </a:pPr>
            <a:r>
              <a:rPr lang="ru-RU" sz="2000" dirty="0"/>
              <a:t>− </a:t>
            </a:r>
            <a:r>
              <a:rPr lang="ru-RU" sz="2000" dirty="0" err="1"/>
              <a:t>комунікабельністю</a:t>
            </a:r>
            <a:r>
              <a:rPr lang="ru-RU" sz="2000" dirty="0"/>
              <a:t> (</a:t>
            </a:r>
            <a:r>
              <a:rPr lang="ru-RU" sz="2000" dirty="0" err="1"/>
              <a:t>уміння</a:t>
            </a:r>
            <a:r>
              <a:rPr lang="ru-RU" sz="2000" dirty="0"/>
              <a:t> </a:t>
            </a:r>
            <a:r>
              <a:rPr lang="ru-RU" sz="2000" dirty="0" err="1"/>
              <a:t>працювати</a:t>
            </a:r>
            <a:r>
              <a:rPr lang="ru-RU" sz="2000" dirty="0"/>
              <a:t> з </a:t>
            </a:r>
            <a:r>
              <a:rPr lang="ru-RU" sz="2000" dirty="0" err="1"/>
              <a:t>керівництвом</a:t>
            </a:r>
            <a:r>
              <a:rPr lang="ru-RU" sz="2000" dirty="0"/>
              <a:t> </a:t>
            </a:r>
            <a:r>
              <a:rPr lang="ru-RU" sz="2000" dirty="0" err="1"/>
              <a:t>підприємства</a:t>
            </a:r>
            <a:r>
              <a:rPr lang="ru-RU" sz="2000" dirty="0"/>
              <a:t> і з </a:t>
            </a:r>
            <a:r>
              <a:rPr lang="ru-RU" sz="2000" dirty="0" err="1"/>
              <a:t>інженерно-технічними</a:t>
            </a:r>
            <a:r>
              <a:rPr lang="ru-RU" sz="2000" dirty="0"/>
              <a:t> </a:t>
            </a:r>
            <a:r>
              <a:rPr lang="ru-RU" sz="2000" dirty="0" err="1"/>
              <a:t>працівниками</a:t>
            </a:r>
            <a:r>
              <a:rPr lang="ru-RU" sz="2000" dirty="0"/>
              <a:t>); </a:t>
            </a:r>
            <a:endParaRPr lang="uk-UA" sz="2000" dirty="0"/>
          </a:p>
          <a:p>
            <a:pPr marL="0" indent="0">
              <a:buNone/>
            </a:pPr>
            <a:r>
              <a:rPr lang="ru-RU" sz="2000" dirty="0"/>
              <a:t>− </a:t>
            </a:r>
            <a:r>
              <a:rPr lang="ru-RU" sz="2000" dirty="0" err="1"/>
              <a:t>умінням</a:t>
            </a:r>
            <a:r>
              <a:rPr lang="ru-RU" sz="2000" dirty="0"/>
              <a:t> </a:t>
            </a:r>
            <a:r>
              <a:rPr lang="ru-RU" sz="2000" dirty="0" err="1"/>
              <a:t>складати</a:t>
            </a:r>
            <a:r>
              <a:rPr lang="ru-RU" sz="2000" dirty="0"/>
              <a:t> </a:t>
            </a:r>
            <a:r>
              <a:rPr lang="ru-RU" sz="2000" dirty="0" err="1"/>
              <a:t>звіти</a:t>
            </a:r>
            <a:r>
              <a:rPr lang="ru-RU" sz="2000" dirty="0"/>
              <a:t>. </a:t>
            </a:r>
            <a:endParaRPr lang="uk-UA" sz="2000" dirty="0"/>
          </a:p>
        </p:txBody>
      </p:sp>
      <p:pic>
        <p:nvPicPr>
          <p:cNvPr id="1026" name="Picture 2" descr="D:\my\Фотки\диплом.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23528" y="4509120"/>
            <a:ext cx="3219450" cy="22479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98" name="Picture 2" descr="C:\Users\cheil\Downloads\IMG-b04ff1dc7012ba4b2070f57e2d9c1ae9-V.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4366" y="4036471"/>
            <a:ext cx="2169199" cy="28215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722" y="3787150"/>
            <a:ext cx="2137654" cy="302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3734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98" y="620688"/>
            <a:ext cx="8686800" cy="715962"/>
          </a:xfrm>
        </p:spPr>
        <p:txBody>
          <a:bodyPr/>
          <a:lstStyle/>
          <a:p>
            <a:pPr algn="ctr"/>
            <a:r>
              <a:rPr lang="uk-UA" sz="4000" dirty="0" smtClean="0">
                <a:solidFill>
                  <a:srgbClr val="FF0000"/>
                </a:solidFill>
              </a:rPr>
              <a:t>Вимоги до енергетичного аудитора </a:t>
            </a:r>
            <a:endParaRPr lang="uk-UA" sz="4000" dirty="0">
              <a:solidFill>
                <a:srgbClr val="FF0000"/>
              </a:solidFill>
            </a:endParaRPr>
          </a:p>
        </p:txBody>
      </p:sp>
      <p:sp>
        <p:nvSpPr>
          <p:cNvPr id="3" name="Объект 2"/>
          <p:cNvSpPr>
            <a:spLocks noGrp="1"/>
          </p:cNvSpPr>
          <p:nvPr>
            <p:ph idx="1"/>
          </p:nvPr>
        </p:nvSpPr>
        <p:spPr>
          <a:xfrm>
            <a:off x="251520" y="1556792"/>
            <a:ext cx="8568952" cy="5040560"/>
          </a:xfrm>
        </p:spPr>
        <p:txBody>
          <a:bodyPr/>
          <a:lstStyle/>
          <a:p>
            <a:r>
              <a:rPr lang="ru-RU" sz="2000" dirty="0" err="1" smtClean="0">
                <a:solidFill>
                  <a:srgbClr val="FF0000"/>
                </a:solidFill>
              </a:rPr>
              <a:t>Вміння</a:t>
            </a:r>
            <a:r>
              <a:rPr lang="ru-RU" sz="1800" dirty="0"/>
              <a:t>, яке </a:t>
            </a:r>
            <a:r>
              <a:rPr lang="ru-RU" sz="1800" dirty="0" err="1"/>
              <a:t>визначається</a:t>
            </a:r>
            <a:r>
              <a:rPr lang="ru-RU" sz="1800" dirty="0"/>
              <a:t> </a:t>
            </a:r>
            <a:r>
              <a:rPr lang="ru-RU" sz="1800" dirty="0" err="1"/>
              <a:t>наступними</a:t>
            </a:r>
            <a:r>
              <a:rPr lang="ru-RU" sz="1800" dirty="0"/>
              <a:t> видами </a:t>
            </a:r>
            <a:r>
              <a:rPr lang="ru-RU" sz="1800" dirty="0" err="1"/>
              <a:t>діяльності</a:t>
            </a:r>
            <a:r>
              <a:rPr lang="ru-RU" sz="1800" dirty="0"/>
              <a:t>: </a:t>
            </a:r>
            <a:endParaRPr lang="uk-UA" sz="1800" dirty="0"/>
          </a:p>
          <a:p>
            <a:pPr marL="0" indent="0">
              <a:buNone/>
            </a:pPr>
            <a:r>
              <a:rPr lang="ru-RU" sz="1800" dirty="0"/>
              <a:t>− </a:t>
            </a:r>
            <a:r>
              <a:rPr lang="ru-RU" sz="1800" dirty="0" err="1"/>
              <a:t>збирання</a:t>
            </a:r>
            <a:r>
              <a:rPr lang="ru-RU" sz="1800" dirty="0"/>
              <a:t> </a:t>
            </a:r>
            <a:r>
              <a:rPr lang="ru-RU" sz="1800" dirty="0" err="1"/>
              <a:t>ключових</a:t>
            </a:r>
            <a:r>
              <a:rPr lang="ru-RU" sz="1800" dirty="0"/>
              <a:t> </a:t>
            </a:r>
            <a:r>
              <a:rPr lang="ru-RU" sz="1800" dirty="0" err="1"/>
              <a:t>даних</a:t>
            </a:r>
            <a:r>
              <a:rPr lang="ru-RU" sz="1800" dirty="0"/>
              <a:t> </a:t>
            </a:r>
            <a:r>
              <a:rPr lang="ru-RU" sz="1800" dirty="0" err="1"/>
              <a:t>щодо</a:t>
            </a:r>
            <a:r>
              <a:rPr lang="ru-RU" sz="1800" dirty="0"/>
              <a:t> </a:t>
            </a:r>
            <a:r>
              <a:rPr lang="ru-RU" sz="1800" dirty="0" err="1"/>
              <a:t>споживання</a:t>
            </a:r>
            <a:r>
              <a:rPr lang="ru-RU" sz="1800" dirty="0"/>
              <a:t> </a:t>
            </a:r>
            <a:r>
              <a:rPr lang="ru-RU" sz="1800" dirty="0" err="1"/>
              <a:t>енергії</a:t>
            </a:r>
            <a:r>
              <a:rPr lang="ru-RU" sz="1800" dirty="0"/>
              <a:t>; </a:t>
            </a:r>
            <a:r>
              <a:rPr lang="ru-RU" sz="1800" dirty="0" err="1"/>
              <a:t>створення</a:t>
            </a:r>
            <a:r>
              <a:rPr lang="ru-RU" sz="1800" dirty="0"/>
              <a:t> </a:t>
            </a:r>
            <a:r>
              <a:rPr lang="ru-RU" sz="1800" dirty="0" err="1"/>
              <a:t>карти</a:t>
            </a:r>
            <a:r>
              <a:rPr lang="ru-RU" sz="1800" dirty="0"/>
              <a:t> </a:t>
            </a:r>
            <a:r>
              <a:rPr lang="ru-RU" sz="1800" dirty="0" err="1"/>
              <a:t>її</a:t>
            </a:r>
            <a:r>
              <a:rPr lang="ru-RU" sz="1800" dirty="0"/>
              <a:t> </a:t>
            </a:r>
            <a:r>
              <a:rPr lang="ru-RU" sz="1800" dirty="0" err="1"/>
              <a:t>споживання</a:t>
            </a:r>
            <a:r>
              <a:rPr lang="ru-RU" sz="1800" dirty="0"/>
              <a:t>;</a:t>
            </a:r>
            <a:endParaRPr lang="uk-UA" sz="1800" dirty="0"/>
          </a:p>
          <a:p>
            <a:pPr marL="0" indent="0">
              <a:buNone/>
            </a:pPr>
            <a:r>
              <a:rPr lang="ru-RU" sz="1800" dirty="0" smtClean="0"/>
              <a:t>− </a:t>
            </a:r>
            <a:r>
              <a:rPr lang="ru-RU" sz="1800" dirty="0" err="1"/>
              <a:t>складання</a:t>
            </a:r>
            <a:r>
              <a:rPr lang="ru-RU" sz="1800" dirty="0"/>
              <a:t> </a:t>
            </a:r>
            <a:r>
              <a:rPr lang="ru-RU" sz="1800" dirty="0" err="1"/>
              <a:t>переліку</a:t>
            </a:r>
            <a:r>
              <a:rPr lang="ru-RU" sz="1800" dirty="0"/>
              <a:t> </a:t>
            </a:r>
            <a:r>
              <a:rPr lang="ru-RU" sz="1800" dirty="0" err="1"/>
              <a:t>можливостей</a:t>
            </a:r>
            <a:r>
              <a:rPr lang="ru-RU" sz="1800" dirty="0"/>
              <a:t> </a:t>
            </a:r>
            <a:r>
              <a:rPr lang="ru-RU" sz="1800" dirty="0" err="1"/>
              <a:t>економії</a:t>
            </a:r>
            <a:r>
              <a:rPr lang="ru-RU" sz="1800" dirty="0"/>
              <a:t>; </a:t>
            </a:r>
            <a:endParaRPr lang="uk-UA" sz="1800" dirty="0"/>
          </a:p>
          <a:p>
            <a:pPr marL="0" indent="0">
              <a:buNone/>
            </a:pPr>
            <a:r>
              <a:rPr lang="ru-RU" sz="1800" dirty="0"/>
              <a:t>− </a:t>
            </a:r>
            <a:r>
              <a:rPr lang="ru-RU" sz="1800" dirty="0" err="1"/>
              <a:t>оцінка</a:t>
            </a:r>
            <a:r>
              <a:rPr lang="ru-RU" sz="1800" dirty="0"/>
              <a:t> </a:t>
            </a:r>
            <a:r>
              <a:rPr lang="ru-RU" sz="1800" dirty="0" err="1"/>
              <a:t>термінів</a:t>
            </a:r>
            <a:r>
              <a:rPr lang="ru-RU" sz="1800" dirty="0"/>
              <a:t> </a:t>
            </a:r>
            <a:r>
              <a:rPr lang="ru-RU" sz="1800" dirty="0" err="1"/>
              <a:t>окупності</a:t>
            </a:r>
            <a:r>
              <a:rPr lang="ru-RU" sz="1800" dirty="0"/>
              <a:t>; </a:t>
            </a:r>
            <a:endParaRPr lang="uk-UA" sz="1800" dirty="0"/>
          </a:p>
          <a:p>
            <a:pPr marL="0" indent="0">
              <a:buNone/>
            </a:pPr>
            <a:r>
              <a:rPr lang="ru-RU" sz="1800" dirty="0"/>
              <a:t>− </a:t>
            </a:r>
            <a:r>
              <a:rPr lang="ru-RU" sz="1800" dirty="0" err="1"/>
              <a:t>реалізація</a:t>
            </a:r>
            <a:r>
              <a:rPr lang="ru-RU" sz="1800" dirty="0"/>
              <a:t> </a:t>
            </a:r>
            <a:r>
              <a:rPr lang="ru-RU" sz="1800" dirty="0" err="1"/>
              <a:t>програм</a:t>
            </a:r>
            <a:r>
              <a:rPr lang="ru-RU" sz="1800" dirty="0"/>
              <a:t> </a:t>
            </a:r>
            <a:r>
              <a:rPr lang="ru-RU" sz="1800" dirty="0" err="1"/>
              <a:t>енергозбереження</a:t>
            </a:r>
            <a:r>
              <a:rPr lang="ru-RU" sz="1800" dirty="0"/>
              <a:t>; </a:t>
            </a:r>
            <a:endParaRPr lang="uk-UA" sz="1800" dirty="0"/>
          </a:p>
          <a:p>
            <a:pPr marL="0" indent="0">
              <a:buNone/>
            </a:pPr>
            <a:r>
              <a:rPr lang="ru-RU" sz="1800" dirty="0"/>
              <a:t>− </a:t>
            </a:r>
            <a:r>
              <a:rPr lang="ru-RU" sz="1800" dirty="0" err="1"/>
              <a:t>впровадження</a:t>
            </a:r>
            <a:r>
              <a:rPr lang="ru-RU" sz="1800" dirty="0"/>
              <a:t> </a:t>
            </a:r>
            <a:r>
              <a:rPr lang="ru-RU" sz="1800" dirty="0" err="1"/>
              <a:t>системи</a:t>
            </a:r>
            <a:r>
              <a:rPr lang="ru-RU" sz="1800" dirty="0"/>
              <a:t> </a:t>
            </a:r>
            <a:r>
              <a:rPr lang="ru-RU" sz="1800" dirty="0" err="1"/>
              <a:t>енергетичного</a:t>
            </a:r>
            <a:r>
              <a:rPr lang="ru-RU" sz="1800" dirty="0"/>
              <a:t> менеджменту на </a:t>
            </a:r>
            <a:r>
              <a:rPr lang="ru-RU" sz="1800" dirty="0" err="1"/>
              <a:t>підприємстві</a:t>
            </a:r>
            <a:r>
              <a:rPr lang="ru-RU" sz="1800" dirty="0" smtClean="0"/>
              <a:t>.</a:t>
            </a:r>
            <a:endParaRPr lang="uk-UA" sz="1800" dirty="0"/>
          </a:p>
        </p:txBody>
      </p:sp>
      <p:graphicFrame>
        <p:nvGraphicFramePr>
          <p:cNvPr id="5" name="Таблица 4"/>
          <p:cNvGraphicFramePr>
            <a:graphicFrameLocks noGrp="1"/>
          </p:cNvGraphicFramePr>
          <p:nvPr>
            <p:extLst>
              <p:ext uri="{D42A27DB-BD31-4B8C-83A1-F6EECF244321}">
                <p14:modId xmlns:p14="http://schemas.microsoft.com/office/powerpoint/2010/main" val="2314596583"/>
              </p:ext>
            </p:extLst>
          </p:nvPr>
        </p:nvGraphicFramePr>
        <p:xfrm>
          <a:off x="3059832" y="4509120"/>
          <a:ext cx="5817890" cy="2369202"/>
        </p:xfrm>
        <a:graphic>
          <a:graphicData uri="http://schemas.openxmlformats.org/drawingml/2006/table">
            <a:tbl>
              <a:tblPr firstRow="1" firstCol="1" bandRow="1">
                <a:tableStyleId>{5C22544A-7EE6-4342-B048-85BDC9FD1C3A}</a:tableStyleId>
              </a:tblPr>
              <a:tblGrid>
                <a:gridCol w="1218041"/>
                <a:gridCol w="2163767"/>
                <a:gridCol w="1218041"/>
                <a:gridCol w="1218041"/>
              </a:tblGrid>
              <a:tr h="448962">
                <a:tc>
                  <a:txBody>
                    <a:bodyPr/>
                    <a:lstStyle/>
                    <a:p>
                      <a:pPr>
                        <a:lnSpc>
                          <a:spcPct val="150000"/>
                        </a:lnSpc>
                        <a:spcAft>
                          <a:spcPts val="0"/>
                        </a:spcAft>
                      </a:pPr>
                      <a:r>
                        <a:rPr lang="uk-UA" sz="1200" dirty="0">
                          <a:effectLst/>
                        </a:rPr>
                        <a:t>№</a:t>
                      </a:r>
                      <a:endParaRPr lang="uk-UA" sz="1200" dirty="0">
                        <a:solidFill>
                          <a:srgbClr val="000000"/>
                        </a:solidFill>
                        <a:effectLst/>
                        <a:latin typeface="Times New Roman"/>
                        <a:ea typeface="Calibri"/>
                        <a:cs typeface="Times New Roman"/>
                      </a:endParaRPr>
                    </a:p>
                  </a:txBody>
                  <a:tcPr marL="68580" marR="68580" marT="0" marB="0"/>
                </a:tc>
                <a:tc>
                  <a:txBody>
                    <a:bodyPr/>
                    <a:lstStyle/>
                    <a:p>
                      <a:pPr>
                        <a:lnSpc>
                          <a:spcPct val="150000"/>
                        </a:lnSpc>
                        <a:spcAft>
                          <a:spcPts val="0"/>
                        </a:spcAft>
                      </a:pPr>
                      <a:r>
                        <a:rPr lang="uk-UA" sz="1200" dirty="0">
                          <a:effectLst/>
                        </a:rPr>
                        <a:t>Назва показника</a:t>
                      </a:r>
                      <a:endParaRPr lang="uk-UA" sz="1200" dirty="0">
                        <a:solidFill>
                          <a:srgbClr val="000000"/>
                        </a:solidFill>
                        <a:effectLst/>
                        <a:latin typeface="Times New Roman"/>
                        <a:ea typeface="Calibri"/>
                        <a:cs typeface="Times New Roman"/>
                      </a:endParaRPr>
                    </a:p>
                  </a:txBody>
                  <a:tcPr marL="68580" marR="68580" marT="0" marB="0"/>
                </a:tc>
                <a:tc>
                  <a:txBody>
                    <a:bodyPr/>
                    <a:lstStyle/>
                    <a:p>
                      <a:pPr>
                        <a:lnSpc>
                          <a:spcPct val="150000"/>
                        </a:lnSpc>
                        <a:spcAft>
                          <a:spcPts val="0"/>
                        </a:spcAft>
                      </a:pPr>
                      <a:r>
                        <a:rPr lang="uk-UA" sz="1200">
                          <a:effectLst/>
                        </a:rPr>
                        <a:t>Один. виміру</a:t>
                      </a:r>
                      <a:endParaRPr lang="uk-UA" sz="1200">
                        <a:solidFill>
                          <a:srgbClr val="000000"/>
                        </a:solidFill>
                        <a:effectLst/>
                        <a:latin typeface="Times New Roman"/>
                        <a:ea typeface="Calibri"/>
                        <a:cs typeface="Times New Roman"/>
                      </a:endParaRPr>
                    </a:p>
                  </a:txBody>
                  <a:tcPr marL="68580" marR="68580" marT="0" marB="0"/>
                </a:tc>
                <a:tc>
                  <a:txBody>
                    <a:bodyPr/>
                    <a:lstStyle/>
                    <a:p>
                      <a:pPr>
                        <a:lnSpc>
                          <a:spcPct val="150000"/>
                        </a:lnSpc>
                        <a:spcAft>
                          <a:spcPts val="0"/>
                        </a:spcAft>
                      </a:pPr>
                      <a:r>
                        <a:rPr lang="uk-UA" sz="1200">
                          <a:effectLst/>
                        </a:rPr>
                        <a:t>Величина</a:t>
                      </a:r>
                      <a:endParaRPr lang="uk-UA" sz="1200">
                        <a:solidFill>
                          <a:srgbClr val="000000"/>
                        </a:solidFill>
                        <a:effectLst/>
                        <a:latin typeface="Times New Roman"/>
                        <a:ea typeface="Calibri"/>
                        <a:cs typeface="Times New Roman"/>
                      </a:endParaRPr>
                    </a:p>
                  </a:txBody>
                  <a:tcPr marL="68580" marR="68580" marT="0" marB="0"/>
                </a:tc>
              </a:tr>
              <a:tr h="238940">
                <a:tc rowSpan="2">
                  <a:txBody>
                    <a:bodyPr/>
                    <a:lstStyle/>
                    <a:p>
                      <a:pPr algn="ctr">
                        <a:lnSpc>
                          <a:spcPct val="150000"/>
                        </a:lnSpc>
                        <a:spcAft>
                          <a:spcPts val="0"/>
                        </a:spcAft>
                      </a:pPr>
                      <a:r>
                        <a:rPr lang="uk-UA" sz="1200">
                          <a:effectLst/>
                        </a:rPr>
                        <a:t>1</a:t>
                      </a:r>
                      <a:endParaRPr lang="uk-UA" sz="1200">
                        <a:solidFill>
                          <a:srgbClr val="000000"/>
                        </a:solidFill>
                        <a:effectLst/>
                        <a:latin typeface="Times New Roman"/>
                        <a:ea typeface="Calibri"/>
                        <a:cs typeface="Times New Roman"/>
                      </a:endParaRPr>
                    </a:p>
                  </a:txBody>
                  <a:tcPr marL="68580" marR="68580" marT="0" marB="0" anchor="ctr"/>
                </a:tc>
                <a:tc rowSpan="2">
                  <a:txBody>
                    <a:bodyPr/>
                    <a:lstStyle/>
                    <a:p>
                      <a:pPr>
                        <a:lnSpc>
                          <a:spcPct val="150000"/>
                        </a:lnSpc>
                        <a:spcAft>
                          <a:spcPts val="0"/>
                        </a:spcAft>
                      </a:pPr>
                      <a:r>
                        <a:rPr lang="uk-UA" sz="1200">
                          <a:effectLst/>
                        </a:rPr>
                        <a:t>Економія радіаторів</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шт.</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2096</a:t>
                      </a:r>
                      <a:endParaRPr lang="uk-UA" sz="1200">
                        <a:solidFill>
                          <a:srgbClr val="000000"/>
                        </a:solidFill>
                        <a:effectLst/>
                        <a:latin typeface="Times New Roman"/>
                        <a:ea typeface="Calibri"/>
                        <a:cs typeface="Times New Roman"/>
                      </a:endParaRPr>
                    </a:p>
                  </a:txBody>
                  <a:tcPr marL="68580" marR="68580" marT="0" marB="0" anchor="ctr"/>
                </a:tc>
              </a:tr>
              <a:tr h="238940">
                <a:tc vMerge="1">
                  <a:txBody>
                    <a:bodyPr/>
                    <a:lstStyle/>
                    <a:p>
                      <a:endParaRPr lang="uk-UA"/>
                    </a:p>
                  </a:txBody>
                  <a:tcPr/>
                </a:tc>
                <a:tc vMerge="1">
                  <a:txBody>
                    <a:bodyPr/>
                    <a:lstStyle/>
                    <a:p>
                      <a:endParaRPr lang="uk-UA"/>
                    </a:p>
                  </a:txBody>
                  <a:tcPr/>
                </a:tc>
                <a:tc>
                  <a:txBody>
                    <a:bodyPr/>
                    <a:lstStyle/>
                    <a:p>
                      <a:pPr>
                        <a:lnSpc>
                          <a:spcPct val="150000"/>
                        </a:lnSpc>
                        <a:spcAft>
                          <a:spcPts val="0"/>
                        </a:spcAft>
                      </a:pPr>
                      <a:r>
                        <a:rPr lang="uk-UA" sz="1200">
                          <a:effectLst/>
                        </a:rPr>
                        <a:t>грн</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240925</a:t>
                      </a:r>
                      <a:endParaRPr lang="uk-UA" sz="1200">
                        <a:solidFill>
                          <a:srgbClr val="000000"/>
                        </a:solidFill>
                        <a:effectLst/>
                        <a:latin typeface="Times New Roman"/>
                        <a:ea typeface="Calibri"/>
                        <a:cs typeface="Times New Roman"/>
                      </a:endParaRPr>
                    </a:p>
                  </a:txBody>
                  <a:tcPr marL="68580" marR="68580" marT="0" marB="0" anchor="ctr"/>
                </a:tc>
              </a:tr>
              <a:tr h="238940">
                <a:tc rowSpan="2">
                  <a:txBody>
                    <a:bodyPr/>
                    <a:lstStyle/>
                    <a:p>
                      <a:pPr algn="ctr">
                        <a:lnSpc>
                          <a:spcPct val="150000"/>
                        </a:lnSpc>
                        <a:spcAft>
                          <a:spcPts val="0"/>
                        </a:spcAft>
                      </a:pPr>
                      <a:r>
                        <a:rPr lang="uk-UA" sz="1200" dirty="0">
                          <a:effectLst/>
                        </a:rPr>
                        <a:t>2</a:t>
                      </a:r>
                      <a:endParaRPr lang="uk-UA" sz="1200" dirty="0">
                        <a:solidFill>
                          <a:srgbClr val="000000"/>
                        </a:solidFill>
                        <a:effectLst/>
                        <a:latin typeface="Times New Roman"/>
                        <a:ea typeface="Calibri"/>
                        <a:cs typeface="Times New Roman"/>
                      </a:endParaRPr>
                    </a:p>
                  </a:txBody>
                  <a:tcPr marL="68580" marR="68580" marT="0" marB="0" anchor="ctr"/>
                </a:tc>
                <a:tc rowSpan="2">
                  <a:txBody>
                    <a:bodyPr/>
                    <a:lstStyle/>
                    <a:p>
                      <a:pPr>
                        <a:lnSpc>
                          <a:spcPct val="150000"/>
                        </a:lnSpc>
                        <a:spcAft>
                          <a:spcPts val="0"/>
                        </a:spcAft>
                      </a:pPr>
                      <a:r>
                        <a:rPr lang="uk-UA" sz="1200">
                          <a:effectLst/>
                        </a:rPr>
                        <a:t>Економія води</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м</a:t>
                      </a:r>
                      <a:r>
                        <a:rPr lang="uk-UA" sz="1200" baseline="30000">
                          <a:effectLst/>
                        </a:rPr>
                        <a:t>3</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dirty="0">
                          <a:effectLst/>
                        </a:rPr>
                        <a:t>0,419</a:t>
                      </a:r>
                      <a:endParaRPr lang="uk-UA" sz="1200" dirty="0">
                        <a:solidFill>
                          <a:srgbClr val="000000"/>
                        </a:solidFill>
                        <a:effectLst/>
                        <a:latin typeface="Times New Roman"/>
                        <a:ea typeface="Calibri"/>
                        <a:cs typeface="Times New Roman"/>
                      </a:endParaRPr>
                    </a:p>
                  </a:txBody>
                  <a:tcPr marL="68580" marR="68580" marT="0" marB="0" anchor="ctr"/>
                </a:tc>
              </a:tr>
              <a:tr h="238940">
                <a:tc vMerge="1">
                  <a:txBody>
                    <a:bodyPr/>
                    <a:lstStyle/>
                    <a:p>
                      <a:endParaRPr lang="uk-UA"/>
                    </a:p>
                  </a:txBody>
                  <a:tcPr/>
                </a:tc>
                <a:tc vMerge="1">
                  <a:txBody>
                    <a:bodyPr/>
                    <a:lstStyle/>
                    <a:p>
                      <a:endParaRPr lang="uk-UA"/>
                    </a:p>
                  </a:txBody>
                  <a:tcPr/>
                </a:tc>
                <a:tc>
                  <a:txBody>
                    <a:bodyPr/>
                    <a:lstStyle/>
                    <a:p>
                      <a:pPr>
                        <a:lnSpc>
                          <a:spcPct val="150000"/>
                        </a:lnSpc>
                        <a:spcAft>
                          <a:spcPts val="0"/>
                        </a:spcAft>
                      </a:pPr>
                      <a:r>
                        <a:rPr lang="uk-UA" sz="1200">
                          <a:effectLst/>
                        </a:rPr>
                        <a:t>грн.</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3,35</a:t>
                      </a:r>
                      <a:endParaRPr lang="uk-UA" sz="1200">
                        <a:solidFill>
                          <a:srgbClr val="000000"/>
                        </a:solidFill>
                        <a:effectLst/>
                        <a:latin typeface="Times New Roman"/>
                        <a:ea typeface="Calibri"/>
                        <a:cs typeface="Times New Roman"/>
                      </a:endParaRPr>
                    </a:p>
                  </a:txBody>
                  <a:tcPr marL="68580" marR="68580" marT="0" marB="0" anchor="ctr"/>
                </a:tc>
              </a:tr>
              <a:tr h="238940">
                <a:tc>
                  <a:txBody>
                    <a:bodyPr/>
                    <a:lstStyle/>
                    <a:p>
                      <a:pPr algn="ctr">
                        <a:lnSpc>
                          <a:spcPct val="150000"/>
                        </a:lnSpc>
                        <a:spcAft>
                          <a:spcPts val="0"/>
                        </a:spcAft>
                      </a:pPr>
                      <a:r>
                        <a:rPr lang="uk-UA" sz="1200">
                          <a:effectLst/>
                        </a:rPr>
                        <a:t>3</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Економія тепла</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ГДж/о.п.</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6618,96</a:t>
                      </a:r>
                      <a:endParaRPr lang="uk-UA" sz="1200">
                        <a:solidFill>
                          <a:srgbClr val="000000"/>
                        </a:solidFill>
                        <a:effectLst/>
                        <a:latin typeface="Times New Roman"/>
                        <a:ea typeface="Calibri"/>
                        <a:cs typeface="Times New Roman"/>
                      </a:endParaRPr>
                    </a:p>
                  </a:txBody>
                  <a:tcPr marL="68580" marR="68580" marT="0" marB="0" anchor="ctr"/>
                </a:tc>
              </a:tr>
              <a:tr h="238940">
                <a:tc rowSpan="2">
                  <a:txBody>
                    <a:bodyPr/>
                    <a:lstStyle/>
                    <a:p>
                      <a:pPr algn="ctr">
                        <a:lnSpc>
                          <a:spcPct val="150000"/>
                        </a:lnSpc>
                        <a:spcAft>
                          <a:spcPts val="0"/>
                        </a:spcAft>
                      </a:pPr>
                      <a:r>
                        <a:rPr lang="uk-UA" sz="1200">
                          <a:effectLst/>
                        </a:rPr>
                        <a:t>4</a:t>
                      </a:r>
                      <a:endParaRPr lang="uk-UA" sz="1200">
                        <a:solidFill>
                          <a:srgbClr val="000000"/>
                        </a:solidFill>
                        <a:effectLst/>
                        <a:latin typeface="Times New Roman"/>
                        <a:ea typeface="Calibri"/>
                        <a:cs typeface="Times New Roman"/>
                      </a:endParaRPr>
                    </a:p>
                  </a:txBody>
                  <a:tcPr marL="68580" marR="68580" marT="0" marB="0" anchor="ctr"/>
                </a:tc>
                <a:tc rowSpan="2">
                  <a:txBody>
                    <a:bodyPr/>
                    <a:lstStyle/>
                    <a:p>
                      <a:pPr>
                        <a:lnSpc>
                          <a:spcPct val="150000"/>
                        </a:lnSpc>
                        <a:spcAft>
                          <a:spcPts val="0"/>
                        </a:spcAft>
                      </a:pPr>
                      <a:r>
                        <a:rPr lang="uk-UA" sz="1200">
                          <a:effectLst/>
                        </a:rPr>
                        <a:t>Економія газу</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м</a:t>
                      </a:r>
                      <a:r>
                        <a:rPr lang="uk-UA" sz="1200" baseline="30000">
                          <a:effectLst/>
                        </a:rPr>
                        <a:t>3</a:t>
                      </a:r>
                      <a:r>
                        <a:rPr lang="uk-UA" sz="1200">
                          <a:effectLst/>
                        </a:rPr>
                        <a:t>/о.п.</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a:effectLst/>
                        </a:rPr>
                        <a:t>189066,3</a:t>
                      </a:r>
                      <a:endParaRPr lang="uk-UA" sz="1200">
                        <a:solidFill>
                          <a:srgbClr val="000000"/>
                        </a:solidFill>
                        <a:effectLst/>
                        <a:latin typeface="Times New Roman"/>
                        <a:ea typeface="Calibri"/>
                        <a:cs typeface="Times New Roman"/>
                      </a:endParaRPr>
                    </a:p>
                  </a:txBody>
                  <a:tcPr marL="68580" marR="68580" marT="0" marB="0" anchor="ctr"/>
                </a:tc>
              </a:tr>
              <a:tr h="238940">
                <a:tc vMerge="1">
                  <a:txBody>
                    <a:bodyPr/>
                    <a:lstStyle/>
                    <a:p>
                      <a:endParaRPr lang="uk-UA"/>
                    </a:p>
                  </a:txBody>
                  <a:tcPr/>
                </a:tc>
                <a:tc vMerge="1">
                  <a:txBody>
                    <a:bodyPr/>
                    <a:lstStyle/>
                    <a:p>
                      <a:endParaRPr lang="uk-UA"/>
                    </a:p>
                  </a:txBody>
                  <a:tcPr/>
                </a:tc>
                <a:tc>
                  <a:txBody>
                    <a:bodyPr/>
                    <a:lstStyle/>
                    <a:p>
                      <a:pPr>
                        <a:lnSpc>
                          <a:spcPct val="150000"/>
                        </a:lnSpc>
                        <a:spcAft>
                          <a:spcPts val="0"/>
                        </a:spcAft>
                      </a:pPr>
                      <a:r>
                        <a:rPr lang="uk-UA" sz="1200">
                          <a:effectLst/>
                        </a:rPr>
                        <a:t>грн/о.п.</a:t>
                      </a:r>
                      <a:endParaRPr lang="uk-UA" sz="1200">
                        <a:solidFill>
                          <a:srgbClr val="000000"/>
                        </a:solidFill>
                        <a:effectLst/>
                        <a:latin typeface="Times New Roman"/>
                        <a:ea typeface="Calibri"/>
                        <a:cs typeface="Times New Roman"/>
                      </a:endParaRPr>
                    </a:p>
                  </a:txBody>
                  <a:tcPr marL="68580" marR="68580" marT="0" marB="0" anchor="ctr"/>
                </a:tc>
                <a:tc>
                  <a:txBody>
                    <a:bodyPr/>
                    <a:lstStyle/>
                    <a:p>
                      <a:pPr>
                        <a:lnSpc>
                          <a:spcPct val="150000"/>
                        </a:lnSpc>
                        <a:spcAft>
                          <a:spcPts val="0"/>
                        </a:spcAft>
                      </a:pPr>
                      <a:r>
                        <a:rPr lang="uk-UA" sz="1200" dirty="0">
                          <a:effectLst/>
                        </a:rPr>
                        <a:t>881238</a:t>
                      </a:r>
                      <a:endParaRPr lang="uk-UA" sz="1200" dirty="0">
                        <a:solidFill>
                          <a:srgbClr val="000000"/>
                        </a:solidFill>
                        <a:effectLst/>
                        <a:latin typeface="Times New Roman"/>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3059832" y="4077444"/>
            <a:ext cx="58326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altLang="uk-UA" sz="1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Таблиця </a:t>
            </a:r>
            <a:r>
              <a:rPr kumimoji="0" lang="ru-RU" altLang="uk-UA" sz="1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2</a:t>
            </a:r>
            <a:r>
              <a:rPr kumimoji="0" lang="uk-UA" altLang="uk-UA" sz="14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.1 - Техніко-економічні показники проекту</a:t>
            </a:r>
            <a:endParaRPr kumimoji="0" lang="uk-UA" altLang="uk-UA" sz="600" b="0" i="0" u="none" strike="noStrike" cap="none" normalizeH="0" baseline="0" dirty="0" smtClean="0">
              <a:ln>
                <a:noFill/>
              </a:ln>
              <a:solidFill>
                <a:schemeClr val="bg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67294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98" y="620688"/>
            <a:ext cx="8686800" cy="715962"/>
          </a:xfrm>
        </p:spPr>
        <p:txBody>
          <a:bodyPr/>
          <a:lstStyle/>
          <a:p>
            <a:pPr algn="ctr"/>
            <a:r>
              <a:rPr lang="uk-UA" sz="4000" dirty="0" smtClean="0">
                <a:solidFill>
                  <a:srgbClr val="FF0000"/>
                </a:solidFill>
              </a:rPr>
              <a:t>Вимоги до енергетичного аудитора </a:t>
            </a:r>
            <a:endParaRPr lang="uk-UA" sz="4000" dirty="0">
              <a:solidFill>
                <a:srgbClr val="FF0000"/>
              </a:solidFill>
            </a:endParaRPr>
          </a:p>
        </p:txBody>
      </p:sp>
      <p:sp>
        <p:nvSpPr>
          <p:cNvPr id="3" name="Объект 2"/>
          <p:cNvSpPr>
            <a:spLocks noGrp="1"/>
          </p:cNvSpPr>
          <p:nvPr>
            <p:ph idx="1"/>
          </p:nvPr>
        </p:nvSpPr>
        <p:spPr>
          <a:xfrm>
            <a:off x="251520" y="1484784"/>
            <a:ext cx="8568952" cy="5112568"/>
          </a:xfrm>
        </p:spPr>
        <p:txBody>
          <a:bodyPr/>
          <a:lstStyle/>
          <a:p>
            <a:r>
              <a:rPr lang="ru-RU" sz="2400" dirty="0" err="1" smtClean="0"/>
              <a:t>Професійні</a:t>
            </a:r>
            <a:r>
              <a:rPr lang="ru-RU" sz="2400" dirty="0" smtClean="0"/>
              <a:t> </a:t>
            </a:r>
            <a:r>
              <a:rPr lang="ru-RU" sz="2400" dirty="0" err="1">
                <a:solidFill>
                  <a:srgbClr val="FF0000"/>
                </a:solidFill>
              </a:rPr>
              <a:t>знання</a:t>
            </a:r>
            <a:r>
              <a:rPr lang="ru-RU" sz="2400" dirty="0"/>
              <a:t>: </a:t>
            </a:r>
            <a:endParaRPr lang="uk-UA" sz="2400" dirty="0"/>
          </a:p>
          <a:p>
            <a:pPr marL="0" indent="0" algn="just">
              <a:buNone/>
            </a:pPr>
            <a:r>
              <a:rPr lang="ru-RU" sz="1800" dirty="0"/>
              <a:t>− принципу </a:t>
            </a:r>
            <a:r>
              <a:rPr lang="ru-RU" sz="1800" dirty="0" err="1"/>
              <a:t>роботи</a:t>
            </a:r>
            <a:r>
              <a:rPr lang="ru-RU" sz="1800" dirty="0"/>
              <a:t> </a:t>
            </a:r>
            <a:r>
              <a:rPr lang="ru-RU" sz="1800" dirty="0" err="1"/>
              <a:t>енергогенеруючих</a:t>
            </a:r>
            <a:r>
              <a:rPr lang="ru-RU" sz="1800" dirty="0"/>
              <a:t> установок (</a:t>
            </a:r>
            <a:r>
              <a:rPr lang="ru-RU" sz="1800" dirty="0" err="1"/>
              <a:t>котлів</a:t>
            </a:r>
            <a:r>
              <a:rPr lang="ru-RU" sz="1800" dirty="0"/>
              <a:t>; </a:t>
            </a:r>
            <a:r>
              <a:rPr lang="ru-RU" sz="1800" dirty="0" err="1"/>
              <a:t>устаткування</a:t>
            </a:r>
            <a:r>
              <a:rPr lang="ru-RU" sz="1800" dirty="0"/>
              <a:t> центрального </a:t>
            </a:r>
            <a:r>
              <a:rPr lang="ru-RU" sz="1800" dirty="0" err="1"/>
              <a:t>опалення</a:t>
            </a:r>
            <a:r>
              <a:rPr lang="ru-RU" sz="1800" dirty="0"/>
              <a:t>; </a:t>
            </a:r>
            <a:r>
              <a:rPr lang="ru-RU" sz="1800" dirty="0" err="1"/>
              <a:t>місцевих</a:t>
            </a:r>
            <a:r>
              <a:rPr lang="ru-RU" sz="1800" dirty="0"/>
              <a:t> ТЕЦ); </a:t>
            </a:r>
            <a:endParaRPr lang="uk-UA" sz="1800" dirty="0"/>
          </a:p>
          <a:p>
            <a:pPr marL="0" indent="0" algn="just">
              <a:buNone/>
            </a:pPr>
            <a:r>
              <a:rPr lang="ru-RU" sz="1800" dirty="0"/>
              <a:t>− принципу </a:t>
            </a:r>
            <a:r>
              <a:rPr lang="ru-RU" sz="1800" dirty="0" err="1"/>
              <a:t>роботи</a:t>
            </a:r>
            <a:r>
              <a:rPr lang="ru-RU" sz="1800" dirty="0"/>
              <a:t> </a:t>
            </a:r>
            <a:r>
              <a:rPr lang="ru-RU" sz="1800" dirty="0" err="1"/>
              <a:t>енергоспоживаючих</a:t>
            </a:r>
            <a:r>
              <a:rPr lang="ru-RU" sz="1800" dirty="0"/>
              <a:t> установок (</a:t>
            </a:r>
            <a:r>
              <a:rPr lang="ru-RU" sz="1800" dirty="0" err="1"/>
              <a:t>холодильні</a:t>
            </a:r>
            <a:r>
              <a:rPr lang="ru-RU" sz="1800" dirty="0"/>
              <a:t> установки, </a:t>
            </a:r>
            <a:r>
              <a:rPr lang="ru-RU" sz="1800" dirty="0" err="1"/>
              <a:t>компресорні</a:t>
            </a:r>
            <a:r>
              <a:rPr lang="ru-RU" sz="1800" dirty="0"/>
              <a:t> </a:t>
            </a:r>
            <a:r>
              <a:rPr lang="ru-RU" sz="1800" dirty="0" err="1"/>
              <a:t>станції</a:t>
            </a:r>
            <a:r>
              <a:rPr lang="ru-RU" sz="1800" dirty="0"/>
              <a:t>; </a:t>
            </a:r>
            <a:r>
              <a:rPr lang="ru-RU" sz="1800" dirty="0" err="1"/>
              <a:t>вентиляційні</a:t>
            </a:r>
            <a:r>
              <a:rPr lang="ru-RU" sz="1800" dirty="0"/>
              <a:t> та </a:t>
            </a:r>
            <a:r>
              <a:rPr lang="ru-RU" sz="1800" dirty="0" err="1"/>
              <a:t>освітлювальні</a:t>
            </a:r>
            <a:r>
              <a:rPr lang="ru-RU" sz="1800" dirty="0"/>
              <a:t> </a:t>
            </a:r>
            <a:r>
              <a:rPr lang="ru-RU" sz="1800" dirty="0" err="1"/>
              <a:t>системи</a:t>
            </a:r>
            <a:r>
              <a:rPr lang="ru-RU" sz="1800" dirty="0"/>
              <a:t>; насоси; </a:t>
            </a:r>
            <a:r>
              <a:rPr lang="ru-RU" sz="1800" dirty="0" err="1"/>
              <a:t>електропривод</a:t>
            </a:r>
            <a:r>
              <a:rPr lang="ru-RU" sz="1800" dirty="0"/>
              <a:t>); </a:t>
            </a:r>
            <a:endParaRPr lang="uk-UA" sz="1800" dirty="0"/>
          </a:p>
          <a:p>
            <a:pPr marL="0" indent="0">
              <a:buNone/>
            </a:pPr>
            <a:r>
              <a:rPr lang="ru-RU" sz="1800" dirty="0"/>
              <a:t>− </a:t>
            </a:r>
            <a:r>
              <a:rPr lang="ru-RU" sz="1800" dirty="0" err="1"/>
              <a:t>сутності</a:t>
            </a:r>
            <a:r>
              <a:rPr lang="ru-RU" sz="1800" dirty="0"/>
              <a:t> </a:t>
            </a:r>
            <a:r>
              <a:rPr lang="ru-RU" sz="1800" dirty="0" err="1"/>
              <a:t>технологічних</a:t>
            </a:r>
            <a:r>
              <a:rPr lang="ru-RU" sz="1800" dirty="0"/>
              <a:t> </a:t>
            </a:r>
            <a:r>
              <a:rPr lang="ru-RU" sz="1800" dirty="0" err="1"/>
              <a:t>процесів</a:t>
            </a:r>
            <a:r>
              <a:rPr lang="ru-RU" sz="1800" dirty="0"/>
              <a:t> (</a:t>
            </a:r>
            <a:r>
              <a:rPr lang="ru-RU" sz="1800" dirty="0" err="1"/>
              <a:t>сушіння</a:t>
            </a:r>
            <a:r>
              <a:rPr lang="ru-RU" sz="1800" dirty="0"/>
              <a:t>; </a:t>
            </a:r>
            <a:r>
              <a:rPr lang="ru-RU" sz="1800" dirty="0" err="1"/>
              <a:t>плавлення</a:t>
            </a:r>
            <a:r>
              <a:rPr lang="ru-RU" sz="1800" dirty="0"/>
              <a:t>; </a:t>
            </a:r>
            <a:r>
              <a:rPr lang="ru-RU" sz="1800" dirty="0" err="1"/>
              <a:t>лиття</a:t>
            </a:r>
            <a:r>
              <a:rPr lang="ru-RU" sz="1800" dirty="0"/>
              <a:t>;  </a:t>
            </a:r>
            <a:r>
              <a:rPr lang="ru-RU" sz="1800" dirty="0" err="1"/>
              <a:t>термооброблення</a:t>
            </a:r>
            <a:r>
              <a:rPr lang="ru-RU" sz="1800" dirty="0"/>
              <a:t>, </a:t>
            </a:r>
            <a:r>
              <a:rPr lang="ru-RU" sz="1800" dirty="0" err="1"/>
              <a:t>випалення</a:t>
            </a:r>
            <a:r>
              <a:rPr lang="ru-RU" sz="1800" dirty="0"/>
              <a:t> </a:t>
            </a:r>
            <a:r>
              <a:rPr lang="ru-RU" sz="1800" dirty="0" err="1"/>
              <a:t>виробів</a:t>
            </a:r>
            <a:r>
              <a:rPr lang="ru-RU" sz="1800" dirty="0"/>
              <a:t>; подача тепла на </a:t>
            </a:r>
            <a:r>
              <a:rPr lang="ru-RU" sz="1800" dirty="0" err="1"/>
              <a:t>виробничі</a:t>
            </a:r>
            <a:r>
              <a:rPr lang="ru-RU" sz="1800" dirty="0"/>
              <a:t> потреби; система </a:t>
            </a:r>
            <a:r>
              <a:rPr lang="ru-RU" sz="1800" dirty="0" err="1"/>
              <a:t>опалення</a:t>
            </a:r>
            <a:r>
              <a:rPr lang="ru-RU" sz="1800" dirty="0"/>
              <a:t>; </a:t>
            </a:r>
            <a:r>
              <a:rPr lang="ru-RU" sz="1800" dirty="0" err="1"/>
              <a:t>водопостачання</a:t>
            </a:r>
            <a:r>
              <a:rPr lang="ru-RU" sz="1800" dirty="0"/>
              <a:t> і </a:t>
            </a:r>
            <a:r>
              <a:rPr lang="ru-RU" sz="1800" dirty="0" err="1"/>
              <a:t>водопідготовлення</a:t>
            </a:r>
            <a:r>
              <a:rPr lang="ru-RU" sz="1800" dirty="0"/>
              <a:t>; </a:t>
            </a:r>
            <a:r>
              <a:rPr lang="ru-RU" sz="1800" dirty="0" err="1"/>
              <a:t>різання</a:t>
            </a:r>
            <a:r>
              <a:rPr lang="ru-RU" sz="1800" dirty="0"/>
              <a:t> (</a:t>
            </a:r>
            <a:r>
              <a:rPr lang="ru-RU" sz="1800" dirty="0" err="1" smtClean="0"/>
              <a:t>подрібнення</a:t>
            </a:r>
            <a:r>
              <a:rPr lang="ru-RU" sz="1800" dirty="0"/>
              <a:t> </a:t>
            </a:r>
            <a:r>
              <a:rPr lang="ru-RU" sz="1800" dirty="0" err="1" smtClean="0"/>
              <a:t>матеріалів</a:t>
            </a:r>
            <a:r>
              <a:rPr lang="ru-RU" sz="1800" dirty="0"/>
              <a:t>).</a:t>
            </a:r>
            <a:r>
              <a:rPr lang="uk-UA" sz="1800" b="1" dirty="0"/>
              <a:t/>
            </a:r>
            <a:br>
              <a:rPr lang="uk-UA" sz="1800" b="1" dirty="0"/>
            </a:br>
            <a:endParaRPr lang="uk-UA" sz="1800" dirty="0"/>
          </a:p>
        </p:txBody>
      </p:sp>
      <p:pic>
        <p:nvPicPr>
          <p:cNvPr id="3079" name="Picture 7" descr="C:\Users\cheil\Downloads\Рисунок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8104" y="4365104"/>
            <a:ext cx="3382963" cy="238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294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 y="808038"/>
            <a:ext cx="8686800" cy="964778"/>
          </a:xfrm>
        </p:spPr>
        <p:txBody>
          <a:bodyPr/>
          <a:lstStyle/>
          <a:p>
            <a:pPr algn="ctr"/>
            <a:r>
              <a:rPr lang="uk-UA" sz="3600" dirty="0" smtClean="0">
                <a:solidFill>
                  <a:srgbClr val="FF0000"/>
                </a:solidFill>
              </a:rPr>
              <a:t>Структура отримання даних при енергоаудиту</a:t>
            </a:r>
            <a:endParaRPr lang="uk-UA" sz="36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9241315"/>
              </p:ext>
            </p:extLst>
          </p:nvPr>
        </p:nvGraphicFramePr>
        <p:xfrm>
          <a:off x="1066800" y="1916832"/>
          <a:ext cx="73152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8286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200" dirty="0" smtClean="0">
                <a:solidFill>
                  <a:srgbClr val="FF0000"/>
                </a:solidFill>
              </a:rPr>
              <a:t>Процедура перевірки розрахункової моделі будівлі (</a:t>
            </a:r>
            <a:r>
              <a:rPr lang="uk-UA" sz="2400" dirty="0">
                <a:solidFill>
                  <a:srgbClr val="FF0000"/>
                </a:solidFill>
              </a:rPr>
              <a:t>ДСТУ Б </a:t>
            </a:r>
            <a:r>
              <a:rPr lang="ru-RU" sz="2400" dirty="0">
                <a:solidFill>
                  <a:srgbClr val="FF0000"/>
                </a:solidFill>
              </a:rPr>
              <a:t>EN 15603:2013 </a:t>
            </a:r>
            <a:r>
              <a:rPr lang="ru-RU" sz="2400" dirty="0" smtClean="0">
                <a:solidFill>
                  <a:srgbClr val="FF0000"/>
                </a:solidFill>
              </a:rPr>
              <a:t>)</a:t>
            </a:r>
            <a:endParaRPr lang="uk-UA" sz="2400" dirty="0">
              <a:solidFill>
                <a:srgbClr val="FF0000"/>
              </a:solidFill>
            </a:endParaRPr>
          </a:p>
        </p:txBody>
      </p:sp>
      <p:sp>
        <p:nvSpPr>
          <p:cNvPr id="3" name="Объект 2"/>
          <p:cNvSpPr>
            <a:spLocks noGrp="1"/>
          </p:cNvSpPr>
          <p:nvPr>
            <p:ph idx="1"/>
          </p:nvPr>
        </p:nvSpPr>
        <p:spPr>
          <a:xfrm>
            <a:off x="395536" y="1772816"/>
            <a:ext cx="8424936" cy="4752528"/>
          </a:xfrm>
        </p:spPr>
        <p:txBody>
          <a:bodyPr/>
          <a:lstStyle/>
          <a:p>
            <a:pPr marL="514350" indent="-514350">
              <a:buAutoNum type="arabicPeriod"/>
            </a:pPr>
            <a:r>
              <a:rPr lang="uk-UA" dirty="0" smtClean="0"/>
              <a:t>Оцінка довірчих інтервалів для всіх даних </a:t>
            </a:r>
            <a:r>
              <a:rPr lang="uk-UA" sz="2400" dirty="0" smtClean="0"/>
              <a:t>(п.9.2) </a:t>
            </a:r>
            <a:r>
              <a:rPr lang="uk-UA" dirty="0" smtClean="0"/>
              <a:t>за однаковий період.</a:t>
            </a:r>
          </a:p>
          <a:p>
            <a:pPr marL="514350" indent="-514350">
              <a:buAutoNum type="arabicPeriod"/>
            </a:pPr>
            <a:r>
              <a:rPr lang="uk-UA" dirty="0" smtClean="0"/>
              <a:t>Порівняння розрахункової енергетичної оцінки з виміряної. </a:t>
            </a:r>
          </a:p>
          <a:p>
            <a:pPr marL="0" indent="0" algn="just">
              <a:buNone/>
            </a:pPr>
            <a:r>
              <a:rPr lang="uk-UA" dirty="0" smtClean="0"/>
              <a:t>	При цьому має бути оцінена фактична внутрішня температура, інфільтрація повітря і вентиляція, внутрішні джерела теплоти, споживання гарячої води, штучне освітлення.</a:t>
            </a:r>
          </a:p>
          <a:p>
            <a:pPr marL="514350" indent="-514350">
              <a:buAutoNum type="arabicPeriod"/>
            </a:pPr>
            <a:endParaRPr lang="uk-UA" dirty="0"/>
          </a:p>
        </p:txBody>
      </p:sp>
    </p:spTree>
    <p:extLst>
      <p:ext uri="{BB962C8B-B14F-4D97-AF65-F5344CB8AC3E}">
        <p14:creationId xmlns:p14="http://schemas.microsoft.com/office/powerpoint/2010/main" val="252510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 y="808038"/>
            <a:ext cx="8686800" cy="604738"/>
          </a:xfrm>
        </p:spPr>
        <p:txBody>
          <a:bodyPr/>
          <a:lstStyle/>
          <a:p>
            <a:pPr algn="ctr"/>
            <a:r>
              <a:rPr lang="uk-UA" sz="3600" dirty="0">
                <a:solidFill>
                  <a:srgbClr val="FF0000"/>
                </a:solidFill>
              </a:rPr>
              <a:t> </a:t>
            </a:r>
            <a:r>
              <a:rPr lang="uk-UA" sz="3200" dirty="0" smtClean="0">
                <a:solidFill>
                  <a:srgbClr val="FF0000"/>
                </a:solidFill>
              </a:rPr>
              <a:t>Непрямий розрахунок спожитого палива </a:t>
            </a:r>
            <a:endParaRPr lang="uk-UA" sz="3200" dirty="0">
              <a:solidFill>
                <a:srgbClr val="FF0000"/>
              </a:solidFill>
            </a:endParaRPr>
          </a:p>
        </p:txBody>
      </p:sp>
      <p:sp>
        <p:nvSpPr>
          <p:cNvPr id="3" name="Объект 2"/>
          <p:cNvSpPr>
            <a:spLocks noGrp="1"/>
          </p:cNvSpPr>
          <p:nvPr>
            <p:ph idx="1"/>
          </p:nvPr>
        </p:nvSpPr>
        <p:spPr>
          <a:xfrm>
            <a:off x="323528" y="1412776"/>
            <a:ext cx="8496944" cy="5445224"/>
          </a:xfrm>
        </p:spPr>
        <p:txBody>
          <a:bodyPr/>
          <a:lstStyle/>
          <a:p>
            <a:pPr marL="0" indent="0" algn="just">
              <a:buNone/>
            </a:pPr>
            <a:r>
              <a:rPr lang="uk-UA" sz="2000" dirty="0" smtClean="0"/>
              <a:t>	Розрахунок спожитого палива - це спосіб обчислення енергоспоживання первинного палива, яке не вимірюється в розрізі загального споживання енергії (зазвичай - рідке паливо та вугілля). </a:t>
            </a:r>
          </a:p>
          <a:p>
            <a:pPr marL="0" indent="0">
              <a:buNone/>
            </a:pPr>
            <a:r>
              <a:rPr lang="uk-UA" sz="1800" dirty="0" smtClean="0"/>
              <a:t>Обчислення </a:t>
            </a:r>
            <a:r>
              <a:rPr lang="uk-UA" sz="1800" dirty="0"/>
              <a:t>вимагає наступної інформації</a:t>
            </a:r>
            <a:r>
              <a:rPr lang="uk-UA" sz="1800" dirty="0" smtClean="0"/>
              <a:t>:</a:t>
            </a:r>
          </a:p>
          <a:p>
            <a:pPr marL="0" indent="0">
              <a:buNone/>
            </a:pPr>
            <a:r>
              <a:rPr lang="uk-UA" sz="1800" dirty="0" smtClean="0"/>
              <a:t> − на </a:t>
            </a:r>
            <a:r>
              <a:rPr lang="uk-UA" sz="1800" dirty="0"/>
              <a:t>початковому етапі -  кількість палива на складі (</a:t>
            </a:r>
            <a:r>
              <a:rPr lang="en-US" sz="1800" dirty="0"/>
              <a:t>S1</a:t>
            </a:r>
            <a:r>
              <a:rPr lang="en-US" sz="1800" dirty="0" smtClean="0"/>
              <a:t>);</a:t>
            </a:r>
            <a:endParaRPr lang="uk-UA" sz="1800" dirty="0" smtClean="0"/>
          </a:p>
          <a:p>
            <a:pPr marL="0" indent="0">
              <a:buNone/>
            </a:pPr>
            <a:r>
              <a:rPr lang="en-US" sz="1800" dirty="0" smtClean="0"/>
              <a:t> −</a:t>
            </a:r>
            <a:r>
              <a:rPr lang="uk-UA" sz="1800" dirty="0" smtClean="0"/>
              <a:t> протягом </a:t>
            </a:r>
            <a:r>
              <a:rPr lang="uk-UA" sz="1800" dirty="0"/>
              <a:t>періоду -   кількість поставленого палива (</a:t>
            </a:r>
            <a:r>
              <a:rPr lang="en-US" sz="1800" dirty="0"/>
              <a:t>D</a:t>
            </a:r>
            <a:r>
              <a:rPr lang="en-US" sz="1800" dirty="0" smtClean="0"/>
              <a:t>);</a:t>
            </a:r>
            <a:endParaRPr lang="uk-UA" sz="1800" dirty="0" smtClean="0"/>
          </a:p>
          <a:p>
            <a:pPr marL="0" indent="0">
              <a:buNone/>
            </a:pPr>
            <a:r>
              <a:rPr lang="en-US" sz="1800" dirty="0" smtClean="0"/>
              <a:t> −</a:t>
            </a:r>
            <a:r>
              <a:rPr lang="uk-UA" sz="1800" dirty="0" smtClean="0"/>
              <a:t> в </a:t>
            </a:r>
            <a:r>
              <a:rPr lang="uk-UA" sz="1800" dirty="0"/>
              <a:t>кінці періоду -   кількість палива на складі (</a:t>
            </a:r>
            <a:r>
              <a:rPr lang="en-US" sz="1800" dirty="0"/>
              <a:t>S2</a:t>
            </a:r>
            <a:r>
              <a:rPr lang="en-US" sz="1800" dirty="0" smtClean="0"/>
              <a:t>).</a:t>
            </a:r>
            <a:endParaRPr lang="uk-UA" sz="1800" dirty="0" smtClean="0"/>
          </a:p>
          <a:p>
            <a:pPr marL="0" indent="0">
              <a:buNone/>
            </a:pPr>
            <a:endParaRPr lang="en-US" sz="1800" dirty="0"/>
          </a:p>
          <a:p>
            <a:pPr marL="0" indent="0" algn="ctr">
              <a:buNone/>
            </a:pPr>
            <a:r>
              <a:rPr lang="uk-UA" sz="2000" dirty="0" smtClean="0"/>
              <a:t>Споживання</a:t>
            </a:r>
            <a:r>
              <a:rPr lang="uk-UA" sz="2000" dirty="0"/>
              <a:t>: </a:t>
            </a:r>
            <a:r>
              <a:rPr lang="uk-UA" sz="2000" dirty="0" smtClean="0"/>
              <a:t>   П</a:t>
            </a:r>
            <a:r>
              <a:rPr lang="uk-UA" sz="2000" dirty="0"/>
              <a:t>= </a:t>
            </a:r>
            <a:r>
              <a:rPr lang="en-US" sz="2000" dirty="0"/>
              <a:t>S1+D -S2. </a:t>
            </a:r>
            <a:endParaRPr lang="uk-UA" sz="2000" dirty="0" smtClean="0"/>
          </a:p>
          <a:p>
            <a:pPr marL="0" indent="0">
              <a:buNone/>
            </a:pPr>
            <a:endParaRPr lang="ru-RU" sz="2000" dirty="0" smtClean="0"/>
          </a:p>
          <a:p>
            <a:pPr marL="0" indent="0">
              <a:buNone/>
            </a:pPr>
            <a:r>
              <a:rPr lang="uk-UA" sz="2000" dirty="0" smtClean="0"/>
              <a:t>Приклади вимірювальних пристосувань обсягу рідкого палива</a:t>
            </a:r>
            <a:r>
              <a:rPr lang="ru-RU" sz="2000" dirty="0" smtClean="0"/>
              <a:t>: </a:t>
            </a:r>
          </a:p>
          <a:p>
            <a:pPr marL="0" indent="0">
              <a:buNone/>
            </a:pPr>
            <a:r>
              <a:rPr lang="ru-RU" sz="2000" dirty="0" smtClean="0"/>
              <a:t>− </a:t>
            </a:r>
            <a:r>
              <a:rPr lang="ru-RU" sz="2000" dirty="0" err="1" smtClean="0"/>
              <a:t>цистерни</a:t>
            </a:r>
            <a:r>
              <a:rPr lang="ru-RU" sz="2000" dirty="0" smtClean="0"/>
              <a:t> </a:t>
            </a:r>
            <a:r>
              <a:rPr lang="ru-RU" sz="2000" dirty="0" err="1"/>
              <a:t>відомого</a:t>
            </a:r>
            <a:r>
              <a:rPr lang="ru-RU" sz="2000" dirty="0"/>
              <a:t> </a:t>
            </a:r>
            <a:r>
              <a:rPr lang="ru-RU" sz="2000" dirty="0" err="1"/>
              <a:t>об’єму</a:t>
            </a:r>
            <a:r>
              <a:rPr lang="ru-RU" sz="2000" dirty="0" smtClean="0"/>
              <a:t>;</a:t>
            </a:r>
          </a:p>
          <a:p>
            <a:pPr marL="0" indent="0">
              <a:buNone/>
            </a:pPr>
            <a:r>
              <a:rPr lang="ru-RU" sz="2000" dirty="0" smtClean="0"/>
              <a:t> − </a:t>
            </a:r>
            <a:r>
              <a:rPr lang="ru-RU" sz="2000" dirty="0" err="1" smtClean="0"/>
              <a:t>рівнеміри</a:t>
            </a:r>
            <a:r>
              <a:rPr lang="ru-RU" sz="2000" dirty="0" smtClean="0"/>
              <a:t> </a:t>
            </a:r>
            <a:r>
              <a:rPr lang="ru-RU" sz="2000" dirty="0" err="1"/>
              <a:t>поплавкові</a:t>
            </a:r>
            <a:r>
              <a:rPr lang="ru-RU" sz="2000" dirty="0"/>
              <a:t>; </a:t>
            </a:r>
            <a:endParaRPr lang="ru-RU" sz="2000" dirty="0" smtClean="0"/>
          </a:p>
          <a:p>
            <a:pPr marL="0" indent="0">
              <a:buNone/>
            </a:pPr>
            <a:r>
              <a:rPr lang="ru-RU" sz="2000" dirty="0" smtClean="0"/>
              <a:t>− манометр </a:t>
            </a:r>
            <a:r>
              <a:rPr lang="ru-RU" sz="2000" dirty="0"/>
              <a:t>(</a:t>
            </a:r>
            <a:r>
              <a:rPr lang="ru-RU" sz="2000" dirty="0" err="1"/>
              <a:t>аналоговий</a:t>
            </a:r>
            <a:r>
              <a:rPr lang="ru-RU" sz="2000" dirty="0"/>
              <a:t>); </a:t>
            </a:r>
            <a:endParaRPr lang="ru-RU" sz="2000" dirty="0" smtClean="0"/>
          </a:p>
          <a:p>
            <a:pPr marL="0" indent="0">
              <a:buNone/>
            </a:pPr>
            <a:r>
              <a:rPr lang="ru-RU" sz="2000" dirty="0" smtClean="0"/>
              <a:t>− манометр </a:t>
            </a:r>
            <a:r>
              <a:rPr lang="ru-RU" sz="2000" dirty="0"/>
              <a:t>(</a:t>
            </a:r>
            <a:r>
              <a:rPr lang="ru-RU" sz="2000" dirty="0" err="1"/>
              <a:t>цифровий</a:t>
            </a:r>
            <a:r>
              <a:rPr lang="ru-RU" sz="2000" dirty="0"/>
              <a:t>). </a:t>
            </a:r>
            <a:endParaRPr lang="uk-UA" sz="2000" dirty="0"/>
          </a:p>
        </p:txBody>
      </p:sp>
    </p:spTree>
    <p:extLst>
      <p:ext uri="{BB962C8B-B14F-4D97-AF65-F5344CB8AC3E}">
        <p14:creationId xmlns:p14="http://schemas.microsoft.com/office/powerpoint/2010/main" val="2034338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0" y="4293096"/>
            <a:ext cx="9143999" cy="576064"/>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ru-RU" sz="1600" dirty="0"/>
              <a:t>К.т.н., доцент, докторант, </a:t>
            </a:r>
            <a:r>
              <a:rPr lang="ru-RU" sz="1600" dirty="0" err="1"/>
              <a:t>академік</a:t>
            </a:r>
            <a:r>
              <a:rPr lang="ru-RU" sz="1600" dirty="0"/>
              <a:t> </a:t>
            </a:r>
            <a:r>
              <a:rPr lang="ru-RU" sz="1600" dirty="0" err="1"/>
              <a:t>Європейської</a:t>
            </a:r>
            <a:r>
              <a:rPr lang="ru-RU" sz="1600" dirty="0"/>
              <a:t> </a:t>
            </a:r>
            <a:r>
              <a:rPr lang="ru-RU" sz="1600" dirty="0" err="1"/>
              <a:t>науково-освітньої</a:t>
            </a:r>
            <a:r>
              <a:rPr lang="ru-RU" sz="1600" dirty="0"/>
              <a:t> </a:t>
            </a:r>
            <a:r>
              <a:rPr lang="ru-RU" sz="1600" dirty="0" err="1"/>
              <a:t>академії</a:t>
            </a:r>
            <a:r>
              <a:rPr lang="ru-RU" sz="1600" dirty="0"/>
              <a:t> </a:t>
            </a:r>
            <a:endParaRPr lang="ru-RU" sz="1600" dirty="0" smtClean="0"/>
          </a:p>
          <a:p>
            <a:r>
              <a:rPr lang="ru-RU" sz="1600" dirty="0" err="1" smtClean="0"/>
              <a:t>Чейлитко</a:t>
            </a:r>
            <a:r>
              <a:rPr lang="ru-RU" sz="1600" dirty="0" smtClean="0"/>
              <a:t> </a:t>
            </a:r>
            <a:r>
              <a:rPr lang="ru-RU" sz="1600" dirty="0" err="1"/>
              <a:t>Андрій</a:t>
            </a:r>
            <a:r>
              <a:rPr lang="ru-RU" sz="1600" dirty="0"/>
              <a:t> </a:t>
            </a:r>
            <a:r>
              <a:rPr lang="ru-RU" sz="1600" dirty="0" err="1"/>
              <a:t>Олександрович</a:t>
            </a:r>
            <a:endParaRPr lang="en-US" altLang="ru-RU" dirty="0"/>
          </a:p>
        </p:txBody>
      </p:sp>
      <p:sp>
        <p:nvSpPr>
          <p:cNvPr id="2053" name="Rectangle 5"/>
          <p:cNvSpPr>
            <a:spLocks noGrp="1" noChangeArrowheads="1"/>
          </p:cNvSpPr>
          <p:nvPr>
            <p:ph type="ctrTitle"/>
          </p:nvPr>
        </p:nvSpPr>
        <p:spPr>
          <a:xfrm>
            <a:off x="467544" y="2492896"/>
            <a:ext cx="8153400" cy="1450454"/>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a:lnSpc>
                <a:spcPct val="150000"/>
              </a:lnSpc>
            </a:pPr>
            <a:r>
              <a:rPr lang="ru-RU" altLang="ru-RU" dirty="0" err="1" smtClean="0"/>
              <a:t>Лекція</a:t>
            </a:r>
            <a:r>
              <a:rPr lang="ru-RU" altLang="ru-RU" dirty="0" smtClean="0"/>
              <a:t> 2</a:t>
            </a:r>
            <a:br>
              <a:rPr lang="ru-RU" altLang="ru-RU" dirty="0" smtClean="0"/>
            </a:br>
            <a:r>
              <a:rPr lang="ru-RU" altLang="ru-RU" sz="2800" dirty="0" smtClean="0"/>
              <a:t> </a:t>
            </a:r>
            <a:r>
              <a:rPr lang="ru-RU" sz="2800" dirty="0"/>
              <a:t>МЕТОДОЛОГІЯ </a:t>
            </a:r>
            <a:r>
              <a:rPr lang="ru-RU" sz="2800" dirty="0" smtClean="0"/>
              <a:t>ЕНЕРГОАУДИТУ</a:t>
            </a:r>
            <a:endParaRPr lang="en-US" altLang="ru-RU" dirty="0"/>
          </a:p>
        </p:txBody>
      </p:sp>
    </p:spTree>
    <p:extLst>
      <p:ext uri="{BB962C8B-B14F-4D97-AF65-F5344CB8AC3E}">
        <p14:creationId xmlns:p14="http://schemas.microsoft.com/office/powerpoint/2010/main" val="12962035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848" y="598404"/>
            <a:ext cx="8686800" cy="964778"/>
          </a:xfrm>
        </p:spPr>
        <p:txBody>
          <a:bodyPr/>
          <a:lstStyle/>
          <a:p>
            <a:pPr algn="ctr"/>
            <a:r>
              <a:rPr lang="uk-UA" sz="3600" dirty="0" smtClean="0">
                <a:solidFill>
                  <a:srgbClr val="FF0000"/>
                </a:solidFill>
              </a:rPr>
              <a:t>Інтеграція показників переносних вимірювачів </a:t>
            </a:r>
            <a:endParaRPr lang="uk-UA" sz="3600" dirty="0">
              <a:solidFill>
                <a:srgbClr val="FF0000"/>
              </a:solidFill>
            </a:endParaRPr>
          </a:p>
        </p:txBody>
      </p:sp>
      <p:pic>
        <p:nvPicPr>
          <p:cNvPr id="1026" name="Picture 2" descr="C:\Users\cheil\Downloads\0.pn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491880" y="3284984"/>
            <a:ext cx="5200399" cy="305156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3501008"/>
            <a:ext cx="3312368" cy="2862322"/>
          </a:xfrm>
          <a:prstGeom prst="rect">
            <a:avLst/>
          </a:prstGeom>
        </p:spPr>
        <p:txBody>
          <a:bodyPr wrap="square">
            <a:spAutoFit/>
          </a:bodyPr>
          <a:lstStyle/>
          <a:p>
            <a:pPr algn="l"/>
            <a:r>
              <a:rPr lang="uk-UA" sz="2000" dirty="0">
                <a:solidFill>
                  <a:schemeClr val="bg1"/>
                </a:solidFill>
              </a:rPr>
              <a:t>Графіки споживання енергоносіїв і води повинні бути включені в звіти з енергоаудиту, оскільки вони наочно відображають існуючі проблеми і, таким чином, виявляють конкретні шляхи економії енергії.</a:t>
            </a:r>
          </a:p>
        </p:txBody>
      </p:sp>
      <p:sp>
        <p:nvSpPr>
          <p:cNvPr id="6" name="Прямоугольник 5"/>
          <p:cNvSpPr/>
          <p:nvPr/>
        </p:nvSpPr>
        <p:spPr>
          <a:xfrm>
            <a:off x="179512" y="1563182"/>
            <a:ext cx="8568952" cy="1938992"/>
          </a:xfrm>
          <a:prstGeom prst="rect">
            <a:avLst/>
          </a:prstGeom>
        </p:spPr>
        <p:txBody>
          <a:bodyPr wrap="square">
            <a:spAutoFit/>
          </a:bodyPr>
          <a:lstStyle/>
          <a:p>
            <a:pPr algn="l"/>
            <a:r>
              <a:rPr lang="ru-RU" sz="2000" dirty="0">
                <a:solidFill>
                  <a:schemeClr val="bg1"/>
                </a:solidFill>
              </a:rPr>
              <a:t> </a:t>
            </a:r>
            <a:r>
              <a:rPr lang="ru-RU" sz="2000" dirty="0" err="1" smtClean="0">
                <a:solidFill>
                  <a:schemeClr val="bg1"/>
                </a:solidFill>
              </a:rPr>
              <a:t>Графіки</a:t>
            </a:r>
            <a:r>
              <a:rPr lang="ru-RU" sz="2000" dirty="0" smtClean="0">
                <a:solidFill>
                  <a:schemeClr val="bg1"/>
                </a:solidFill>
              </a:rPr>
              <a:t> </a:t>
            </a:r>
            <a:r>
              <a:rPr lang="ru-RU" sz="2000" dirty="0" err="1">
                <a:solidFill>
                  <a:schemeClr val="bg1"/>
                </a:solidFill>
              </a:rPr>
              <a:t>навантаження</a:t>
            </a:r>
            <a:r>
              <a:rPr lang="ru-RU" sz="2000" dirty="0">
                <a:solidFill>
                  <a:schemeClr val="bg1"/>
                </a:solidFill>
              </a:rPr>
              <a:t> </a:t>
            </a:r>
            <a:r>
              <a:rPr lang="ru-RU" sz="2000" dirty="0" err="1">
                <a:solidFill>
                  <a:schemeClr val="bg1"/>
                </a:solidFill>
              </a:rPr>
              <a:t>можуть</a:t>
            </a:r>
            <a:r>
              <a:rPr lang="ru-RU" sz="2000" dirty="0">
                <a:solidFill>
                  <a:schemeClr val="bg1"/>
                </a:solidFill>
              </a:rPr>
              <a:t> </a:t>
            </a:r>
            <a:r>
              <a:rPr lang="ru-RU" sz="2000" dirty="0" err="1">
                <a:solidFill>
                  <a:schemeClr val="bg1"/>
                </a:solidFill>
              </a:rPr>
              <a:t>указувати</a:t>
            </a:r>
            <a:r>
              <a:rPr lang="ru-RU" sz="2000" dirty="0">
                <a:solidFill>
                  <a:schemeClr val="bg1"/>
                </a:solidFill>
              </a:rPr>
              <a:t> на </a:t>
            </a:r>
            <a:r>
              <a:rPr lang="ru-RU" sz="2000" dirty="0" err="1">
                <a:solidFill>
                  <a:schemeClr val="bg1"/>
                </a:solidFill>
              </a:rPr>
              <a:t>такі</a:t>
            </a:r>
            <a:r>
              <a:rPr lang="ru-RU" sz="2000" dirty="0">
                <a:solidFill>
                  <a:schemeClr val="bg1"/>
                </a:solidFill>
              </a:rPr>
              <a:t> </a:t>
            </a:r>
            <a:r>
              <a:rPr lang="ru-RU" sz="2000" dirty="0" err="1">
                <a:solidFill>
                  <a:schemeClr val="bg1"/>
                </a:solidFill>
              </a:rPr>
              <a:t>чинники</a:t>
            </a:r>
            <a:r>
              <a:rPr lang="ru-RU" sz="2000" dirty="0">
                <a:solidFill>
                  <a:schemeClr val="bg1"/>
                </a:solidFill>
              </a:rPr>
              <a:t>: </a:t>
            </a:r>
            <a:endParaRPr lang="ru-RU" sz="2000" dirty="0" smtClean="0">
              <a:solidFill>
                <a:schemeClr val="bg1"/>
              </a:solidFill>
            </a:endParaRPr>
          </a:p>
          <a:p>
            <a:pPr algn="l"/>
            <a:r>
              <a:rPr lang="ru-RU" sz="2000" dirty="0" smtClean="0">
                <a:solidFill>
                  <a:schemeClr val="bg1"/>
                </a:solidFill>
              </a:rPr>
              <a:t>− </a:t>
            </a:r>
            <a:r>
              <a:rPr lang="ru-RU" sz="2000" dirty="0" err="1" smtClean="0">
                <a:solidFill>
                  <a:schemeClr val="bg1"/>
                </a:solidFill>
              </a:rPr>
              <a:t>пошкодження</a:t>
            </a:r>
            <a:r>
              <a:rPr lang="ru-RU" sz="2000" dirty="0" smtClean="0">
                <a:solidFill>
                  <a:schemeClr val="bg1"/>
                </a:solidFill>
              </a:rPr>
              <a:t> </a:t>
            </a:r>
            <a:r>
              <a:rPr lang="ru-RU" sz="2000" dirty="0">
                <a:solidFill>
                  <a:schemeClr val="bg1"/>
                </a:solidFill>
              </a:rPr>
              <a:t>систем контролю; </a:t>
            </a:r>
            <a:endParaRPr lang="ru-RU" sz="2000" dirty="0" smtClean="0">
              <a:solidFill>
                <a:schemeClr val="bg1"/>
              </a:solidFill>
            </a:endParaRPr>
          </a:p>
          <a:p>
            <a:pPr algn="l"/>
            <a:r>
              <a:rPr lang="ru-RU" sz="2000" dirty="0" smtClean="0">
                <a:solidFill>
                  <a:schemeClr val="bg1"/>
                </a:solidFill>
              </a:rPr>
              <a:t>− </a:t>
            </a:r>
            <a:r>
              <a:rPr lang="ru-RU" sz="2000" dirty="0" err="1" smtClean="0">
                <a:solidFill>
                  <a:schemeClr val="bg1"/>
                </a:solidFill>
              </a:rPr>
              <a:t>системи</a:t>
            </a:r>
            <a:r>
              <a:rPr lang="ru-RU" sz="2000" dirty="0" smtClean="0">
                <a:solidFill>
                  <a:schemeClr val="bg1"/>
                </a:solidFill>
              </a:rPr>
              <a:t> </a:t>
            </a:r>
            <a:r>
              <a:rPr lang="ru-RU" sz="2000" dirty="0">
                <a:solidFill>
                  <a:schemeClr val="bg1"/>
                </a:solidFill>
              </a:rPr>
              <a:t>контролю, </a:t>
            </a:r>
            <a:r>
              <a:rPr lang="ru-RU" sz="2000" dirty="0" err="1">
                <a:solidFill>
                  <a:schemeClr val="bg1"/>
                </a:solidFill>
              </a:rPr>
              <a:t>керовані</a:t>
            </a:r>
            <a:r>
              <a:rPr lang="ru-RU" sz="2000" dirty="0">
                <a:solidFill>
                  <a:schemeClr val="bg1"/>
                </a:solidFill>
              </a:rPr>
              <a:t> операторами </a:t>
            </a:r>
            <a:r>
              <a:rPr lang="ru-RU" sz="2000" dirty="0" err="1">
                <a:solidFill>
                  <a:schemeClr val="bg1"/>
                </a:solidFill>
              </a:rPr>
              <a:t>вручну</a:t>
            </a:r>
            <a:r>
              <a:rPr lang="ru-RU" sz="2000" dirty="0">
                <a:solidFill>
                  <a:schemeClr val="bg1"/>
                </a:solidFill>
              </a:rPr>
              <a:t>; </a:t>
            </a:r>
            <a:endParaRPr lang="ru-RU" sz="2000" dirty="0" smtClean="0">
              <a:solidFill>
                <a:schemeClr val="bg1"/>
              </a:solidFill>
            </a:endParaRPr>
          </a:p>
          <a:p>
            <a:pPr algn="l"/>
            <a:r>
              <a:rPr lang="ru-RU" sz="2000" dirty="0" smtClean="0">
                <a:solidFill>
                  <a:schemeClr val="bg1"/>
                </a:solidFill>
              </a:rPr>
              <a:t>− </a:t>
            </a:r>
            <a:r>
              <a:rPr lang="ru-RU" sz="2000" dirty="0" err="1" smtClean="0">
                <a:solidFill>
                  <a:schemeClr val="bg1"/>
                </a:solidFill>
              </a:rPr>
              <a:t>зміни</a:t>
            </a:r>
            <a:r>
              <a:rPr lang="ru-RU" sz="2000" dirty="0" smtClean="0">
                <a:solidFill>
                  <a:schemeClr val="bg1"/>
                </a:solidFill>
              </a:rPr>
              <a:t> </a:t>
            </a:r>
            <a:r>
              <a:rPr lang="ru-RU" sz="2000" dirty="0" err="1">
                <a:solidFill>
                  <a:schemeClr val="bg1"/>
                </a:solidFill>
              </a:rPr>
              <a:t>ефективності</a:t>
            </a:r>
            <a:r>
              <a:rPr lang="ru-RU" sz="2000" dirty="0">
                <a:solidFill>
                  <a:schemeClr val="bg1"/>
                </a:solidFill>
              </a:rPr>
              <a:t> </a:t>
            </a:r>
            <a:r>
              <a:rPr lang="ru-RU" sz="2000" dirty="0" err="1">
                <a:solidFill>
                  <a:schemeClr val="bg1"/>
                </a:solidFill>
              </a:rPr>
              <a:t>електроспоживання</a:t>
            </a:r>
            <a:r>
              <a:rPr lang="ru-RU" sz="2000" dirty="0">
                <a:solidFill>
                  <a:schemeClr val="bg1"/>
                </a:solidFill>
              </a:rPr>
              <a:t> </a:t>
            </a:r>
            <a:r>
              <a:rPr lang="ru-RU" sz="2000" dirty="0" err="1">
                <a:solidFill>
                  <a:schemeClr val="bg1"/>
                </a:solidFill>
              </a:rPr>
              <a:t>протягом</a:t>
            </a:r>
            <a:r>
              <a:rPr lang="ru-RU" sz="2000" dirty="0">
                <a:solidFill>
                  <a:schemeClr val="bg1"/>
                </a:solidFill>
              </a:rPr>
              <a:t> </a:t>
            </a:r>
            <a:r>
              <a:rPr lang="ru-RU" sz="2000" dirty="0" err="1">
                <a:solidFill>
                  <a:schemeClr val="bg1"/>
                </a:solidFill>
              </a:rPr>
              <a:t>різних</a:t>
            </a:r>
            <a:r>
              <a:rPr lang="ru-RU" sz="2000" dirty="0">
                <a:solidFill>
                  <a:schemeClr val="bg1"/>
                </a:solidFill>
              </a:rPr>
              <a:t> </a:t>
            </a:r>
            <a:r>
              <a:rPr lang="ru-RU" sz="2000" dirty="0" err="1">
                <a:solidFill>
                  <a:schemeClr val="bg1"/>
                </a:solidFill>
              </a:rPr>
              <a:t>робочих</a:t>
            </a:r>
            <a:r>
              <a:rPr lang="ru-RU" sz="2000" dirty="0">
                <a:solidFill>
                  <a:schemeClr val="bg1"/>
                </a:solidFill>
              </a:rPr>
              <a:t> </a:t>
            </a:r>
            <a:r>
              <a:rPr lang="ru-RU" sz="2000" dirty="0" err="1">
                <a:solidFill>
                  <a:schemeClr val="bg1"/>
                </a:solidFill>
              </a:rPr>
              <a:t>змін</a:t>
            </a:r>
            <a:r>
              <a:rPr lang="ru-RU" sz="2000" dirty="0">
                <a:solidFill>
                  <a:schemeClr val="bg1"/>
                </a:solidFill>
              </a:rPr>
              <a:t>; </a:t>
            </a:r>
            <a:endParaRPr lang="ru-RU" sz="2000" dirty="0" smtClean="0">
              <a:solidFill>
                <a:schemeClr val="bg1"/>
              </a:solidFill>
            </a:endParaRPr>
          </a:p>
          <a:p>
            <a:pPr algn="l"/>
            <a:r>
              <a:rPr lang="ru-RU" sz="2000" dirty="0" smtClean="0">
                <a:solidFill>
                  <a:schemeClr val="bg1"/>
                </a:solidFill>
              </a:rPr>
              <a:t>− </a:t>
            </a:r>
            <a:r>
              <a:rPr lang="ru-RU" sz="2000" dirty="0" err="1" smtClean="0">
                <a:solidFill>
                  <a:schemeClr val="bg1"/>
                </a:solidFill>
              </a:rPr>
              <a:t>втрати</a:t>
            </a:r>
            <a:r>
              <a:rPr lang="ru-RU" sz="2000" dirty="0" smtClean="0">
                <a:solidFill>
                  <a:schemeClr val="bg1"/>
                </a:solidFill>
              </a:rPr>
              <a:t> </a:t>
            </a:r>
            <a:r>
              <a:rPr lang="ru-RU" sz="2000" dirty="0">
                <a:solidFill>
                  <a:schemeClr val="bg1"/>
                </a:solidFill>
              </a:rPr>
              <a:t>і </a:t>
            </a:r>
            <a:r>
              <a:rPr lang="ru-RU" sz="2000" dirty="0" err="1">
                <a:solidFill>
                  <a:schemeClr val="bg1"/>
                </a:solidFill>
              </a:rPr>
              <a:t>витоки</a:t>
            </a:r>
            <a:r>
              <a:rPr lang="ru-RU" sz="2000" dirty="0">
                <a:solidFill>
                  <a:schemeClr val="bg1"/>
                </a:solidFill>
              </a:rPr>
              <a:t>. </a:t>
            </a:r>
            <a:endParaRPr lang="uk-UA" sz="2000" dirty="0">
              <a:solidFill>
                <a:schemeClr val="bg1"/>
              </a:solidFill>
            </a:endParaRPr>
          </a:p>
        </p:txBody>
      </p:sp>
    </p:spTree>
    <p:extLst>
      <p:ext uri="{BB962C8B-B14F-4D97-AF65-F5344CB8AC3E}">
        <p14:creationId xmlns:p14="http://schemas.microsoft.com/office/powerpoint/2010/main" val="2034338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848" y="598404"/>
            <a:ext cx="8686800" cy="964778"/>
          </a:xfrm>
        </p:spPr>
        <p:txBody>
          <a:bodyPr/>
          <a:lstStyle/>
          <a:p>
            <a:pPr algn="ctr"/>
            <a:r>
              <a:rPr lang="uk-UA" sz="3600" dirty="0" smtClean="0">
                <a:solidFill>
                  <a:srgbClr val="FF0000"/>
                </a:solidFill>
              </a:rPr>
              <a:t>Непрямі шляхи визначення споживання енергії</a:t>
            </a:r>
            <a:endParaRPr lang="uk-UA" sz="3600" dirty="0">
              <a:solidFill>
                <a:srgbClr val="FF0000"/>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321602211"/>
              </p:ext>
            </p:extLst>
          </p:nvPr>
        </p:nvGraphicFramePr>
        <p:xfrm>
          <a:off x="1066800" y="20574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172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848" y="598404"/>
            <a:ext cx="8686800" cy="964778"/>
          </a:xfrm>
        </p:spPr>
        <p:txBody>
          <a:bodyPr/>
          <a:lstStyle/>
          <a:p>
            <a:pPr algn="ctr"/>
            <a:r>
              <a:rPr lang="uk-UA" sz="3600" dirty="0">
                <a:solidFill>
                  <a:srgbClr val="FF0000"/>
                </a:solidFill>
              </a:rPr>
              <a:t> РЕГРЕСІЙНИЙ АНАЛІЗ </a:t>
            </a:r>
          </a:p>
        </p:txBody>
      </p:sp>
      <p:sp>
        <p:nvSpPr>
          <p:cNvPr id="3" name="Объект 2"/>
          <p:cNvSpPr>
            <a:spLocks noGrp="1"/>
          </p:cNvSpPr>
          <p:nvPr>
            <p:ph idx="1"/>
          </p:nvPr>
        </p:nvSpPr>
        <p:spPr>
          <a:xfrm>
            <a:off x="251520" y="1412776"/>
            <a:ext cx="8811406" cy="5112568"/>
          </a:xfrm>
        </p:spPr>
        <p:txBody>
          <a:bodyPr/>
          <a:lstStyle/>
          <a:p>
            <a:pPr marL="0" indent="0" algn="just">
              <a:buNone/>
            </a:pPr>
            <a:r>
              <a:rPr lang="uk-UA" sz="2000" dirty="0" smtClean="0"/>
              <a:t>	</a:t>
            </a:r>
            <a:r>
              <a:rPr lang="vi-VN" sz="2000" dirty="0" smtClean="0"/>
              <a:t>Регресі́йний </a:t>
            </a:r>
            <a:r>
              <a:rPr lang="vi-VN" sz="2000" dirty="0"/>
              <a:t>ана́ліз — розділ математичної статистики, присвячений методам аналізу залежності однієї величини від іншої. На відміну від кореляційного аналізу не з'ясовує чи </a:t>
            </a:r>
            <a:r>
              <a:rPr lang="uk-UA" sz="2000" dirty="0" smtClean="0"/>
              <a:t>причину </a:t>
            </a:r>
            <a:r>
              <a:rPr lang="vi-VN" sz="2000" dirty="0" smtClean="0"/>
              <a:t>зв'яз</a:t>
            </a:r>
            <a:r>
              <a:rPr lang="uk-UA" sz="2000" dirty="0" err="1" smtClean="0"/>
              <a:t>ку</a:t>
            </a:r>
            <a:r>
              <a:rPr lang="vi-VN" sz="2000" dirty="0" smtClean="0"/>
              <a:t>, </a:t>
            </a:r>
            <a:r>
              <a:rPr lang="vi-VN" sz="2000" dirty="0"/>
              <a:t>а займається пошуком моделі цього </a:t>
            </a:r>
            <a:r>
              <a:rPr lang="vi-VN" sz="2000" dirty="0" smtClean="0"/>
              <a:t>зв'я</a:t>
            </a:r>
            <a:r>
              <a:rPr lang="vi-VN" sz="2000" dirty="0"/>
              <a:t>зку, вираженої у функції регресії.</a:t>
            </a:r>
            <a:endParaRPr lang="uk-UA" sz="2000" dirty="0"/>
          </a:p>
          <a:p>
            <a:pPr marL="0" indent="0" algn="just">
              <a:buNone/>
            </a:pPr>
            <a:r>
              <a:rPr lang="uk-UA" sz="2000" dirty="0" smtClean="0"/>
              <a:t>	Цей </a:t>
            </a:r>
            <a:r>
              <a:rPr lang="uk-UA" sz="2000" dirty="0"/>
              <a:t>метод являє собою математичний прийом, що базується на порівнянні змін кількості використаної енергії зі значенням іншої змінної, від якої може залежати споживання енергії. Наприклад, можна порівняти величину споживання енергії за місяць з місячним виробленням продукції на підприємстві</a:t>
            </a:r>
            <a:r>
              <a:rPr lang="uk-UA" sz="2000" dirty="0" smtClean="0"/>
              <a:t>.</a:t>
            </a:r>
          </a:p>
          <a:p>
            <a:pPr marL="0" indent="0" algn="just">
              <a:buNone/>
            </a:pPr>
            <a:r>
              <a:rPr lang="uk-UA" sz="2000" dirty="0" smtClean="0"/>
              <a:t>	Регресійний аналіз </a:t>
            </a:r>
            <a:r>
              <a:rPr lang="uk-UA" sz="2000" dirty="0"/>
              <a:t>поділяє обсяг спожитої енергії на </a:t>
            </a:r>
            <a:r>
              <a:rPr lang="uk-UA" sz="2000" dirty="0" smtClean="0">
                <a:solidFill>
                  <a:srgbClr val="FF0000"/>
                </a:solidFill>
              </a:rPr>
              <a:t>постійне (стале) навантаження</a:t>
            </a:r>
            <a:r>
              <a:rPr lang="uk-UA" sz="2000" dirty="0" smtClean="0"/>
              <a:t> </a:t>
            </a:r>
            <a:r>
              <a:rPr lang="uk-UA" sz="2000" dirty="0"/>
              <a:t>(тобто на кількість енергоносія, необхідного для підтримки на підприємстві нульового рівня виробництва) і </a:t>
            </a:r>
            <a:r>
              <a:rPr lang="uk-UA" sz="2000" dirty="0">
                <a:solidFill>
                  <a:srgbClr val="FF0000"/>
                </a:solidFill>
              </a:rPr>
              <a:t>змінне навантаження</a:t>
            </a:r>
            <a:r>
              <a:rPr lang="uk-UA" sz="2000" dirty="0"/>
              <a:t> (кількість енергоносія для виробництва одиниці продукції, що випускається). </a:t>
            </a:r>
            <a:endParaRPr lang="uk-UA" sz="2000" dirty="0" smtClean="0"/>
          </a:p>
          <a:p>
            <a:pPr marL="0" indent="0" algn="just">
              <a:buNone/>
            </a:pPr>
            <a:r>
              <a:rPr lang="uk-UA" sz="2000" dirty="0" smtClean="0"/>
              <a:t> 	</a:t>
            </a:r>
            <a:endParaRPr lang="uk-UA" sz="2000" dirty="0"/>
          </a:p>
        </p:txBody>
      </p:sp>
    </p:spTree>
    <p:extLst>
      <p:ext uri="{BB962C8B-B14F-4D97-AF65-F5344CB8AC3E}">
        <p14:creationId xmlns:p14="http://schemas.microsoft.com/office/powerpoint/2010/main" val="2730470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848" y="598404"/>
            <a:ext cx="8686800" cy="964778"/>
          </a:xfrm>
        </p:spPr>
        <p:txBody>
          <a:bodyPr/>
          <a:lstStyle/>
          <a:p>
            <a:pPr algn="ctr"/>
            <a:r>
              <a:rPr lang="uk-UA" sz="3600" dirty="0">
                <a:solidFill>
                  <a:srgbClr val="FF0000"/>
                </a:solidFill>
              </a:rPr>
              <a:t> РЕГРЕСІЙНИЙ АНАЛІЗ </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07504" y="1700809"/>
            <a:ext cx="523031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Таблица 4"/>
          <p:cNvGraphicFramePr>
            <a:graphicFrameLocks noGrp="1"/>
          </p:cNvGraphicFramePr>
          <p:nvPr>
            <p:extLst>
              <p:ext uri="{D42A27DB-BD31-4B8C-83A1-F6EECF244321}">
                <p14:modId xmlns:p14="http://schemas.microsoft.com/office/powerpoint/2010/main" val="3270617498"/>
              </p:ext>
            </p:extLst>
          </p:nvPr>
        </p:nvGraphicFramePr>
        <p:xfrm>
          <a:off x="5220073" y="1700808"/>
          <a:ext cx="3672408" cy="4680522"/>
        </p:xfrm>
        <a:graphic>
          <a:graphicData uri="http://schemas.openxmlformats.org/drawingml/2006/table">
            <a:tbl>
              <a:tblPr>
                <a:tableStyleId>{3C2FFA5D-87B4-456A-9821-1D502468CF0F}</a:tableStyleId>
              </a:tblPr>
              <a:tblGrid>
                <a:gridCol w="1104916"/>
                <a:gridCol w="574812"/>
                <a:gridCol w="996340"/>
                <a:gridCol w="996340"/>
              </a:tblGrid>
              <a:tr h="296814">
                <a:tc rowSpan="2">
                  <a:txBody>
                    <a:bodyPr/>
                    <a:lstStyle/>
                    <a:p>
                      <a:pPr algn="ctr"/>
                      <a:r>
                        <a:rPr lang="uk-UA" sz="1000" dirty="0">
                          <a:effectLst/>
                        </a:rPr>
                        <a:t>Енергія</a:t>
                      </a:r>
                    </a:p>
                  </a:txBody>
                  <a:tcPr marL="51110" marR="51110" marT="25555" marB="25555" anchor="ctr"/>
                </a:tc>
                <a:tc rowSpan="2">
                  <a:txBody>
                    <a:bodyPr/>
                    <a:lstStyle/>
                    <a:p>
                      <a:pPr algn="ctr"/>
                      <a:r>
                        <a:rPr lang="uk-UA" sz="1000" dirty="0">
                          <a:effectLst/>
                        </a:rPr>
                        <a:t>Вимірювана змінна</a:t>
                      </a:r>
                    </a:p>
                  </a:txBody>
                  <a:tcPr marL="51110" marR="51110" marT="25555" marB="25555" anchor="ctr"/>
                </a:tc>
                <a:tc gridSpan="2">
                  <a:txBody>
                    <a:bodyPr/>
                    <a:lstStyle/>
                    <a:p>
                      <a:pPr algn="ctr"/>
                      <a:r>
                        <a:rPr lang="uk-UA" sz="1000">
                          <a:effectLst/>
                        </a:rPr>
                        <a:t>Енергоспоживання</a:t>
                      </a:r>
                    </a:p>
                  </a:txBody>
                  <a:tcPr marL="51110" marR="51110" marT="25555" marB="25555"/>
                </a:tc>
                <a:tc hMerge="1">
                  <a:txBody>
                    <a:bodyPr/>
                    <a:lstStyle/>
                    <a:p>
                      <a:endParaRPr lang="uk-UA"/>
                    </a:p>
                  </a:txBody>
                  <a:tcPr/>
                </a:tc>
              </a:tr>
              <a:tr h="562014">
                <a:tc vMerge="1">
                  <a:txBody>
                    <a:bodyPr/>
                    <a:lstStyle/>
                    <a:p>
                      <a:endParaRPr lang="uk-UA"/>
                    </a:p>
                  </a:txBody>
                  <a:tcPr/>
                </a:tc>
                <a:tc vMerge="1">
                  <a:txBody>
                    <a:bodyPr/>
                    <a:lstStyle/>
                    <a:p>
                      <a:endParaRPr lang="uk-UA"/>
                    </a:p>
                  </a:txBody>
                  <a:tcPr/>
                </a:tc>
                <a:tc>
                  <a:txBody>
                    <a:bodyPr/>
                    <a:lstStyle/>
                    <a:p>
                      <a:pPr algn="just"/>
                      <a:r>
                        <a:rPr lang="uk-UA" sz="1000">
                          <a:effectLst/>
                        </a:rPr>
                        <a:t>Постійне навантаження</a:t>
                      </a:r>
                    </a:p>
                  </a:txBody>
                  <a:tcPr marL="51110" marR="51110" marT="25555" marB="25555" anchor="ctr"/>
                </a:tc>
                <a:tc>
                  <a:txBody>
                    <a:bodyPr/>
                    <a:lstStyle/>
                    <a:p>
                      <a:pPr algn="just"/>
                      <a:r>
                        <a:rPr lang="uk-UA" sz="1000">
                          <a:effectLst/>
                        </a:rPr>
                        <a:t>Змінне навантаження</a:t>
                      </a:r>
                    </a:p>
                  </a:txBody>
                  <a:tcPr marL="51110" marR="51110" marT="25555" marB="25555"/>
                </a:tc>
              </a:tr>
              <a:tr h="730618">
                <a:tc>
                  <a:txBody>
                    <a:bodyPr/>
                    <a:lstStyle/>
                    <a:p>
                      <a:pPr algn="l"/>
                      <a:r>
                        <a:rPr lang="ru-RU" sz="1000">
                          <a:effectLst/>
                        </a:rPr>
                        <a:t>Котельне паливо для опалення приміщень</a:t>
                      </a:r>
                    </a:p>
                  </a:txBody>
                  <a:tcPr marL="51110" marR="51110" marT="25555" marB="25555" anchor="ctr"/>
                </a:tc>
                <a:tc>
                  <a:txBody>
                    <a:bodyPr/>
                    <a:lstStyle/>
                    <a:p>
                      <a:pPr algn="l"/>
                      <a:r>
                        <a:rPr lang="uk-UA" sz="1000">
                          <a:effectLst/>
                        </a:rPr>
                        <a:t>Градусо-доба*</a:t>
                      </a:r>
                    </a:p>
                  </a:txBody>
                  <a:tcPr marL="51110" marR="51110" marT="25555" marB="25555" anchor="ctr"/>
                </a:tc>
                <a:tc>
                  <a:txBody>
                    <a:bodyPr/>
                    <a:lstStyle/>
                    <a:p>
                      <a:pPr algn="l"/>
                      <a:r>
                        <a:rPr lang="uk-UA" sz="1000">
                          <a:effectLst/>
                        </a:rPr>
                        <a:t>Гаряча вода</a:t>
                      </a:r>
                    </a:p>
                  </a:txBody>
                  <a:tcPr marL="51110" marR="51110" marT="25555" marB="25555" anchor="ctr"/>
                </a:tc>
                <a:tc>
                  <a:txBody>
                    <a:bodyPr/>
                    <a:lstStyle/>
                    <a:p>
                      <a:pPr algn="l"/>
                      <a:r>
                        <a:rPr lang="uk-UA" sz="1000">
                          <a:effectLst/>
                        </a:rPr>
                        <a:t>Опалення приміщень</a:t>
                      </a:r>
                    </a:p>
                  </a:txBody>
                  <a:tcPr marL="51110" marR="51110" marT="25555" marB="25555" anchor="ctr"/>
                </a:tc>
              </a:tr>
              <a:tr h="730618">
                <a:tc>
                  <a:txBody>
                    <a:bodyPr/>
                    <a:lstStyle/>
                    <a:p>
                      <a:pPr algn="l"/>
                      <a:r>
                        <a:rPr lang="uk-UA" sz="1000">
                          <a:effectLst/>
                        </a:rPr>
                        <a:t>Водопостачання для центрального опалення</a:t>
                      </a:r>
                    </a:p>
                  </a:txBody>
                  <a:tcPr marL="51110" marR="51110" marT="25555" marB="25555" anchor="ctr"/>
                </a:tc>
                <a:tc>
                  <a:txBody>
                    <a:bodyPr/>
                    <a:lstStyle/>
                    <a:p>
                      <a:pPr algn="l"/>
                      <a:r>
                        <a:rPr lang="uk-UA" sz="1000">
                          <a:effectLst/>
                        </a:rPr>
                        <a:t>Градусо-дни*</a:t>
                      </a:r>
                    </a:p>
                  </a:txBody>
                  <a:tcPr marL="51110" marR="51110" marT="25555" marB="25555" anchor="ctr"/>
                </a:tc>
                <a:tc>
                  <a:txBody>
                    <a:bodyPr/>
                    <a:lstStyle/>
                    <a:p>
                      <a:pPr algn="l"/>
                      <a:r>
                        <a:rPr lang="uk-UA" sz="1000">
                          <a:effectLst/>
                        </a:rPr>
                        <a:t>Гаряча вода</a:t>
                      </a:r>
                    </a:p>
                  </a:txBody>
                  <a:tcPr marL="51110" marR="51110" marT="25555" marB="25555" anchor="ctr"/>
                </a:tc>
                <a:tc>
                  <a:txBody>
                    <a:bodyPr/>
                    <a:lstStyle/>
                    <a:p>
                      <a:pPr algn="l"/>
                      <a:r>
                        <a:rPr lang="uk-UA" sz="1000">
                          <a:effectLst/>
                        </a:rPr>
                        <a:t>Опалення приміщень</a:t>
                      </a:r>
                    </a:p>
                  </a:txBody>
                  <a:tcPr marL="51110" marR="51110" marT="25555" marB="25555" anchor="ctr"/>
                </a:tc>
              </a:tr>
              <a:tr h="562014">
                <a:tc>
                  <a:txBody>
                    <a:bodyPr/>
                    <a:lstStyle/>
                    <a:p>
                      <a:pPr algn="l"/>
                      <a:r>
                        <a:rPr lang="uk-UA" sz="1000">
                          <a:effectLst/>
                        </a:rPr>
                        <a:t>Котельне паливо</a:t>
                      </a:r>
                    </a:p>
                  </a:txBody>
                  <a:tcPr marL="51110" marR="51110" marT="25555" marB="25555" anchor="ctr"/>
                </a:tc>
                <a:tc>
                  <a:txBody>
                    <a:bodyPr/>
                    <a:lstStyle/>
                    <a:p>
                      <a:pPr algn="l"/>
                      <a:r>
                        <a:rPr lang="uk-UA" sz="1000">
                          <a:effectLst/>
                        </a:rPr>
                        <a:t>Вироблена пару</a:t>
                      </a:r>
                    </a:p>
                  </a:txBody>
                  <a:tcPr marL="51110" marR="51110" marT="25555" marB="25555" anchor="ctr"/>
                </a:tc>
                <a:tc>
                  <a:txBody>
                    <a:bodyPr/>
                    <a:lstStyle/>
                    <a:p>
                      <a:pPr algn="l"/>
                      <a:r>
                        <a:rPr lang="uk-UA" sz="1000">
                          <a:effectLst/>
                        </a:rPr>
                        <a:t>Втрати котельні</a:t>
                      </a:r>
                    </a:p>
                  </a:txBody>
                  <a:tcPr marL="51110" marR="51110" marT="25555" marB="25555" anchor="ctr"/>
                </a:tc>
                <a:tc>
                  <a:txBody>
                    <a:bodyPr/>
                    <a:lstStyle/>
                    <a:p>
                      <a:pPr algn="l"/>
                      <a:r>
                        <a:rPr lang="uk-UA" sz="1000">
                          <a:effectLst/>
                        </a:rPr>
                        <a:t>Технологічна пара</a:t>
                      </a:r>
                    </a:p>
                  </a:txBody>
                  <a:tcPr marL="51110" marR="51110" marT="25555" marB="25555" anchor="ctr"/>
                </a:tc>
              </a:tr>
              <a:tr h="730618">
                <a:tc>
                  <a:txBody>
                    <a:bodyPr/>
                    <a:lstStyle/>
                    <a:p>
                      <a:pPr algn="l"/>
                      <a:r>
                        <a:rPr lang="ru-RU" sz="1000">
                          <a:effectLst/>
                        </a:rPr>
                        <a:t>Пара, що поставляє на завод</a:t>
                      </a:r>
                    </a:p>
                  </a:txBody>
                  <a:tcPr marL="51110" marR="51110" marT="25555" marB="25555" anchor="ctr"/>
                </a:tc>
                <a:tc>
                  <a:txBody>
                    <a:bodyPr/>
                    <a:lstStyle/>
                    <a:p>
                      <a:pPr algn="l"/>
                      <a:r>
                        <a:rPr lang="uk-UA" sz="1000">
                          <a:effectLst/>
                        </a:rPr>
                        <a:t>Заводська продукція</a:t>
                      </a:r>
                    </a:p>
                  </a:txBody>
                  <a:tcPr marL="51110" marR="51110" marT="25555" marB="25555" anchor="ctr"/>
                </a:tc>
                <a:tc>
                  <a:txBody>
                    <a:bodyPr/>
                    <a:lstStyle/>
                    <a:p>
                      <a:pPr algn="l"/>
                      <a:r>
                        <a:rPr lang="uk-UA" sz="1000">
                          <a:effectLst/>
                        </a:rPr>
                        <a:t>Втрати в розподільній мережі</a:t>
                      </a:r>
                    </a:p>
                  </a:txBody>
                  <a:tcPr marL="51110" marR="51110" marT="25555" marB="25555" anchor="ctr"/>
                </a:tc>
                <a:tc>
                  <a:txBody>
                    <a:bodyPr/>
                    <a:lstStyle/>
                    <a:p>
                      <a:pPr algn="l"/>
                      <a:r>
                        <a:rPr lang="uk-UA" sz="1000">
                          <a:effectLst/>
                        </a:rPr>
                        <a:t>Технологічна пара</a:t>
                      </a:r>
                    </a:p>
                  </a:txBody>
                  <a:tcPr marL="51110" marR="51110" marT="25555" marB="25555" anchor="ctr"/>
                </a:tc>
              </a:tr>
              <a:tr h="1067826">
                <a:tc>
                  <a:txBody>
                    <a:bodyPr/>
                    <a:lstStyle/>
                    <a:p>
                      <a:pPr algn="l"/>
                      <a:r>
                        <a:rPr lang="ru-RU" sz="1000">
                          <a:effectLst/>
                        </a:rPr>
                        <a:t>Електроенергія, що поставляє на завод</a:t>
                      </a:r>
                    </a:p>
                  </a:txBody>
                  <a:tcPr marL="51110" marR="51110" marT="25555" marB="25555" anchor="ctr"/>
                </a:tc>
                <a:tc>
                  <a:txBody>
                    <a:bodyPr/>
                    <a:lstStyle/>
                    <a:p>
                      <a:pPr algn="l"/>
                      <a:r>
                        <a:rPr lang="uk-UA" sz="1000">
                          <a:effectLst/>
                        </a:rPr>
                        <a:t>Заводська продукція</a:t>
                      </a:r>
                    </a:p>
                  </a:txBody>
                  <a:tcPr marL="51110" marR="51110" marT="25555" marB="25555" anchor="ctr"/>
                </a:tc>
                <a:tc>
                  <a:txBody>
                    <a:bodyPr/>
                    <a:lstStyle/>
                    <a:p>
                      <a:pPr algn="l"/>
                      <a:r>
                        <a:rPr lang="ru-RU" sz="1000">
                          <a:effectLst/>
                        </a:rPr>
                        <a:t>Невиробниче електроспоживання</a:t>
                      </a:r>
                    </a:p>
                    <a:p>
                      <a:pPr algn="l"/>
                      <a:r>
                        <a:rPr lang="ru-RU" sz="1000">
                          <a:effectLst/>
                        </a:rPr>
                        <a:t>Втрати в мережах</a:t>
                      </a:r>
                    </a:p>
                  </a:txBody>
                  <a:tcPr marL="51110" marR="51110" marT="25555" marB="25555" anchor="ctr"/>
                </a:tc>
                <a:tc>
                  <a:txBody>
                    <a:bodyPr/>
                    <a:lstStyle/>
                    <a:p>
                      <a:pPr algn="l"/>
                      <a:r>
                        <a:rPr lang="uk-UA" sz="1000" dirty="0">
                          <a:effectLst/>
                        </a:rPr>
                        <a:t>Виробниче </a:t>
                      </a:r>
                      <a:r>
                        <a:rPr lang="uk-UA" sz="1000" dirty="0" err="1">
                          <a:effectLst/>
                        </a:rPr>
                        <a:t>електроспоживання</a:t>
                      </a:r>
                      <a:endParaRPr lang="uk-UA" sz="1000" dirty="0">
                        <a:effectLst/>
                      </a:endParaRPr>
                    </a:p>
                  </a:txBody>
                  <a:tcPr marL="51110" marR="51110" marT="25555" marB="25555" anchor="ctr"/>
                </a:tc>
              </a:tr>
            </a:tbl>
          </a:graphicData>
        </a:graphic>
      </p:graphicFrame>
      <p:sp>
        <p:nvSpPr>
          <p:cNvPr id="6" name="Прямоугольник 5"/>
          <p:cNvSpPr/>
          <p:nvPr/>
        </p:nvSpPr>
        <p:spPr>
          <a:xfrm>
            <a:off x="323528" y="4221088"/>
            <a:ext cx="4572000" cy="1938992"/>
          </a:xfrm>
          <a:prstGeom prst="rect">
            <a:avLst/>
          </a:prstGeom>
        </p:spPr>
        <p:txBody>
          <a:bodyPr>
            <a:spAutoFit/>
          </a:bodyPr>
          <a:lstStyle/>
          <a:p>
            <a:r>
              <a:rPr lang="uk-UA" dirty="0" smtClean="0">
                <a:solidFill>
                  <a:schemeClr val="bg1"/>
                </a:solidFill>
              </a:rPr>
              <a:t> “Ідеальною” «прямою» виділяють стале і змінне енергетичне навантаження. У багатьох випадках таку пряму можна побудувати на око. </a:t>
            </a:r>
            <a:endParaRPr lang="uk-UA" dirty="0">
              <a:solidFill>
                <a:schemeClr val="bg1"/>
              </a:solidFill>
            </a:endParaRPr>
          </a:p>
        </p:txBody>
      </p:sp>
    </p:spTree>
    <p:extLst>
      <p:ext uri="{BB962C8B-B14F-4D97-AF65-F5344CB8AC3E}">
        <p14:creationId xmlns:p14="http://schemas.microsoft.com/office/powerpoint/2010/main" val="2730470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848" y="598404"/>
            <a:ext cx="8686800" cy="964778"/>
          </a:xfrm>
        </p:spPr>
        <p:txBody>
          <a:bodyPr/>
          <a:lstStyle/>
          <a:p>
            <a:pPr algn="ctr"/>
            <a:r>
              <a:rPr lang="uk-UA" sz="3600" dirty="0">
                <a:solidFill>
                  <a:srgbClr val="FF0000"/>
                </a:solidFill>
              </a:rPr>
              <a:t> ПЕРЕВІРОЧНИЙ ТЕСТ </a:t>
            </a:r>
          </a:p>
        </p:txBody>
      </p:sp>
      <p:sp>
        <p:nvSpPr>
          <p:cNvPr id="3" name="Объект 2"/>
          <p:cNvSpPr>
            <a:spLocks noGrp="1"/>
          </p:cNvSpPr>
          <p:nvPr>
            <p:ph idx="1"/>
          </p:nvPr>
        </p:nvSpPr>
        <p:spPr>
          <a:xfrm>
            <a:off x="611560" y="1412776"/>
            <a:ext cx="3240360" cy="5256584"/>
          </a:xfrm>
        </p:spPr>
        <p:txBody>
          <a:bodyPr/>
          <a:lstStyle/>
          <a:p>
            <a:pPr marL="0" indent="0">
              <a:buNone/>
            </a:pPr>
            <a:r>
              <a:rPr lang="uk-UA" sz="2000" dirty="0"/>
              <a:t>Метод перевірочного </a:t>
            </a:r>
            <a:r>
              <a:rPr lang="uk-UA" sz="2000" dirty="0" smtClean="0"/>
              <a:t>тесту</a:t>
            </a:r>
          </a:p>
          <a:p>
            <a:pPr marL="0" indent="0">
              <a:buNone/>
            </a:pPr>
            <a:r>
              <a:rPr lang="uk-UA" sz="2000" dirty="0" smtClean="0"/>
              <a:t> </a:t>
            </a:r>
            <a:r>
              <a:rPr lang="uk-UA" sz="2000" dirty="0"/>
              <a:t>заснований на спостереженні за зміною рівня енергоспоживання після вимкнення приладів. У мережі, де кілька користувачів енергії приєднані до одного лічильника, цей прийом використовується для знаходження кількості енергії, що використовується одним або групою споживачів. </a:t>
            </a:r>
            <a:endParaRPr lang="uk-UA" sz="2000" dirty="0" smtClean="0"/>
          </a:p>
          <a:p>
            <a:pPr marL="0" indent="0">
              <a:buNone/>
            </a:pPr>
            <a:endParaRPr lang="uk-UA" sz="20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779912" y="1340768"/>
            <a:ext cx="5269552" cy="540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42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848" y="598404"/>
            <a:ext cx="8686800" cy="964778"/>
          </a:xfrm>
        </p:spPr>
        <p:txBody>
          <a:bodyPr/>
          <a:lstStyle/>
          <a:p>
            <a:pPr algn="ctr"/>
            <a:r>
              <a:rPr lang="uk-UA" sz="3600" dirty="0">
                <a:solidFill>
                  <a:srgbClr val="FF0000"/>
                </a:solidFill>
              </a:rPr>
              <a:t> ПЕРЕВІРОЧНИЙ ТЕСТ </a:t>
            </a:r>
          </a:p>
        </p:txBody>
      </p:sp>
      <p:sp>
        <p:nvSpPr>
          <p:cNvPr id="3" name="Объект 2"/>
          <p:cNvSpPr>
            <a:spLocks noGrp="1"/>
          </p:cNvSpPr>
          <p:nvPr>
            <p:ph idx="1"/>
          </p:nvPr>
        </p:nvSpPr>
        <p:spPr>
          <a:xfrm>
            <a:off x="395536" y="1484784"/>
            <a:ext cx="6984776" cy="5040560"/>
          </a:xfrm>
        </p:spPr>
        <p:txBody>
          <a:bodyPr/>
          <a:lstStyle/>
          <a:p>
            <a:pPr marL="0" indent="0">
              <a:buNone/>
            </a:pPr>
            <a:r>
              <a:rPr lang="ru-RU" sz="2000" dirty="0" smtClean="0">
                <a:solidFill>
                  <a:srgbClr val="FF0000"/>
                </a:solidFill>
              </a:rPr>
              <a:t>	</a:t>
            </a:r>
            <a:r>
              <a:rPr lang="ru-RU" sz="2000" dirty="0" err="1" smtClean="0">
                <a:solidFill>
                  <a:srgbClr val="FF0000"/>
                </a:solidFill>
              </a:rPr>
              <a:t>Електропостачання</a:t>
            </a:r>
            <a:r>
              <a:rPr lang="ru-RU" sz="2000" dirty="0" smtClean="0">
                <a:solidFill>
                  <a:srgbClr val="FF0000"/>
                </a:solidFill>
              </a:rPr>
              <a:t> </a:t>
            </a:r>
            <a:r>
              <a:rPr lang="ru-RU" sz="2000" dirty="0" err="1">
                <a:solidFill>
                  <a:srgbClr val="FF0000"/>
                </a:solidFill>
              </a:rPr>
              <a:t>виробничого</a:t>
            </a:r>
            <a:r>
              <a:rPr lang="ru-RU" sz="2000" dirty="0">
                <a:solidFill>
                  <a:srgbClr val="FF0000"/>
                </a:solidFill>
              </a:rPr>
              <a:t> </a:t>
            </a:r>
            <a:r>
              <a:rPr lang="ru-RU" sz="2000" dirty="0" err="1">
                <a:solidFill>
                  <a:srgbClr val="FF0000"/>
                </a:solidFill>
              </a:rPr>
              <a:t>устаткування</a:t>
            </a:r>
            <a:r>
              <a:rPr lang="ru-RU" sz="2000" dirty="0">
                <a:solidFill>
                  <a:srgbClr val="FF0000"/>
                </a:solidFill>
              </a:rPr>
              <a:t> і </a:t>
            </a:r>
            <a:r>
              <a:rPr lang="ru-RU" sz="2000" dirty="0" err="1">
                <a:solidFill>
                  <a:srgbClr val="FF0000"/>
                </a:solidFill>
              </a:rPr>
              <a:t>освітлення</a:t>
            </a:r>
            <a:r>
              <a:rPr lang="ru-RU" sz="2000" dirty="0">
                <a:solidFill>
                  <a:srgbClr val="FF0000"/>
                </a:solidFill>
              </a:rPr>
              <a:t> </a:t>
            </a:r>
          </a:p>
          <a:p>
            <a:pPr marL="0" indent="0">
              <a:buNone/>
            </a:pPr>
            <a:r>
              <a:rPr lang="ru-RU" sz="1800" dirty="0" smtClean="0"/>
              <a:t>Коли </a:t>
            </a:r>
            <a:r>
              <a:rPr lang="ru-RU" sz="1800" dirty="0" err="1"/>
              <a:t>виробничий</a:t>
            </a:r>
            <a:r>
              <a:rPr lang="ru-RU" sz="1800" dirty="0"/>
              <a:t> </a:t>
            </a:r>
            <a:r>
              <a:rPr lang="ru-RU" sz="1800" dirty="0" err="1"/>
              <a:t>процес</a:t>
            </a:r>
            <a:r>
              <a:rPr lang="ru-RU" sz="1800" dirty="0"/>
              <a:t> </a:t>
            </a:r>
            <a:r>
              <a:rPr lang="ru-RU" sz="1800" dirty="0" err="1"/>
              <a:t>зупиняється</a:t>
            </a:r>
            <a:r>
              <a:rPr lang="ru-RU" sz="1800" dirty="0"/>
              <a:t> (</a:t>
            </a:r>
            <a:r>
              <a:rPr lang="ru-RU" sz="1800" dirty="0" err="1"/>
              <a:t>наприклад</a:t>
            </a:r>
            <a:r>
              <a:rPr lang="ru-RU" sz="1800" dirty="0"/>
              <a:t>, </a:t>
            </a:r>
            <a:r>
              <a:rPr lang="ru-RU" sz="1800" dirty="0" err="1"/>
              <a:t>під</a:t>
            </a:r>
            <a:r>
              <a:rPr lang="ru-RU" sz="1800" dirty="0"/>
              <a:t> час </a:t>
            </a:r>
            <a:r>
              <a:rPr lang="ru-RU" sz="1800" dirty="0" err="1"/>
              <a:t>обіду</a:t>
            </a:r>
            <a:r>
              <a:rPr lang="ru-RU" sz="1800" dirty="0"/>
              <a:t> </a:t>
            </a:r>
            <a:r>
              <a:rPr lang="ru-RU" sz="1800" dirty="0" err="1"/>
              <a:t>або</a:t>
            </a:r>
            <a:r>
              <a:rPr lang="ru-RU" sz="1800" dirty="0"/>
              <a:t> в </a:t>
            </a:r>
            <a:r>
              <a:rPr lang="ru-RU" sz="1800" dirty="0" err="1"/>
              <a:t>кінці</a:t>
            </a:r>
            <a:r>
              <a:rPr lang="ru-RU" sz="1800" dirty="0"/>
              <a:t> </a:t>
            </a:r>
            <a:r>
              <a:rPr lang="ru-RU" sz="1800" dirty="0" err="1"/>
              <a:t>робочого</a:t>
            </a:r>
            <a:r>
              <a:rPr lang="ru-RU" sz="1800" dirty="0"/>
              <a:t> дня), </a:t>
            </a:r>
            <a:r>
              <a:rPr lang="ru-RU" sz="1800" dirty="0" err="1"/>
              <a:t>освітлення</a:t>
            </a:r>
            <a:r>
              <a:rPr lang="ru-RU" sz="1800" dirty="0"/>
              <a:t> на </a:t>
            </a:r>
            <a:r>
              <a:rPr lang="ru-RU" sz="1800" dirty="0" err="1"/>
              <a:t>декілька</a:t>
            </a:r>
            <a:r>
              <a:rPr lang="ru-RU" sz="1800" dirty="0"/>
              <a:t> </a:t>
            </a:r>
            <a:r>
              <a:rPr lang="ru-RU" sz="1800" dirty="0" err="1"/>
              <a:t>хвилин</a:t>
            </a:r>
            <a:r>
              <a:rPr lang="ru-RU" sz="1800" dirty="0"/>
              <a:t> </a:t>
            </a:r>
            <a:r>
              <a:rPr lang="ru-RU" sz="1800" dirty="0" err="1"/>
              <a:t>лишається</a:t>
            </a:r>
            <a:r>
              <a:rPr lang="ru-RU" sz="1800" dirty="0"/>
              <a:t> </a:t>
            </a:r>
            <a:r>
              <a:rPr lang="ru-RU" sz="1800" dirty="0" err="1"/>
              <a:t>ввімкненим</a:t>
            </a:r>
            <a:r>
              <a:rPr lang="ru-RU" sz="1800" dirty="0"/>
              <a:t>. За </a:t>
            </a:r>
            <a:r>
              <a:rPr lang="ru-RU" sz="1800" dirty="0" err="1"/>
              <a:t>умови</a:t>
            </a:r>
            <a:r>
              <a:rPr lang="ru-RU" sz="1800" dirty="0"/>
              <a:t>, </a:t>
            </a:r>
            <a:r>
              <a:rPr lang="ru-RU" sz="1800" dirty="0" err="1"/>
              <a:t>що</a:t>
            </a:r>
            <a:r>
              <a:rPr lang="ru-RU" sz="1800" dirty="0"/>
              <a:t> </a:t>
            </a:r>
            <a:r>
              <a:rPr lang="ru-RU" sz="1800" dirty="0" err="1"/>
              <a:t>вимкнено</a:t>
            </a:r>
            <a:r>
              <a:rPr lang="ru-RU" sz="1800" dirty="0"/>
              <a:t> все </a:t>
            </a:r>
            <a:r>
              <a:rPr lang="ru-RU" sz="1800" dirty="0" err="1"/>
              <a:t>устаткування</a:t>
            </a:r>
            <a:r>
              <a:rPr lang="ru-RU" sz="1800" dirty="0"/>
              <a:t> </a:t>
            </a:r>
            <a:r>
              <a:rPr lang="ru-RU" sz="1800" dirty="0" err="1"/>
              <a:t>виробничого</a:t>
            </a:r>
            <a:r>
              <a:rPr lang="ru-RU" sz="1800" dirty="0"/>
              <a:t> </a:t>
            </a:r>
            <a:r>
              <a:rPr lang="ru-RU" sz="1800" dirty="0" err="1"/>
              <a:t>приміщення</a:t>
            </a:r>
            <a:r>
              <a:rPr lang="ru-RU" sz="1800" dirty="0"/>
              <a:t>, </a:t>
            </a:r>
            <a:r>
              <a:rPr lang="ru-RU" sz="1800" dirty="0" err="1"/>
              <a:t>прив’язане</a:t>
            </a:r>
            <a:r>
              <a:rPr lang="ru-RU" sz="1800" dirty="0"/>
              <a:t> до одного </a:t>
            </a:r>
            <a:r>
              <a:rPr lang="ru-RU" sz="1800" dirty="0" err="1"/>
              <a:t>лічильника</a:t>
            </a:r>
            <a:r>
              <a:rPr lang="ru-RU" sz="1800" dirty="0"/>
              <a:t>, </a:t>
            </a:r>
            <a:r>
              <a:rPr lang="ru-RU" sz="1800" dirty="0" err="1"/>
              <a:t>можна</a:t>
            </a:r>
            <a:r>
              <a:rPr lang="ru-RU" sz="1800" dirty="0"/>
              <a:t> точно </a:t>
            </a:r>
            <a:r>
              <a:rPr lang="ru-RU" sz="1800" dirty="0" err="1"/>
              <a:t>визначити</a:t>
            </a:r>
            <a:r>
              <a:rPr lang="ru-RU" sz="1800" dirty="0"/>
              <a:t> </a:t>
            </a:r>
            <a:r>
              <a:rPr lang="ru-RU" sz="1800" dirty="0" err="1"/>
              <a:t>кількість</a:t>
            </a:r>
            <a:r>
              <a:rPr lang="ru-RU" sz="1800" dirty="0"/>
              <a:t> </a:t>
            </a:r>
            <a:r>
              <a:rPr lang="ru-RU" sz="1800" dirty="0" err="1"/>
              <a:t>електроенергії</a:t>
            </a:r>
            <a:r>
              <a:rPr lang="ru-RU" sz="1800" dirty="0"/>
              <a:t>, яка </a:t>
            </a:r>
            <a:r>
              <a:rPr lang="ru-RU" sz="1800" dirty="0" err="1"/>
              <a:t>споживається</a:t>
            </a:r>
            <a:r>
              <a:rPr lang="ru-RU" sz="1800" dirty="0"/>
              <a:t> </a:t>
            </a:r>
            <a:r>
              <a:rPr lang="ru-RU" sz="1800" dirty="0" err="1"/>
              <a:t>освітленням</a:t>
            </a:r>
            <a:r>
              <a:rPr lang="ru-RU" sz="1800" dirty="0" smtClean="0"/>
              <a:t>.</a:t>
            </a:r>
          </a:p>
          <a:p>
            <a:pPr marL="0" indent="0">
              <a:buNone/>
            </a:pPr>
            <a:r>
              <a:rPr lang="uk-UA" sz="1800" dirty="0" smtClean="0"/>
              <a:t>	</a:t>
            </a:r>
            <a:r>
              <a:rPr lang="uk-UA" sz="2000" dirty="0" smtClean="0">
                <a:solidFill>
                  <a:srgbClr val="FF0000"/>
                </a:solidFill>
              </a:rPr>
              <a:t>Стиснене </a:t>
            </a:r>
            <a:r>
              <a:rPr lang="uk-UA" sz="2000" dirty="0">
                <a:solidFill>
                  <a:srgbClr val="FF0000"/>
                </a:solidFill>
              </a:rPr>
              <a:t>повітря </a:t>
            </a:r>
            <a:endParaRPr lang="uk-UA" sz="2000" dirty="0" smtClean="0">
              <a:solidFill>
                <a:srgbClr val="FF0000"/>
              </a:solidFill>
            </a:endParaRPr>
          </a:p>
          <a:p>
            <a:pPr marL="0" indent="0">
              <a:buNone/>
            </a:pPr>
            <a:r>
              <a:rPr lang="uk-UA" sz="1800" dirty="0"/>
              <a:t>Якщо вмикання-вимикання </a:t>
            </a:r>
            <a:r>
              <a:rPr lang="uk-UA" sz="1800" dirty="0" smtClean="0"/>
              <a:t>компресорів </a:t>
            </a:r>
            <a:r>
              <a:rPr lang="uk-UA" sz="1800" dirty="0"/>
              <a:t>контролюється, слід виміряти час завантаження/</a:t>
            </a:r>
            <a:r>
              <a:rPr lang="uk-UA" sz="1800" dirty="0" err="1"/>
              <a:t>незавантаження</a:t>
            </a:r>
            <a:r>
              <a:rPr lang="uk-UA" sz="1800" dirty="0"/>
              <a:t> компресорів, щоб оцінити рівень втрат повітря і кількість спожитої електроенергії. Перевірочні тести зазвичай найбільш ефективні у випадках ввімкнення всього устаткування і подальшого вимикання різних навантажень протягом певних інтервалів часу. Така система не завжди спрацьовує у зворотному </a:t>
            </a:r>
            <a:r>
              <a:rPr lang="uk-UA" sz="1800" dirty="0" smtClean="0"/>
              <a:t>напрямі.</a:t>
            </a:r>
            <a:endParaRPr lang="uk-UA" sz="1800" dirty="0"/>
          </a:p>
        </p:txBody>
      </p:sp>
      <p:pic>
        <p:nvPicPr>
          <p:cNvPr id="4098" name="Picture 2" descr="C:\Users\cheil\Downloads\kompresor-povitryaniy-dniprom-pvk242-5.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80312" y="4470226"/>
            <a:ext cx="1562101" cy="23614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heil\Downloads\66_main_new.152778317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49235" y="1556792"/>
            <a:ext cx="1874524" cy="19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838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0" y="3933056"/>
            <a:ext cx="9143999" cy="936104"/>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ru-RU" sz="1600" dirty="0" err="1" smtClean="0"/>
              <a:t>Лекцію</a:t>
            </a:r>
            <a:r>
              <a:rPr lang="ru-RU" sz="1600" dirty="0" smtClean="0"/>
              <a:t> </a:t>
            </a:r>
            <a:r>
              <a:rPr lang="ru-RU" sz="1600" dirty="0" err="1"/>
              <a:t>підготував</a:t>
            </a:r>
            <a:endParaRPr lang="ru-RU" sz="1600" dirty="0"/>
          </a:p>
          <a:p>
            <a:r>
              <a:rPr lang="ru-RU" sz="1600" dirty="0"/>
              <a:t>кандидат </a:t>
            </a:r>
            <a:r>
              <a:rPr lang="ru-RU" sz="1600" dirty="0" err="1"/>
              <a:t>технічних</a:t>
            </a:r>
            <a:r>
              <a:rPr lang="ru-RU" sz="1600" dirty="0"/>
              <a:t> наук, доцент, докторант, </a:t>
            </a:r>
            <a:r>
              <a:rPr lang="ru-RU" sz="1600" dirty="0" err="1"/>
              <a:t>академік</a:t>
            </a:r>
            <a:r>
              <a:rPr lang="ru-RU" sz="1600" dirty="0"/>
              <a:t> </a:t>
            </a:r>
            <a:r>
              <a:rPr lang="ru-RU" sz="1600" dirty="0" err="1"/>
              <a:t>Європейської</a:t>
            </a:r>
            <a:r>
              <a:rPr lang="ru-RU" sz="1600" dirty="0"/>
              <a:t> </a:t>
            </a:r>
            <a:r>
              <a:rPr lang="ru-RU" sz="1600" dirty="0" err="1"/>
              <a:t>науково-освітньої</a:t>
            </a:r>
            <a:r>
              <a:rPr lang="ru-RU" sz="1600" dirty="0"/>
              <a:t> </a:t>
            </a:r>
            <a:r>
              <a:rPr lang="ru-RU" sz="1600" dirty="0" err="1"/>
              <a:t>академії</a:t>
            </a:r>
            <a:r>
              <a:rPr lang="ru-RU" sz="1600" dirty="0"/>
              <a:t> </a:t>
            </a:r>
            <a:r>
              <a:rPr lang="ru-RU" sz="1600" dirty="0" err="1"/>
              <a:t>Чейлитко</a:t>
            </a:r>
            <a:r>
              <a:rPr lang="ru-RU" sz="1600" dirty="0"/>
              <a:t> </a:t>
            </a:r>
            <a:r>
              <a:rPr lang="ru-RU" sz="1600" dirty="0" err="1"/>
              <a:t>Андрій</a:t>
            </a:r>
            <a:r>
              <a:rPr lang="ru-RU" sz="1600" dirty="0"/>
              <a:t> </a:t>
            </a:r>
            <a:r>
              <a:rPr lang="ru-RU" sz="1600" dirty="0" err="1"/>
              <a:t>Олександрович</a:t>
            </a:r>
            <a:endParaRPr lang="en-US" altLang="ru-RU" dirty="0"/>
          </a:p>
        </p:txBody>
      </p:sp>
      <p:sp>
        <p:nvSpPr>
          <p:cNvPr id="2053" name="Rectangle 5"/>
          <p:cNvSpPr>
            <a:spLocks noGrp="1" noChangeArrowheads="1"/>
          </p:cNvSpPr>
          <p:nvPr>
            <p:ph type="ctrTitle"/>
          </p:nvPr>
        </p:nvSpPr>
        <p:spPr>
          <a:xfrm>
            <a:off x="467544" y="2852936"/>
            <a:ext cx="8153400" cy="1090414"/>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ru-RU" altLang="ru-RU" dirty="0" err="1" smtClean="0"/>
              <a:t>Дякую</a:t>
            </a:r>
            <a:r>
              <a:rPr lang="ru-RU" altLang="ru-RU" dirty="0" smtClean="0"/>
              <a:t> за </a:t>
            </a:r>
            <a:r>
              <a:rPr lang="ru-RU" altLang="ru-RU" dirty="0" err="1" smtClean="0"/>
              <a:t>увагу</a:t>
            </a:r>
            <a:r>
              <a:rPr lang="ru-RU" altLang="ru-RU" dirty="0" smtClean="0"/>
              <a:t>!</a:t>
            </a:r>
            <a:endParaRPr lang="en-US" altLang="ru-RU" dirty="0"/>
          </a:p>
        </p:txBody>
      </p:sp>
    </p:spTree>
    <p:extLst>
      <p:ext uri="{BB962C8B-B14F-4D97-AF65-F5344CB8AC3E}">
        <p14:creationId xmlns:p14="http://schemas.microsoft.com/office/powerpoint/2010/main" val="35134013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07504" y="836712"/>
            <a:ext cx="8686800" cy="715962"/>
          </a:xfrm>
        </p:spPr>
        <p:txBody>
          <a:bodyPr/>
          <a:lstStyle/>
          <a:p>
            <a:pPr algn="ctr"/>
            <a:r>
              <a:rPr lang="uk-UA" altLang="ru-RU" sz="3600" dirty="0" smtClean="0"/>
              <a:t>Рекомендована література</a:t>
            </a:r>
            <a:endParaRPr lang="ru-RU" altLang="ru-RU" sz="3600" dirty="0"/>
          </a:p>
        </p:txBody>
      </p:sp>
      <p:sp>
        <p:nvSpPr>
          <p:cNvPr id="17415" name="Rectangle 7"/>
          <p:cNvSpPr>
            <a:spLocks noGrp="1" noChangeArrowheads="1"/>
          </p:cNvSpPr>
          <p:nvPr>
            <p:ph type="body" idx="1"/>
          </p:nvPr>
        </p:nvSpPr>
        <p:spPr>
          <a:xfrm>
            <a:off x="395536" y="1772816"/>
            <a:ext cx="8424936" cy="4968552"/>
          </a:xfrm>
        </p:spPr>
        <p:txBody>
          <a:bodyPr/>
          <a:lstStyle/>
          <a:p>
            <a:pPr marL="0" indent="0">
              <a:buNone/>
            </a:pPr>
            <a:r>
              <a:rPr lang="uk-UA" sz="1800" dirty="0" smtClean="0">
                <a:solidFill>
                  <a:schemeClr val="bg1"/>
                </a:solidFill>
              </a:rPr>
              <a:t>1.</a:t>
            </a:r>
            <a:r>
              <a:rPr lang="uk-UA" sz="1800" dirty="0"/>
              <a:t> </a:t>
            </a:r>
            <a:r>
              <a:rPr lang="uk-UA" sz="1800" dirty="0" smtClean="0"/>
              <a:t>Ільїн </a:t>
            </a:r>
            <a:r>
              <a:rPr lang="uk-UA" sz="1800" dirty="0"/>
              <a:t>С.В.</a:t>
            </a:r>
            <a:r>
              <a:rPr lang="uk-UA" sz="1800" dirty="0" smtClean="0">
                <a:solidFill>
                  <a:schemeClr val="bg1"/>
                </a:solidFill>
              </a:rPr>
              <a:t> </a:t>
            </a:r>
            <a:r>
              <a:rPr lang="uk-UA" sz="1800" b="1" dirty="0" err="1"/>
              <a:t>Енергоаудит</a:t>
            </a:r>
            <a:r>
              <a:rPr lang="uk-UA" sz="1800" b="1" dirty="0"/>
              <a:t>.</a:t>
            </a:r>
            <a:r>
              <a:rPr lang="uk-UA" sz="1800" dirty="0"/>
              <a:t> Навчально-методичний посібник по курсу: «</a:t>
            </a:r>
            <a:r>
              <a:rPr lang="uk-UA" sz="1800" dirty="0" err="1"/>
              <a:t>Енергоаудит</a:t>
            </a:r>
            <a:r>
              <a:rPr lang="uk-UA" sz="1800" dirty="0"/>
              <a:t>» для слухачів курсів підвищення кваліфікації центру безперервної освіти. /</a:t>
            </a:r>
            <a:r>
              <a:rPr lang="uk-UA" sz="1800" dirty="0" err="1"/>
              <a:t>Укл</a:t>
            </a:r>
            <a:r>
              <a:rPr lang="uk-UA" sz="1800" dirty="0"/>
              <a:t>.:  Ільїн С.В., </a:t>
            </a:r>
            <a:r>
              <a:rPr lang="uk-UA" sz="1800" b="1" dirty="0"/>
              <a:t>Чейлитко</a:t>
            </a:r>
            <a:r>
              <a:rPr lang="uk-UA" sz="1800" dirty="0"/>
              <a:t> А.О., Мних І.М. – Запоріжжя, 2018. –  130  </a:t>
            </a:r>
            <a:r>
              <a:rPr lang="uk-UA" sz="1800" dirty="0" smtClean="0"/>
              <a:t>с.</a:t>
            </a:r>
          </a:p>
          <a:p>
            <a:pPr marL="0" indent="0">
              <a:buNone/>
            </a:pPr>
            <a:r>
              <a:rPr lang="ru-RU" altLang="ru-RU" sz="1800" dirty="0" smtClean="0"/>
              <a:t>2. </a:t>
            </a:r>
            <a:r>
              <a:rPr lang="uk-UA" sz="1800" dirty="0"/>
              <a:t>ДСТУ-Н Б А.2.2  «Настанова з розроблення та складання енергетичного паспорта будинків при новому будівництві та реконструкції</a:t>
            </a:r>
            <a:r>
              <a:rPr lang="uk-UA" sz="1800" dirty="0" smtClean="0"/>
              <a:t>»;</a:t>
            </a:r>
          </a:p>
          <a:p>
            <a:pPr marL="0" indent="0">
              <a:buNone/>
            </a:pPr>
            <a:r>
              <a:rPr lang="ru-RU" altLang="ru-RU" sz="1800" dirty="0" smtClean="0"/>
              <a:t>3. </a:t>
            </a:r>
            <a:r>
              <a:rPr lang="uk-UA" sz="1800" dirty="0"/>
              <a:t>ДСТУ Б А.2.2-12 «Енергетична ефективність будівель. </a:t>
            </a:r>
            <a:r>
              <a:rPr lang="uk-UA" sz="1800" dirty="0" smtClean="0"/>
              <a:t>Метод розрахунку </a:t>
            </a:r>
            <a:r>
              <a:rPr lang="uk-UA" sz="1800" dirty="0"/>
              <a:t>енергоспоживання при опаленні, охолодженні, вентиляції, освітленні та гарячому водопостачанні</a:t>
            </a:r>
            <a:r>
              <a:rPr lang="uk-UA" sz="1800" dirty="0" smtClean="0"/>
              <a:t>»;</a:t>
            </a:r>
          </a:p>
          <a:p>
            <a:pPr marL="0" indent="0">
              <a:buNone/>
            </a:pPr>
            <a:r>
              <a:rPr lang="uk-UA" sz="1800" dirty="0" smtClean="0"/>
              <a:t>4. Наказ № 172 </a:t>
            </a:r>
            <a:r>
              <a:rPr lang="ru-RU" sz="1800" dirty="0" err="1" smtClean="0"/>
              <a:t>Міністерства</a:t>
            </a:r>
            <a:r>
              <a:rPr lang="ru-RU" sz="1800" dirty="0" smtClean="0"/>
              <a:t> </a:t>
            </a:r>
            <a:r>
              <a:rPr lang="ru-RU" sz="1800" dirty="0" err="1" smtClean="0"/>
              <a:t>регіонального</a:t>
            </a:r>
            <a:r>
              <a:rPr lang="ru-RU" sz="1800" dirty="0" smtClean="0"/>
              <a:t> </a:t>
            </a:r>
            <a:r>
              <a:rPr lang="ru-RU" sz="1800" dirty="0" err="1" smtClean="0"/>
              <a:t>розвитку</a:t>
            </a:r>
            <a:r>
              <a:rPr lang="ru-RU" sz="1800" dirty="0" smtClean="0"/>
              <a:t>, </a:t>
            </a:r>
            <a:r>
              <a:rPr lang="ru-RU" sz="1800" dirty="0" err="1" smtClean="0"/>
              <a:t>будівництва</a:t>
            </a:r>
            <a:r>
              <a:rPr lang="ru-RU" sz="1800" dirty="0" smtClean="0"/>
              <a:t> та </a:t>
            </a:r>
            <a:r>
              <a:rPr lang="ru-RU" sz="1800" dirty="0" err="1" smtClean="0"/>
              <a:t>житлово-комунального</a:t>
            </a:r>
            <a:r>
              <a:rPr lang="ru-RU" sz="1800" dirty="0" smtClean="0"/>
              <a:t> </a:t>
            </a:r>
            <a:r>
              <a:rPr lang="ru-RU" sz="1800" dirty="0" err="1" smtClean="0"/>
              <a:t>господарства</a:t>
            </a:r>
            <a:r>
              <a:rPr lang="ru-RU" sz="1800" dirty="0" smtClean="0"/>
              <a:t> </a:t>
            </a:r>
            <a:r>
              <a:rPr lang="ru-RU" sz="1800" dirty="0" err="1" smtClean="0"/>
              <a:t>україни</a:t>
            </a:r>
            <a:r>
              <a:rPr lang="uk-UA" sz="1800" dirty="0" smtClean="0"/>
              <a:t> «</a:t>
            </a:r>
            <a:r>
              <a:rPr lang="ru-RU" sz="1800" dirty="0" smtClean="0"/>
              <a:t>Про </a:t>
            </a:r>
            <a:r>
              <a:rPr lang="ru-RU" sz="1800" dirty="0" err="1" smtClean="0"/>
              <a:t>затвердження</a:t>
            </a:r>
            <a:r>
              <a:rPr lang="ru-RU" sz="1800" dirty="0" smtClean="0"/>
              <a:t> Порядку </a:t>
            </a:r>
            <a:r>
              <a:rPr lang="ru-RU" sz="1800" dirty="0" err="1" smtClean="0"/>
              <a:t>проведення</a:t>
            </a:r>
            <a:r>
              <a:rPr lang="ru-RU" sz="1800" dirty="0" smtClean="0"/>
              <a:t> </a:t>
            </a:r>
            <a:r>
              <a:rPr lang="ru-RU" sz="1800" dirty="0" err="1" smtClean="0"/>
              <a:t>сертифікації</a:t>
            </a:r>
            <a:r>
              <a:rPr lang="ru-RU" sz="1800" dirty="0" smtClean="0"/>
              <a:t> </a:t>
            </a:r>
            <a:r>
              <a:rPr lang="ru-RU" sz="1800" dirty="0" err="1" smtClean="0"/>
              <a:t>енергетичної</a:t>
            </a:r>
            <a:r>
              <a:rPr lang="ru-RU" sz="1800" dirty="0" smtClean="0"/>
              <a:t> </a:t>
            </a:r>
            <a:r>
              <a:rPr lang="ru-RU" sz="1800" dirty="0" err="1" smtClean="0"/>
              <a:t>ефективності</a:t>
            </a:r>
            <a:r>
              <a:rPr lang="ru-RU" sz="1800" dirty="0" smtClean="0"/>
              <a:t> </a:t>
            </a:r>
            <a:r>
              <a:rPr lang="uk-UA" sz="1800" dirty="0" smtClean="0"/>
              <a:t>та форми енергетичного сертифіката»</a:t>
            </a:r>
          </a:p>
          <a:p>
            <a:pPr marL="0" indent="0">
              <a:buNone/>
            </a:pPr>
            <a:r>
              <a:rPr lang="uk-UA" sz="1800" dirty="0" smtClean="0"/>
              <a:t>5. ДСТУ Б </a:t>
            </a:r>
            <a:r>
              <a:rPr lang="ru-RU" sz="1800" dirty="0" smtClean="0"/>
              <a:t>EN </a:t>
            </a:r>
            <a:r>
              <a:rPr lang="ru-RU" sz="1800" dirty="0"/>
              <a:t>15603:2013 "</a:t>
            </a:r>
            <a:r>
              <a:rPr lang="ru-RU" sz="1800" dirty="0" err="1"/>
              <a:t>Енергетична</a:t>
            </a:r>
            <a:r>
              <a:rPr lang="ru-RU" sz="1800" dirty="0"/>
              <a:t> </a:t>
            </a:r>
            <a:r>
              <a:rPr lang="ru-RU" sz="1800" dirty="0" err="1"/>
              <a:t>ефективність</a:t>
            </a:r>
            <a:r>
              <a:rPr lang="ru-RU" sz="1800" dirty="0"/>
              <a:t> </a:t>
            </a:r>
            <a:r>
              <a:rPr lang="ru-RU" sz="1800" dirty="0" err="1"/>
              <a:t>будівель</a:t>
            </a:r>
            <a:r>
              <a:rPr lang="ru-RU" sz="1800" dirty="0"/>
              <a:t>. </a:t>
            </a:r>
            <a:r>
              <a:rPr lang="ru-RU" sz="1800" dirty="0" err="1"/>
              <a:t>Загальне</a:t>
            </a:r>
            <a:r>
              <a:rPr lang="ru-RU" sz="1800" dirty="0"/>
              <a:t> </a:t>
            </a:r>
            <a:r>
              <a:rPr lang="ru-RU" sz="1800" dirty="0" err="1"/>
              <a:t>енергоспоживання</a:t>
            </a:r>
            <a:r>
              <a:rPr lang="ru-RU" sz="1800" dirty="0"/>
              <a:t> </a:t>
            </a:r>
            <a:r>
              <a:rPr lang="ru-RU" sz="1800" dirty="0" smtClean="0"/>
              <a:t>та </a:t>
            </a:r>
            <a:r>
              <a:rPr lang="uk-UA" sz="1800" dirty="0" smtClean="0"/>
              <a:t>проведення </a:t>
            </a:r>
            <a:r>
              <a:rPr lang="uk-UA" sz="1800" dirty="0"/>
              <a:t>енергетичної оцінки"</a:t>
            </a:r>
            <a:endParaRPr lang="uk-UA" sz="1800" dirty="0" smtClean="0"/>
          </a:p>
          <a:p>
            <a:pPr marL="0" indent="0">
              <a:buNone/>
            </a:pPr>
            <a:endParaRPr lang="uk-UA" sz="1800" dirty="0" smtClean="0"/>
          </a:p>
          <a:p>
            <a:pPr marL="0" indent="0">
              <a:buNone/>
            </a:pPr>
            <a:endParaRPr lang="ru-RU" altLang="ru-RU" sz="1800" dirty="0"/>
          </a:p>
        </p:txBody>
      </p:sp>
    </p:spTree>
    <p:extLst>
      <p:ext uri="{BB962C8B-B14F-4D97-AF65-F5344CB8AC3E}">
        <p14:creationId xmlns:p14="http://schemas.microsoft.com/office/powerpoint/2010/main" val="2529919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07504" y="836712"/>
            <a:ext cx="8686800" cy="715962"/>
          </a:xfrm>
        </p:spPr>
        <p:txBody>
          <a:bodyPr/>
          <a:lstStyle/>
          <a:p>
            <a:pPr algn="ctr"/>
            <a:r>
              <a:rPr lang="uk-UA" altLang="ru-RU" sz="3600" dirty="0" smtClean="0"/>
              <a:t>Вступ</a:t>
            </a:r>
            <a:endParaRPr lang="ru-RU" altLang="ru-RU" sz="3600" dirty="0"/>
          </a:p>
        </p:txBody>
      </p:sp>
      <p:sp>
        <p:nvSpPr>
          <p:cNvPr id="17415" name="Rectangle 7"/>
          <p:cNvSpPr>
            <a:spLocks noGrp="1" noChangeArrowheads="1"/>
          </p:cNvSpPr>
          <p:nvPr>
            <p:ph type="body" idx="1"/>
          </p:nvPr>
        </p:nvSpPr>
        <p:spPr>
          <a:xfrm>
            <a:off x="539552" y="1772816"/>
            <a:ext cx="8136904" cy="4968552"/>
          </a:xfrm>
        </p:spPr>
        <p:txBody>
          <a:bodyPr/>
          <a:lstStyle/>
          <a:p>
            <a:pPr marL="0" indent="0">
              <a:buNone/>
            </a:pPr>
            <a:r>
              <a:rPr lang="uk-UA" sz="1800" dirty="0" smtClean="0"/>
              <a:t>Методологія </a:t>
            </a:r>
            <a:r>
              <a:rPr lang="uk-UA" sz="1800" dirty="0"/>
              <a:t>— сукупність прийомів дослідження, що застосовуються в науці; вчення про методи пізнання та перетворення </a:t>
            </a:r>
            <a:r>
              <a:rPr lang="uk-UA" sz="1800" dirty="0" smtClean="0"/>
              <a:t>дійсності. </a:t>
            </a:r>
          </a:p>
          <a:p>
            <a:pPr marL="0" indent="0">
              <a:buNone/>
            </a:pPr>
            <a:endParaRPr lang="uk-UA" sz="1800" dirty="0"/>
          </a:p>
          <a:p>
            <a:pPr marL="0" indent="0" algn="just">
              <a:buNone/>
            </a:pPr>
            <a:r>
              <a:rPr lang="uk-UA" sz="1800" dirty="0" smtClean="0"/>
              <a:t>	Методологія проведення енергоаудиту залежить від інформації, яку прагне одержати й за яку готовий платити клієнт, а також від складу використовуваного в ході обстеження контрольно-вимірювального устаткування. З одного боку, </a:t>
            </a:r>
            <a:r>
              <a:rPr lang="uk-UA" sz="1800" dirty="0" err="1" smtClean="0"/>
              <a:t>енергоаудит</a:t>
            </a:r>
            <a:r>
              <a:rPr lang="uk-UA" sz="1800" dirty="0" smtClean="0"/>
              <a:t> може бути простим оглядом енергоспоживання, що ґрунтується на даних лічильників підприємства. З іншого боку, </a:t>
            </a:r>
            <a:r>
              <a:rPr lang="uk-UA" sz="1800" dirty="0" err="1" smtClean="0"/>
              <a:t>енергоаудит</a:t>
            </a:r>
            <a:r>
              <a:rPr lang="uk-UA" sz="1800" dirty="0" smtClean="0"/>
              <a:t> може бути комплексним і трудомістким процесом визначення та ідентифікації всіх напрямків витрат енергії й передбачати встановлення нового постійного вимірювального устаткування, тестування й вимірювання протягом тривалого періоду часу і в результаті детальної перевірки дозволить сформулювати детальні рекомендації. Природно, що останній тип аудиту буде значно дорожчим, ніж перший. </a:t>
            </a:r>
            <a:endParaRPr lang="uk-UA" sz="1800" dirty="0"/>
          </a:p>
        </p:txBody>
      </p:sp>
    </p:spTree>
    <p:extLst>
      <p:ext uri="{BB962C8B-B14F-4D97-AF65-F5344CB8AC3E}">
        <p14:creationId xmlns:p14="http://schemas.microsoft.com/office/powerpoint/2010/main" val="1935352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07504" y="836712"/>
            <a:ext cx="8686800" cy="715962"/>
          </a:xfrm>
        </p:spPr>
        <p:txBody>
          <a:bodyPr/>
          <a:lstStyle/>
          <a:p>
            <a:pPr algn="ctr"/>
            <a:r>
              <a:rPr lang="uk-UA" altLang="ru-RU" sz="3600" dirty="0" smtClean="0">
                <a:solidFill>
                  <a:srgbClr val="FF0000"/>
                </a:solidFill>
              </a:rPr>
              <a:t>Типу енергоаудиту</a:t>
            </a:r>
            <a:endParaRPr lang="ru-RU" altLang="ru-RU" sz="3600" dirty="0">
              <a:solidFill>
                <a:srgbClr val="FF0000"/>
              </a:solidFill>
            </a:endParaRPr>
          </a:p>
        </p:txBody>
      </p:sp>
      <p:sp>
        <p:nvSpPr>
          <p:cNvPr id="17415" name="Rectangle 7"/>
          <p:cNvSpPr>
            <a:spLocks noGrp="1" noChangeArrowheads="1"/>
          </p:cNvSpPr>
          <p:nvPr>
            <p:ph type="body" idx="1"/>
          </p:nvPr>
        </p:nvSpPr>
        <p:spPr>
          <a:xfrm>
            <a:off x="395536" y="1772816"/>
            <a:ext cx="8424936" cy="4968552"/>
          </a:xfrm>
        </p:spPr>
        <p:txBody>
          <a:bodyPr/>
          <a:lstStyle/>
          <a:p>
            <a:pPr marL="0" indent="0" algn="just">
              <a:buNone/>
            </a:pPr>
            <a:r>
              <a:rPr lang="uk-UA" sz="1800" dirty="0" smtClean="0"/>
              <a:t>Методика проведення аудиту повинна ґрунтуватися на певному стандартному (типовому) алгоритмі, що, по-перше, забезпечить якомога ефективнішу роботу самого аудитора, а по-друге, забезпечити можливість настільки ж ефективного підключення інших аудиторів на певних (стандартних) етапах роботи. </a:t>
            </a:r>
          </a:p>
          <a:p>
            <a:pPr marL="0" indent="0" algn="just">
              <a:buNone/>
            </a:pPr>
            <a:endParaRPr lang="uk-UA" sz="2000" dirty="0"/>
          </a:p>
        </p:txBody>
      </p:sp>
      <p:graphicFrame>
        <p:nvGraphicFramePr>
          <p:cNvPr id="2" name="Схема 1"/>
          <p:cNvGraphicFramePr/>
          <p:nvPr>
            <p:extLst>
              <p:ext uri="{D42A27DB-BD31-4B8C-83A1-F6EECF244321}">
                <p14:modId xmlns:p14="http://schemas.microsoft.com/office/powerpoint/2010/main" val="3722720007"/>
              </p:ext>
            </p:extLst>
          </p:nvPr>
        </p:nvGraphicFramePr>
        <p:xfrm>
          <a:off x="971600" y="3212976"/>
          <a:ext cx="7632848" cy="341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8874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51520" y="836712"/>
            <a:ext cx="8686800" cy="648072"/>
          </a:xfrm>
        </p:spPr>
        <p:txBody>
          <a:bodyPr/>
          <a:lstStyle/>
          <a:p>
            <a:pPr algn="ctr"/>
            <a:r>
              <a:rPr lang="uk-UA" sz="3600" dirty="0" smtClean="0">
                <a:solidFill>
                  <a:srgbClr val="FF0000"/>
                </a:solidFill>
              </a:rPr>
              <a:t>Простий </a:t>
            </a:r>
            <a:r>
              <a:rPr lang="uk-UA" sz="3600" dirty="0" err="1" smtClean="0">
                <a:solidFill>
                  <a:srgbClr val="FF0000"/>
                </a:solidFill>
              </a:rPr>
              <a:t>енергоаудит</a:t>
            </a:r>
            <a:r>
              <a:rPr lang="uk-UA" sz="3600" dirty="0" smtClean="0">
                <a:solidFill>
                  <a:srgbClr val="FF0000"/>
                </a:solidFill>
              </a:rPr>
              <a:t> </a:t>
            </a:r>
            <a:endParaRPr lang="uk-UA" sz="3600" dirty="0">
              <a:solidFill>
                <a:srgbClr val="FF0000"/>
              </a:solidFill>
            </a:endParaRPr>
          </a:p>
        </p:txBody>
      </p:sp>
      <p:sp>
        <p:nvSpPr>
          <p:cNvPr id="2" name="Прямоугольник 1"/>
          <p:cNvSpPr/>
          <p:nvPr/>
        </p:nvSpPr>
        <p:spPr>
          <a:xfrm>
            <a:off x="467544" y="1628800"/>
            <a:ext cx="8424936" cy="4893647"/>
          </a:xfrm>
          <a:prstGeom prst="rect">
            <a:avLst/>
          </a:prstGeom>
        </p:spPr>
        <p:txBody>
          <a:bodyPr wrap="square">
            <a:spAutoFit/>
          </a:bodyPr>
          <a:lstStyle/>
          <a:p>
            <a:pPr algn="just"/>
            <a:r>
              <a:rPr lang="uk-UA" dirty="0" smtClean="0">
                <a:solidFill>
                  <a:schemeClr val="bg1"/>
                </a:solidFill>
              </a:rPr>
              <a:t>	Цей тип енергоаудиту найменш витратний і дозволяє визначити загальні можливості енергозбереження. У ході аудиту проводиться візуальне обстеження об’єкту для визначення потенціалів енергозбереження за рахунок </a:t>
            </a:r>
            <a:r>
              <a:rPr lang="uk-UA" dirty="0" err="1" smtClean="0">
                <a:solidFill>
                  <a:schemeClr val="bg1"/>
                </a:solidFill>
              </a:rPr>
              <a:t>оптимізування</a:t>
            </a:r>
            <a:r>
              <a:rPr lang="uk-UA" dirty="0" smtClean="0">
                <a:solidFill>
                  <a:schemeClr val="bg1"/>
                </a:solidFill>
              </a:rPr>
              <a:t> експлуатації устаткування, так само відбувається збір інформації для визначення потреби проведення </a:t>
            </a:r>
            <a:r>
              <a:rPr lang="ru-RU" dirty="0" err="1" smtClean="0">
                <a:solidFill>
                  <a:schemeClr val="bg1"/>
                </a:solidFill>
              </a:rPr>
              <a:t>детальнішого</a:t>
            </a:r>
            <a:r>
              <a:rPr lang="ru-RU" dirty="0" smtClean="0">
                <a:solidFill>
                  <a:schemeClr val="bg1"/>
                </a:solidFill>
              </a:rPr>
              <a:t> </a:t>
            </a:r>
            <a:r>
              <a:rPr lang="ru-RU" dirty="0" err="1">
                <a:solidFill>
                  <a:schemeClr val="bg1"/>
                </a:solidFill>
              </a:rPr>
              <a:t>аналізу</a:t>
            </a:r>
            <a:r>
              <a:rPr lang="ru-RU" dirty="0">
                <a:solidFill>
                  <a:schemeClr val="bg1"/>
                </a:solidFill>
              </a:rPr>
              <a:t>. Таким чином, </a:t>
            </a:r>
            <a:r>
              <a:rPr lang="ru-RU" dirty="0" err="1">
                <a:solidFill>
                  <a:schemeClr val="bg1"/>
                </a:solidFill>
              </a:rPr>
              <a:t>простий</a:t>
            </a:r>
            <a:r>
              <a:rPr lang="ru-RU" dirty="0">
                <a:solidFill>
                  <a:schemeClr val="bg1"/>
                </a:solidFill>
              </a:rPr>
              <a:t> </a:t>
            </a:r>
            <a:r>
              <a:rPr lang="ru-RU" dirty="0" err="1" smtClean="0">
                <a:solidFill>
                  <a:schemeClr val="bg1"/>
                </a:solidFill>
              </a:rPr>
              <a:t>енергоаудит</a:t>
            </a:r>
            <a:endParaRPr lang="ru-RU" dirty="0" smtClean="0">
              <a:solidFill>
                <a:schemeClr val="bg1"/>
              </a:solidFill>
            </a:endParaRPr>
          </a:p>
          <a:p>
            <a:pPr algn="l"/>
            <a:r>
              <a:rPr lang="ru-RU" b="1" dirty="0" smtClean="0">
                <a:solidFill>
                  <a:schemeClr val="bg1"/>
                </a:solidFill>
              </a:rPr>
              <a:t>− с</a:t>
            </a:r>
            <a:r>
              <a:rPr lang="uk-UA" b="1" dirty="0" err="1" smtClean="0">
                <a:solidFill>
                  <a:schemeClr val="bg1"/>
                </a:solidFill>
              </a:rPr>
              <a:t>клада</a:t>
            </a:r>
            <a:r>
              <a:rPr lang="ru-RU" b="1" dirty="0" smtClean="0">
                <a:solidFill>
                  <a:schemeClr val="bg1"/>
                </a:solidFill>
              </a:rPr>
              <a:t>є </a:t>
            </a:r>
            <a:r>
              <a:rPr lang="ru-RU" b="1" dirty="0" err="1">
                <a:solidFill>
                  <a:schemeClr val="bg1"/>
                </a:solidFill>
              </a:rPr>
              <a:t>загальне</a:t>
            </a:r>
            <a:r>
              <a:rPr lang="ru-RU" b="1" dirty="0">
                <a:solidFill>
                  <a:schemeClr val="bg1"/>
                </a:solidFill>
              </a:rPr>
              <a:t> </a:t>
            </a:r>
            <a:r>
              <a:rPr lang="ru-RU" b="1" dirty="0" err="1">
                <a:solidFill>
                  <a:schemeClr val="bg1"/>
                </a:solidFill>
              </a:rPr>
              <a:t>уявлення</a:t>
            </a:r>
            <a:r>
              <a:rPr lang="ru-RU" b="1" dirty="0">
                <a:solidFill>
                  <a:schemeClr val="bg1"/>
                </a:solidFill>
              </a:rPr>
              <a:t> про </a:t>
            </a:r>
            <a:r>
              <a:rPr lang="ru-RU" b="1" dirty="0" err="1">
                <a:solidFill>
                  <a:schemeClr val="bg1"/>
                </a:solidFill>
              </a:rPr>
              <a:t>об’єкт</a:t>
            </a:r>
            <a:r>
              <a:rPr lang="ru-RU" b="1" dirty="0">
                <a:solidFill>
                  <a:schemeClr val="bg1"/>
                </a:solidFill>
              </a:rPr>
              <a:t> </a:t>
            </a:r>
            <a:r>
              <a:rPr lang="ru-RU" b="1" dirty="0" err="1">
                <a:solidFill>
                  <a:schemeClr val="bg1"/>
                </a:solidFill>
              </a:rPr>
              <a:t>енергоаудиту</a:t>
            </a:r>
            <a:r>
              <a:rPr lang="ru-RU" b="1" dirty="0">
                <a:solidFill>
                  <a:schemeClr val="bg1"/>
                </a:solidFill>
              </a:rPr>
              <a:t>, </a:t>
            </a:r>
            <a:endParaRPr lang="uk-UA" b="1" dirty="0">
              <a:solidFill>
                <a:schemeClr val="bg1"/>
              </a:solidFill>
            </a:endParaRPr>
          </a:p>
          <a:p>
            <a:pPr algn="l"/>
            <a:r>
              <a:rPr lang="ru-RU" b="1" dirty="0">
                <a:solidFill>
                  <a:schemeClr val="bg1"/>
                </a:solidFill>
              </a:rPr>
              <a:t>− </a:t>
            </a:r>
            <a:r>
              <a:rPr lang="uk-UA" b="1" dirty="0" smtClean="0">
                <a:solidFill>
                  <a:schemeClr val="bg1"/>
                </a:solidFill>
              </a:rPr>
              <a:t>робить</a:t>
            </a:r>
            <a:r>
              <a:rPr lang="ru-RU" b="1" dirty="0" smtClean="0">
                <a:solidFill>
                  <a:schemeClr val="bg1"/>
                </a:solidFill>
              </a:rPr>
              <a:t> </a:t>
            </a:r>
            <a:r>
              <a:rPr lang="ru-RU" b="1" dirty="0" err="1">
                <a:solidFill>
                  <a:schemeClr val="bg1"/>
                </a:solidFill>
              </a:rPr>
              <a:t>загальні</a:t>
            </a:r>
            <a:r>
              <a:rPr lang="ru-RU" b="1" dirty="0">
                <a:solidFill>
                  <a:schemeClr val="bg1"/>
                </a:solidFill>
              </a:rPr>
              <a:t> </a:t>
            </a:r>
            <a:r>
              <a:rPr lang="ru-RU" b="1" dirty="0" err="1">
                <a:solidFill>
                  <a:schemeClr val="bg1"/>
                </a:solidFill>
              </a:rPr>
              <a:t>висновки</a:t>
            </a:r>
            <a:r>
              <a:rPr lang="ru-RU" b="1" dirty="0">
                <a:solidFill>
                  <a:schemeClr val="bg1"/>
                </a:solidFill>
              </a:rPr>
              <a:t> про </a:t>
            </a:r>
            <a:r>
              <a:rPr lang="ru-RU" b="1" dirty="0" err="1">
                <a:solidFill>
                  <a:schemeClr val="bg1"/>
                </a:solidFill>
              </a:rPr>
              <a:t>споживання</a:t>
            </a:r>
            <a:r>
              <a:rPr lang="ru-RU" b="1" dirty="0">
                <a:solidFill>
                  <a:schemeClr val="bg1"/>
                </a:solidFill>
              </a:rPr>
              <a:t> </a:t>
            </a:r>
            <a:r>
              <a:rPr lang="ru-RU" b="1" dirty="0" err="1">
                <a:solidFill>
                  <a:schemeClr val="bg1"/>
                </a:solidFill>
              </a:rPr>
              <a:t>енергії</a:t>
            </a:r>
            <a:r>
              <a:rPr lang="ru-RU" b="1" dirty="0">
                <a:solidFill>
                  <a:schemeClr val="bg1"/>
                </a:solidFill>
              </a:rPr>
              <a:t>, </a:t>
            </a:r>
            <a:endParaRPr lang="uk-UA" b="1" dirty="0">
              <a:solidFill>
                <a:schemeClr val="bg1"/>
              </a:solidFill>
            </a:endParaRPr>
          </a:p>
          <a:p>
            <a:pPr algn="l"/>
            <a:r>
              <a:rPr lang="ru-RU" b="1" dirty="0">
                <a:solidFill>
                  <a:schemeClr val="bg1"/>
                </a:solidFill>
              </a:rPr>
              <a:t>− </a:t>
            </a:r>
            <a:r>
              <a:rPr lang="ru-RU" b="1" dirty="0" err="1">
                <a:solidFill>
                  <a:schemeClr val="bg1"/>
                </a:solidFill>
              </a:rPr>
              <a:t>дозволяє</a:t>
            </a:r>
            <a:r>
              <a:rPr lang="ru-RU" b="1" dirty="0">
                <a:solidFill>
                  <a:schemeClr val="bg1"/>
                </a:solidFill>
              </a:rPr>
              <a:t> </a:t>
            </a:r>
            <a:r>
              <a:rPr lang="ru-RU" b="1" dirty="0" err="1">
                <a:solidFill>
                  <a:schemeClr val="bg1"/>
                </a:solidFill>
              </a:rPr>
              <a:t>підготувати</a:t>
            </a:r>
            <a:r>
              <a:rPr lang="ru-RU" b="1" dirty="0">
                <a:solidFill>
                  <a:schemeClr val="bg1"/>
                </a:solidFill>
              </a:rPr>
              <a:t> </a:t>
            </a:r>
            <a:r>
              <a:rPr lang="ru-RU" b="1" dirty="0" err="1">
                <a:solidFill>
                  <a:schemeClr val="bg1"/>
                </a:solidFill>
              </a:rPr>
              <a:t>комерційну</a:t>
            </a:r>
            <a:r>
              <a:rPr lang="ru-RU" b="1" dirty="0">
                <a:solidFill>
                  <a:schemeClr val="bg1"/>
                </a:solidFill>
              </a:rPr>
              <a:t> </a:t>
            </a:r>
            <a:r>
              <a:rPr lang="ru-RU" b="1" dirty="0" err="1">
                <a:solidFill>
                  <a:schemeClr val="bg1"/>
                </a:solidFill>
              </a:rPr>
              <a:t>пропозицію</a:t>
            </a:r>
            <a:r>
              <a:rPr lang="ru-RU" b="1" dirty="0">
                <a:solidFill>
                  <a:schemeClr val="bg1"/>
                </a:solidFill>
              </a:rPr>
              <a:t> для </a:t>
            </a:r>
            <a:r>
              <a:rPr lang="ru-RU" b="1" dirty="0" err="1">
                <a:solidFill>
                  <a:schemeClr val="bg1"/>
                </a:solidFill>
              </a:rPr>
              <a:t>проведення</a:t>
            </a:r>
            <a:r>
              <a:rPr lang="ru-RU" b="1" dirty="0">
                <a:solidFill>
                  <a:schemeClr val="bg1"/>
                </a:solidFill>
              </a:rPr>
              <a:t> </a:t>
            </a:r>
            <a:r>
              <a:rPr lang="ru-RU" b="1" dirty="0" err="1">
                <a:solidFill>
                  <a:schemeClr val="bg1"/>
                </a:solidFill>
              </a:rPr>
              <a:t>детальнішого</a:t>
            </a:r>
            <a:r>
              <a:rPr lang="ru-RU" b="1" dirty="0">
                <a:solidFill>
                  <a:schemeClr val="bg1"/>
                </a:solidFill>
              </a:rPr>
              <a:t> </a:t>
            </a:r>
            <a:r>
              <a:rPr lang="ru-RU" b="1" dirty="0" err="1">
                <a:solidFill>
                  <a:schemeClr val="bg1"/>
                </a:solidFill>
              </a:rPr>
              <a:t>аналізу</a:t>
            </a:r>
            <a:r>
              <a:rPr lang="ru-RU" b="1" dirty="0">
                <a:solidFill>
                  <a:schemeClr val="bg1"/>
                </a:solidFill>
              </a:rPr>
              <a:t>.</a:t>
            </a:r>
            <a:endParaRPr lang="uk-UA" b="1" dirty="0">
              <a:solidFill>
                <a:schemeClr val="bg1"/>
              </a:solidFill>
            </a:endParaRPr>
          </a:p>
        </p:txBody>
      </p:sp>
    </p:spTree>
    <p:extLst>
      <p:ext uri="{BB962C8B-B14F-4D97-AF65-F5344CB8AC3E}">
        <p14:creationId xmlns:p14="http://schemas.microsoft.com/office/powerpoint/2010/main" val="6231298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51520" y="836712"/>
            <a:ext cx="8686800" cy="648072"/>
          </a:xfrm>
        </p:spPr>
        <p:txBody>
          <a:bodyPr/>
          <a:lstStyle/>
          <a:p>
            <a:pPr algn="ctr"/>
            <a:r>
              <a:rPr lang="ru-RU" sz="3600" dirty="0" err="1">
                <a:solidFill>
                  <a:srgbClr val="FF0000"/>
                </a:solidFill>
              </a:rPr>
              <a:t>Попередній</a:t>
            </a:r>
            <a:r>
              <a:rPr lang="ru-RU" sz="3600" dirty="0">
                <a:solidFill>
                  <a:srgbClr val="FF0000"/>
                </a:solidFill>
              </a:rPr>
              <a:t> </a:t>
            </a:r>
            <a:r>
              <a:rPr lang="ru-RU" sz="3600" dirty="0" err="1">
                <a:solidFill>
                  <a:srgbClr val="FF0000"/>
                </a:solidFill>
              </a:rPr>
              <a:t>енергоаудит</a:t>
            </a:r>
            <a:r>
              <a:rPr lang="ru-RU" sz="3600" dirty="0">
                <a:solidFill>
                  <a:srgbClr val="FF0000"/>
                </a:solidFill>
              </a:rPr>
              <a:t> </a:t>
            </a:r>
            <a:endParaRPr lang="uk-UA" sz="3600" dirty="0">
              <a:solidFill>
                <a:srgbClr val="FF0000"/>
              </a:solidFill>
            </a:endParaRPr>
          </a:p>
        </p:txBody>
      </p:sp>
      <p:sp>
        <p:nvSpPr>
          <p:cNvPr id="2" name="Прямоугольник 1"/>
          <p:cNvSpPr/>
          <p:nvPr/>
        </p:nvSpPr>
        <p:spPr>
          <a:xfrm>
            <a:off x="467544" y="1628800"/>
            <a:ext cx="8424936" cy="5324535"/>
          </a:xfrm>
          <a:prstGeom prst="rect">
            <a:avLst/>
          </a:prstGeom>
        </p:spPr>
        <p:txBody>
          <a:bodyPr wrap="square">
            <a:spAutoFit/>
          </a:bodyPr>
          <a:lstStyle/>
          <a:p>
            <a:pPr algn="l"/>
            <a:r>
              <a:rPr lang="uk-UA" sz="2000" dirty="0" smtClean="0">
                <a:solidFill>
                  <a:schemeClr val="bg1"/>
                </a:solidFill>
              </a:rPr>
              <a:t>Необхідне використання вимірювальних засобів і обладнання для тестування, щоб дати кількісну оцінку споживачів енергії та втрат, а також визначити очікуваний економічний ефект від впровадження енергозберігаючих заходів. </a:t>
            </a:r>
          </a:p>
          <a:p>
            <a:pPr algn="l"/>
            <a:r>
              <a:rPr lang="ru-RU" sz="2000" dirty="0" err="1" smtClean="0">
                <a:solidFill>
                  <a:schemeClr val="bg1"/>
                </a:solidFill>
              </a:rPr>
              <a:t>Склавши</a:t>
            </a:r>
            <a:r>
              <a:rPr lang="ru-RU" sz="2000" dirty="0" smtClean="0">
                <a:solidFill>
                  <a:schemeClr val="bg1"/>
                </a:solidFill>
              </a:rPr>
              <a:t> </a:t>
            </a:r>
            <a:r>
              <a:rPr lang="ru-RU" sz="2000" dirty="0" err="1">
                <a:solidFill>
                  <a:schemeClr val="bg1"/>
                </a:solidFill>
              </a:rPr>
              <a:t>кілька</a:t>
            </a:r>
            <a:r>
              <a:rPr lang="ru-RU" sz="2000" dirty="0">
                <a:solidFill>
                  <a:schemeClr val="bg1"/>
                </a:solidFill>
              </a:rPr>
              <a:t> перших </a:t>
            </a:r>
            <a:r>
              <a:rPr lang="ru-RU" sz="2000" dirty="0" err="1">
                <a:solidFill>
                  <a:schemeClr val="bg1"/>
                </a:solidFill>
              </a:rPr>
              <a:t>звітів</a:t>
            </a:r>
            <a:r>
              <a:rPr lang="ru-RU" sz="2000" dirty="0">
                <a:solidFill>
                  <a:schemeClr val="bg1"/>
                </a:solidFill>
              </a:rPr>
              <a:t> з </a:t>
            </a:r>
            <a:r>
              <a:rPr lang="ru-RU" sz="2000" dirty="0" err="1">
                <a:solidFill>
                  <a:schemeClr val="bg1"/>
                </a:solidFill>
              </a:rPr>
              <a:t>енергоаудиту</a:t>
            </a:r>
            <a:r>
              <a:rPr lang="ru-RU" sz="2000" dirty="0">
                <a:solidFill>
                  <a:schemeClr val="bg1"/>
                </a:solidFill>
              </a:rPr>
              <a:t>, </a:t>
            </a:r>
            <a:r>
              <a:rPr lang="ru-RU" sz="2000" dirty="0" err="1">
                <a:solidFill>
                  <a:schemeClr val="bg1"/>
                </a:solidFill>
              </a:rPr>
              <a:t>енергоаудитор</a:t>
            </a:r>
            <a:r>
              <a:rPr lang="ru-RU" sz="2000" dirty="0">
                <a:solidFill>
                  <a:schemeClr val="bg1"/>
                </a:solidFill>
              </a:rPr>
              <a:t> </a:t>
            </a:r>
            <a:r>
              <a:rPr lang="ru-RU" sz="2000" dirty="0" err="1" smtClean="0">
                <a:solidFill>
                  <a:schemeClr val="bg1"/>
                </a:solidFill>
              </a:rPr>
              <a:t>може</a:t>
            </a:r>
            <a:r>
              <a:rPr lang="ru-RU" sz="2000" dirty="0" smtClean="0">
                <a:solidFill>
                  <a:schemeClr val="bg1"/>
                </a:solidFill>
              </a:rPr>
              <a:t> </a:t>
            </a:r>
            <a:r>
              <a:rPr lang="ru-RU" sz="2000" dirty="0">
                <a:solidFill>
                  <a:schemeClr val="bg1"/>
                </a:solidFill>
              </a:rPr>
              <a:t>легко </a:t>
            </a:r>
            <a:r>
              <a:rPr lang="ru-RU" sz="2000" dirty="0" err="1">
                <a:solidFill>
                  <a:schemeClr val="bg1"/>
                </a:solidFill>
              </a:rPr>
              <a:t>досліджувати</a:t>
            </a:r>
            <a:r>
              <a:rPr lang="ru-RU" sz="2000" dirty="0">
                <a:solidFill>
                  <a:schemeClr val="bg1"/>
                </a:solidFill>
              </a:rPr>
              <a:t> </a:t>
            </a:r>
            <a:r>
              <a:rPr lang="ru-RU" sz="2000" dirty="0" err="1">
                <a:solidFill>
                  <a:schemeClr val="bg1"/>
                </a:solidFill>
              </a:rPr>
              <a:t>інші</a:t>
            </a:r>
            <a:r>
              <a:rPr lang="ru-RU" sz="2000" dirty="0">
                <a:solidFill>
                  <a:schemeClr val="bg1"/>
                </a:solidFill>
              </a:rPr>
              <a:t> </a:t>
            </a:r>
            <a:r>
              <a:rPr lang="ru-RU" sz="2000" dirty="0" err="1">
                <a:solidFill>
                  <a:schemeClr val="bg1"/>
                </a:solidFill>
              </a:rPr>
              <a:t>аналогічні</a:t>
            </a:r>
            <a:r>
              <a:rPr lang="ru-RU" sz="2000" dirty="0">
                <a:solidFill>
                  <a:schemeClr val="bg1"/>
                </a:solidFill>
              </a:rPr>
              <a:t> </a:t>
            </a:r>
            <a:r>
              <a:rPr lang="ru-RU" sz="2000" dirty="0" err="1">
                <a:solidFill>
                  <a:schemeClr val="bg1"/>
                </a:solidFill>
              </a:rPr>
              <a:t>об’єкти</a:t>
            </a:r>
            <a:r>
              <a:rPr lang="ru-RU" sz="2000" dirty="0">
                <a:solidFill>
                  <a:schemeClr val="bg1"/>
                </a:solidFill>
              </a:rPr>
              <a:t> й </a:t>
            </a:r>
            <a:r>
              <a:rPr lang="ru-RU" sz="2000" dirty="0" err="1">
                <a:solidFill>
                  <a:schemeClr val="bg1"/>
                </a:solidFill>
              </a:rPr>
              <a:t>визначити</a:t>
            </a:r>
            <a:r>
              <a:rPr lang="ru-RU" sz="2000" dirty="0">
                <a:solidFill>
                  <a:schemeClr val="bg1"/>
                </a:solidFill>
              </a:rPr>
              <a:t> </a:t>
            </a:r>
            <a:r>
              <a:rPr lang="ru-RU" sz="2000" dirty="0" err="1">
                <a:solidFill>
                  <a:schemeClr val="bg1"/>
                </a:solidFill>
              </a:rPr>
              <a:t>можливості</a:t>
            </a:r>
            <a:r>
              <a:rPr lang="ru-RU" sz="2000" dirty="0">
                <a:solidFill>
                  <a:schemeClr val="bg1"/>
                </a:solidFill>
              </a:rPr>
              <a:t> </a:t>
            </a:r>
            <a:r>
              <a:rPr lang="ru-RU" sz="2000" dirty="0" err="1">
                <a:solidFill>
                  <a:schemeClr val="bg1"/>
                </a:solidFill>
              </a:rPr>
              <a:t>застосування</a:t>
            </a:r>
            <a:r>
              <a:rPr lang="ru-RU" sz="2000" dirty="0">
                <a:solidFill>
                  <a:schemeClr val="bg1"/>
                </a:solidFill>
              </a:rPr>
              <a:t> </a:t>
            </a:r>
            <a:r>
              <a:rPr lang="ru-RU" sz="2000" dirty="0" err="1">
                <a:solidFill>
                  <a:schemeClr val="bg1"/>
                </a:solidFill>
              </a:rPr>
              <a:t>технологій</a:t>
            </a:r>
            <a:r>
              <a:rPr lang="ru-RU" sz="2000" dirty="0">
                <a:solidFill>
                  <a:schemeClr val="bg1"/>
                </a:solidFill>
              </a:rPr>
              <a:t> </a:t>
            </a:r>
            <a:r>
              <a:rPr lang="ru-RU" sz="2000" dirty="0" err="1">
                <a:solidFill>
                  <a:schemeClr val="bg1"/>
                </a:solidFill>
              </a:rPr>
              <a:t>енергозбереження</a:t>
            </a:r>
            <a:r>
              <a:rPr lang="ru-RU" sz="2000" dirty="0">
                <a:solidFill>
                  <a:schemeClr val="bg1"/>
                </a:solidFill>
              </a:rPr>
              <a:t>, </a:t>
            </a:r>
            <a:r>
              <a:rPr lang="ru-RU" sz="2000" dirty="0" err="1">
                <a:solidFill>
                  <a:schemeClr val="bg1"/>
                </a:solidFill>
              </a:rPr>
              <a:t>які</a:t>
            </a:r>
            <a:r>
              <a:rPr lang="ru-RU" sz="2000" dirty="0">
                <a:solidFill>
                  <a:schemeClr val="bg1"/>
                </a:solidFill>
              </a:rPr>
              <a:t> </a:t>
            </a:r>
            <a:r>
              <a:rPr lang="ru-RU" sz="2000" dirty="0" err="1">
                <a:solidFill>
                  <a:schemeClr val="bg1"/>
                </a:solidFill>
              </a:rPr>
              <a:t>він</a:t>
            </a:r>
            <a:r>
              <a:rPr lang="ru-RU" sz="2000" dirty="0">
                <a:solidFill>
                  <a:schemeClr val="bg1"/>
                </a:solidFill>
              </a:rPr>
              <a:t> з </a:t>
            </a:r>
            <a:r>
              <a:rPr lang="ru-RU" sz="2000" dirty="0" err="1">
                <a:solidFill>
                  <a:schemeClr val="bg1"/>
                </a:solidFill>
              </a:rPr>
              <a:t>успіхом</a:t>
            </a:r>
            <a:r>
              <a:rPr lang="ru-RU" sz="2000" dirty="0">
                <a:solidFill>
                  <a:schemeClr val="bg1"/>
                </a:solidFill>
              </a:rPr>
              <a:t> </a:t>
            </a:r>
            <a:r>
              <a:rPr lang="ru-RU" sz="2000" dirty="0" err="1">
                <a:solidFill>
                  <a:schemeClr val="bg1"/>
                </a:solidFill>
              </a:rPr>
              <a:t>використав</a:t>
            </a:r>
            <a:r>
              <a:rPr lang="ru-RU" sz="2000" dirty="0">
                <a:solidFill>
                  <a:schemeClr val="bg1"/>
                </a:solidFill>
              </a:rPr>
              <a:t>. </a:t>
            </a:r>
            <a:r>
              <a:rPr lang="ru-RU" sz="2000" dirty="0" err="1">
                <a:solidFill>
                  <a:schemeClr val="bg1"/>
                </a:solidFill>
              </a:rPr>
              <a:t>Цей</a:t>
            </a:r>
            <a:r>
              <a:rPr lang="ru-RU" sz="2000" dirty="0">
                <a:solidFill>
                  <a:schemeClr val="bg1"/>
                </a:solidFill>
              </a:rPr>
              <a:t> метод </a:t>
            </a:r>
            <a:r>
              <a:rPr lang="ru-RU" sz="2000" dirty="0" err="1">
                <a:solidFill>
                  <a:schemeClr val="bg1"/>
                </a:solidFill>
              </a:rPr>
              <a:t>рекомендується</a:t>
            </a:r>
            <a:r>
              <a:rPr lang="ru-RU" sz="2000" dirty="0">
                <a:solidFill>
                  <a:schemeClr val="bg1"/>
                </a:solidFill>
              </a:rPr>
              <a:t> </a:t>
            </a:r>
            <a:r>
              <a:rPr lang="ru-RU" sz="2000" dirty="0" err="1">
                <a:solidFill>
                  <a:schemeClr val="bg1"/>
                </a:solidFill>
              </a:rPr>
              <a:t>також</a:t>
            </a:r>
            <a:r>
              <a:rPr lang="ru-RU" sz="2000" dirty="0">
                <a:solidFill>
                  <a:schemeClr val="bg1"/>
                </a:solidFill>
              </a:rPr>
              <a:t> </a:t>
            </a:r>
            <a:r>
              <a:rPr lang="ru-RU" sz="2000" dirty="0" err="1">
                <a:solidFill>
                  <a:schemeClr val="bg1"/>
                </a:solidFill>
              </a:rPr>
              <a:t>застосовувати</a:t>
            </a:r>
            <a:r>
              <a:rPr lang="ru-RU" sz="2000" dirty="0">
                <a:solidFill>
                  <a:schemeClr val="bg1"/>
                </a:solidFill>
              </a:rPr>
              <a:t> </a:t>
            </a:r>
            <a:r>
              <a:rPr lang="ru-RU" sz="2000" dirty="0" err="1">
                <a:solidFill>
                  <a:schemeClr val="bg1"/>
                </a:solidFill>
              </a:rPr>
              <a:t>професійним</a:t>
            </a:r>
            <a:r>
              <a:rPr lang="ru-RU" sz="2000" dirty="0">
                <a:solidFill>
                  <a:schemeClr val="bg1"/>
                </a:solidFill>
              </a:rPr>
              <a:t> консультантам з </a:t>
            </a:r>
            <a:r>
              <a:rPr lang="ru-RU" sz="2000" dirty="0" err="1">
                <a:solidFill>
                  <a:schemeClr val="bg1"/>
                </a:solidFill>
              </a:rPr>
              <a:t>енергетичних</a:t>
            </a:r>
            <a:r>
              <a:rPr lang="ru-RU" sz="2000" dirty="0">
                <a:solidFill>
                  <a:schemeClr val="bg1"/>
                </a:solidFill>
              </a:rPr>
              <a:t> </a:t>
            </a:r>
            <a:r>
              <a:rPr lang="ru-RU" sz="2000" dirty="0" err="1">
                <a:solidFill>
                  <a:schemeClr val="bg1"/>
                </a:solidFill>
              </a:rPr>
              <a:t>питань</a:t>
            </a:r>
            <a:r>
              <a:rPr lang="ru-RU" sz="2000" dirty="0">
                <a:solidFill>
                  <a:schemeClr val="bg1"/>
                </a:solidFill>
              </a:rPr>
              <a:t>. Таким чином, </a:t>
            </a:r>
            <a:r>
              <a:rPr lang="ru-RU" sz="2000" dirty="0" err="1">
                <a:solidFill>
                  <a:schemeClr val="bg1"/>
                </a:solidFill>
              </a:rPr>
              <a:t>попередній</a:t>
            </a:r>
            <a:r>
              <a:rPr lang="ru-RU" sz="2000" dirty="0">
                <a:solidFill>
                  <a:schemeClr val="bg1"/>
                </a:solidFill>
              </a:rPr>
              <a:t> </a:t>
            </a:r>
            <a:r>
              <a:rPr lang="ru-RU" sz="2000" dirty="0" err="1">
                <a:solidFill>
                  <a:schemeClr val="bg1"/>
                </a:solidFill>
              </a:rPr>
              <a:t>енергоаудит</a:t>
            </a:r>
            <a:r>
              <a:rPr lang="ru-RU" sz="2000" dirty="0">
                <a:solidFill>
                  <a:schemeClr val="bg1"/>
                </a:solidFill>
              </a:rPr>
              <a:t>: </a:t>
            </a:r>
            <a:endParaRPr lang="uk-UA" sz="2000" dirty="0">
              <a:solidFill>
                <a:schemeClr val="bg1"/>
              </a:solidFill>
            </a:endParaRPr>
          </a:p>
          <a:p>
            <a:pPr algn="l"/>
            <a:r>
              <a:rPr lang="ru-RU" sz="2000" dirty="0">
                <a:solidFill>
                  <a:schemeClr val="bg1"/>
                </a:solidFill>
              </a:rPr>
              <a:t>− </a:t>
            </a:r>
            <a:r>
              <a:rPr lang="ru-RU" sz="2000" dirty="0" err="1">
                <a:solidFill>
                  <a:schemeClr val="bg1"/>
                </a:solidFill>
              </a:rPr>
              <a:t>забезпечує</a:t>
            </a:r>
            <a:r>
              <a:rPr lang="ru-RU" sz="2000" dirty="0">
                <a:solidFill>
                  <a:schemeClr val="bg1"/>
                </a:solidFill>
              </a:rPr>
              <a:t> </a:t>
            </a:r>
            <a:r>
              <a:rPr lang="ru-RU" sz="2000" dirty="0" err="1">
                <a:solidFill>
                  <a:schemeClr val="bg1"/>
                </a:solidFill>
              </a:rPr>
              <a:t>базове</a:t>
            </a:r>
            <a:r>
              <a:rPr lang="ru-RU" sz="2000" dirty="0">
                <a:solidFill>
                  <a:schemeClr val="bg1"/>
                </a:solidFill>
              </a:rPr>
              <a:t> </a:t>
            </a:r>
            <a:r>
              <a:rPr lang="ru-RU" sz="2000" dirty="0" err="1">
                <a:solidFill>
                  <a:schemeClr val="bg1"/>
                </a:solidFill>
              </a:rPr>
              <a:t>енергетичне</a:t>
            </a:r>
            <a:r>
              <a:rPr lang="ru-RU" sz="2000" dirty="0">
                <a:solidFill>
                  <a:schemeClr val="bg1"/>
                </a:solidFill>
              </a:rPr>
              <a:t> </a:t>
            </a:r>
            <a:r>
              <a:rPr lang="ru-RU" sz="2000" dirty="0" err="1">
                <a:solidFill>
                  <a:schemeClr val="bg1"/>
                </a:solidFill>
              </a:rPr>
              <a:t>обстеження</a:t>
            </a:r>
            <a:r>
              <a:rPr lang="ru-RU" sz="2000" dirty="0">
                <a:solidFill>
                  <a:schemeClr val="bg1"/>
                </a:solidFill>
              </a:rPr>
              <a:t>; </a:t>
            </a:r>
            <a:endParaRPr lang="uk-UA" sz="2000" dirty="0">
              <a:solidFill>
                <a:schemeClr val="bg1"/>
              </a:solidFill>
            </a:endParaRPr>
          </a:p>
          <a:p>
            <a:pPr algn="l"/>
            <a:r>
              <a:rPr lang="ru-RU" sz="2000" dirty="0">
                <a:solidFill>
                  <a:schemeClr val="bg1"/>
                </a:solidFill>
              </a:rPr>
              <a:t>− </a:t>
            </a:r>
            <a:r>
              <a:rPr lang="ru-RU" sz="2000" dirty="0" err="1">
                <a:solidFill>
                  <a:schemeClr val="bg1"/>
                </a:solidFill>
              </a:rPr>
              <a:t>дає</a:t>
            </a:r>
            <a:r>
              <a:rPr lang="ru-RU" sz="2000" dirty="0">
                <a:solidFill>
                  <a:schemeClr val="bg1"/>
                </a:solidFill>
              </a:rPr>
              <a:t> карту </a:t>
            </a:r>
            <a:r>
              <a:rPr lang="ru-RU" sz="2000" dirty="0" err="1">
                <a:solidFill>
                  <a:schemeClr val="bg1"/>
                </a:solidFill>
              </a:rPr>
              <a:t>розподілу</a:t>
            </a:r>
            <a:r>
              <a:rPr lang="ru-RU" sz="2000" dirty="0">
                <a:solidFill>
                  <a:schemeClr val="bg1"/>
                </a:solidFill>
              </a:rPr>
              <a:t> </a:t>
            </a:r>
            <a:r>
              <a:rPr lang="ru-RU" sz="2000" dirty="0" err="1">
                <a:solidFill>
                  <a:schemeClr val="bg1"/>
                </a:solidFill>
              </a:rPr>
              <a:t>енергії</a:t>
            </a:r>
            <a:r>
              <a:rPr lang="ru-RU" sz="2000" dirty="0">
                <a:solidFill>
                  <a:schemeClr val="bg1"/>
                </a:solidFill>
              </a:rPr>
              <a:t>; </a:t>
            </a:r>
            <a:endParaRPr lang="uk-UA" sz="2000" dirty="0">
              <a:solidFill>
                <a:schemeClr val="bg1"/>
              </a:solidFill>
            </a:endParaRPr>
          </a:p>
          <a:p>
            <a:pPr algn="l"/>
            <a:r>
              <a:rPr lang="ru-RU" sz="2000" dirty="0">
                <a:solidFill>
                  <a:schemeClr val="bg1"/>
                </a:solidFill>
              </a:rPr>
              <a:t>− </a:t>
            </a:r>
            <a:r>
              <a:rPr lang="ru-RU" sz="2000" dirty="0" err="1">
                <a:solidFill>
                  <a:schemeClr val="bg1"/>
                </a:solidFill>
              </a:rPr>
              <a:t>приділяє</a:t>
            </a:r>
            <a:r>
              <a:rPr lang="ru-RU" sz="2000" dirty="0">
                <a:solidFill>
                  <a:schemeClr val="bg1"/>
                </a:solidFill>
              </a:rPr>
              <a:t> </a:t>
            </a:r>
            <a:r>
              <a:rPr lang="ru-RU" sz="2000" dirty="0" err="1">
                <a:solidFill>
                  <a:schemeClr val="bg1"/>
                </a:solidFill>
              </a:rPr>
              <a:t>особливу</a:t>
            </a:r>
            <a:r>
              <a:rPr lang="ru-RU" sz="2000" dirty="0">
                <a:solidFill>
                  <a:schemeClr val="bg1"/>
                </a:solidFill>
              </a:rPr>
              <a:t> </a:t>
            </a:r>
            <a:r>
              <a:rPr lang="ru-RU" sz="2000" dirty="0" err="1">
                <a:solidFill>
                  <a:schemeClr val="bg1"/>
                </a:solidFill>
              </a:rPr>
              <a:t>увагу</a:t>
            </a:r>
            <a:r>
              <a:rPr lang="ru-RU" sz="2000" dirty="0">
                <a:solidFill>
                  <a:schemeClr val="bg1"/>
                </a:solidFill>
              </a:rPr>
              <a:t> </a:t>
            </a:r>
            <a:r>
              <a:rPr lang="ru-RU" sz="2000" dirty="0" err="1">
                <a:solidFill>
                  <a:schemeClr val="bg1"/>
                </a:solidFill>
              </a:rPr>
              <a:t>стандартним</a:t>
            </a:r>
            <a:r>
              <a:rPr lang="ru-RU" sz="2000" dirty="0">
                <a:solidFill>
                  <a:schemeClr val="bg1"/>
                </a:solidFill>
              </a:rPr>
              <a:t> заходам </a:t>
            </a:r>
            <a:r>
              <a:rPr lang="ru-RU" sz="2000" dirty="0" err="1">
                <a:solidFill>
                  <a:schemeClr val="bg1"/>
                </a:solidFill>
              </a:rPr>
              <a:t>щодо</a:t>
            </a:r>
            <a:r>
              <a:rPr lang="ru-RU" sz="2000" dirty="0">
                <a:solidFill>
                  <a:schemeClr val="bg1"/>
                </a:solidFill>
              </a:rPr>
              <a:t> </a:t>
            </a:r>
            <a:r>
              <a:rPr lang="ru-RU" sz="2000" dirty="0" err="1">
                <a:solidFill>
                  <a:schemeClr val="bg1"/>
                </a:solidFill>
              </a:rPr>
              <a:t>економії</a:t>
            </a:r>
            <a:r>
              <a:rPr lang="ru-RU" sz="2000" dirty="0">
                <a:solidFill>
                  <a:schemeClr val="bg1"/>
                </a:solidFill>
              </a:rPr>
              <a:t> </a:t>
            </a:r>
            <a:r>
              <a:rPr lang="ru-RU" sz="2000" dirty="0" err="1">
                <a:solidFill>
                  <a:schemeClr val="bg1"/>
                </a:solidFill>
              </a:rPr>
              <a:t>енергії</a:t>
            </a:r>
            <a:r>
              <a:rPr lang="ru-RU" sz="2000" dirty="0">
                <a:solidFill>
                  <a:schemeClr val="bg1"/>
                </a:solidFill>
              </a:rPr>
              <a:t>; </a:t>
            </a:r>
            <a:endParaRPr lang="uk-UA" sz="2000" dirty="0">
              <a:solidFill>
                <a:schemeClr val="bg1"/>
              </a:solidFill>
            </a:endParaRPr>
          </a:p>
          <a:p>
            <a:pPr algn="l"/>
            <a:r>
              <a:rPr lang="ru-RU" sz="2000" dirty="0">
                <a:solidFill>
                  <a:schemeClr val="bg1"/>
                </a:solidFill>
              </a:rPr>
              <a:t>− </a:t>
            </a:r>
            <a:r>
              <a:rPr lang="ru-RU" sz="2000" dirty="0" err="1">
                <a:solidFill>
                  <a:schemeClr val="bg1"/>
                </a:solidFill>
              </a:rPr>
              <a:t>дозволяє</a:t>
            </a:r>
            <a:r>
              <a:rPr lang="ru-RU" sz="2000" dirty="0">
                <a:solidFill>
                  <a:schemeClr val="bg1"/>
                </a:solidFill>
              </a:rPr>
              <a:t> </a:t>
            </a:r>
            <a:r>
              <a:rPr lang="ru-RU" sz="2000" dirty="0" err="1">
                <a:solidFill>
                  <a:schemeClr val="bg1"/>
                </a:solidFill>
              </a:rPr>
              <a:t>визначити</a:t>
            </a:r>
            <a:r>
              <a:rPr lang="ru-RU" sz="2000" dirty="0">
                <a:solidFill>
                  <a:schemeClr val="bg1"/>
                </a:solidFill>
              </a:rPr>
              <a:t> </a:t>
            </a:r>
            <a:r>
              <a:rPr lang="ru-RU" sz="2000" dirty="0" err="1">
                <a:solidFill>
                  <a:schemeClr val="bg1"/>
                </a:solidFill>
              </a:rPr>
              <a:t>економічний</a:t>
            </a:r>
            <a:r>
              <a:rPr lang="ru-RU" sz="2000" dirty="0">
                <a:solidFill>
                  <a:schemeClr val="bg1"/>
                </a:solidFill>
              </a:rPr>
              <a:t> </a:t>
            </a:r>
            <a:r>
              <a:rPr lang="ru-RU" sz="2000" dirty="0" err="1">
                <a:solidFill>
                  <a:schemeClr val="bg1"/>
                </a:solidFill>
              </a:rPr>
              <a:t>ефект</a:t>
            </a:r>
            <a:r>
              <a:rPr lang="ru-RU" sz="2000" dirty="0">
                <a:solidFill>
                  <a:schemeClr val="bg1"/>
                </a:solidFill>
              </a:rPr>
              <a:t> </a:t>
            </a:r>
            <a:r>
              <a:rPr lang="ru-RU" sz="2000" dirty="0" err="1">
                <a:solidFill>
                  <a:schemeClr val="bg1"/>
                </a:solidFill>
              </a:rPr>
              <a:t>впровадження</a:t>
            </a:r>
            <a:r>
              <a:rPr lang="ru-RU" sz="2000" dirty="0">
                <a:solidFill>
                  <a:schemeClr val="bg1"/>
                </a:solidFill>
              </a:rPr>
              <a:t> </a:t>
            </a:r>
            <a:r>
              <a:rPr lang="ru-RU" sz="2000" dirty="0" err="1">
                <a:solidFill>
                  <a:schemeClr val="bg1"/>
                </a:solidFill>
              </a:rPr>
              <a:t>енергозберігаючих</a:t>
            </a:r>
            <a:r>
              <a:rPr lang="ru-RU" sz="2000" dirty="0">
                <a:solidFill>
                  <a:schemeClr val="bg1"/>
                </a:solidFill>
              </a:rPr>
              <a:t> </a:t>
            </a:r>
            <a:r>
              <a:rPr lang="ru-RU" sz="2000" dirty="0" err="1">
                <a:solidFill>
                  <a:schemeClr val="bg1"/>
                </a:solidFill>
              </a:rPr>
              <a:t>заходів</a:t>
            </a:r>
            <a:r>
              <a:rPr lang="ru-RU" sz="2000" dirty="0">
                <a:solidFill>
                  <a:schemeClr val="bg1"/>
                </a:solidFill>
              </a:rPr>
              <a:t>. </a:t>
            </a:r>
            <a:endParaRPr lang="uk-UA" sz="2000" dirty="0">
              <a:solidFill>
                <a:schemeClr val="bg1"/>
              </a:solidFill>
            </a:endParaRPr>
          </a:p>
          <a:p>
            <a:pPr algn="l"/>
            <a:endParaRPr lang="uk-UA" sz="2000" b="1" dirty="0">
              <a:solidFill>
                <a:schemeClr val="bg1"/>
              </a:solidFill>
            </a:endParaRPr>
          </a:p>
        </p:txBody>
      </p:sp>
    </p:spTree>
    <p:extLst>
      <p:ext uri="{BB962C8B-B14F-4D97-AF65-F5344CB8AC3E}">
        <p14:creationId xmlns:p14="http://schemas.microsoft.com/office/powerpoint/2010/main" val="2207858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51520" y="836712"/>
            <a:ext cx="8686800" cy="648072"/>
          </a:xfrm>
        </p:spPr>
        <p:txBody>
          <a:bodyPr/>
          <a:lstStyle/>
          <a:p>
            <a:pPr algn="ctr"/>
            <a:r>
              <a:rPr lang="ru-RU" sz="3600" dirty="0" err="1">
                <a:solidFill>
                  <a:srgbClr val="FF0000"/>
                </a:solidFill>
              </a:rPr>
              <a:t>Комплексний</a:t>
            </a:r>
            <a:r>
              <a:rPr lang="ru-RU" sz="3600" dirty="0">
                <a:solidFill>
                  <a:srgbClr val="FF0000"/>
                </a:solidFill>
              </a:rPr>
              <a:t> </a:t>
            </a:r>
            <a:r>
              <a:rPr lang="ru-RU" sz="3600" dirty="0" err="1">
                <a:solidFill>
                  <a:srgbClr val="FF0000"/>
                </a:solidFill>
              </a:rPr>
              <a:t>енергоаудит</a:t>
            </a:r>
            <a:r>
              <a:rPr lang="ru-RU" sz="3600" dirty="0">
                <a:solidFill>
                  <a:srgbClr val="FF0000"/>
                </a:solidFill>
              </a:rPr>
              <a:t> </a:t>
            </a:r>
            <a:endParaRPr lang="uk-UA" sz="3600" dirty="0">
              <a:solidFill>
                <a:srgbClr val="FF0000"/>
              </a:solidFill>
            </a:endParaRPr>
          </a:p>
        </p:txBody>
      </p:sp>
      <p:sp>
        <p:nvSpPr>
          <p:cNvPr id="2" name="Прямоугольник 1"/>
          <p:cNvSpPr/>
          <p:nvPr/>
        </p:nvSpPr>
        <p:spPr>
          <a:xfrm>
            <a:off x="467544" y="1628800"/>
            <a:ext cx="8568952" cy="5109091"/>
          </a:xfrm>
          <a:prstGeom prst="rect">
            <a:avLst/>
          </a:prstGeom>
        </p:spPr>
        <p:txBody>
          <a:bodyPr wrap="square">
            <a:spAutoFit/>
          </a:bodyPr>
          <a:lstStyle/>
          <a:p>
            <a:pPr algn="just"/>
            <a:r>
              <a:rPr lang="ru-RU" sz="1800" dirty="0" smtClean="0">
                <a:solidFill>
                  <a:schemeClr val="bg1"/>
                </a:solidFill>
              </a:rPr>
              <a:t>	Проводиться </a:t>
            </a:r>
            <a:r>
              <a:rPr lang="ru-RU" sz="1800" dirty="0" err="1">
                <a:solidFill>
                  <a:schemeClr val="bg1"/>
                </a:solidFill>
              </a:rPr>
              <a:t>оцінка</a:t>
            </a:r>
            <a:r>
              <a:rPr lang="ru-RU" sz="1800" dirty="0">
                <a:solidFill>
                  <a:schemeClr val="bg1"/>
                </a:solidFill>
              </a:rPr>
              <a:t> того, </a:t>
            </a:r>
            <a:r>
              <a:rPr lang="ru-RU" sz="1800" dirty="0" err="1">
                <a:solidFill>
                  <a:schemeClr val="bg1"/>
                </a:solidFill>
              </a:rPr>
              <a:t>скільки</a:t>
            </a:r>
            <a:r>
              <a:rPr lang="ru-RU" sz="1800" dirty="0">
                <a:solidFill>
                  <a:schemeClr val="bg1"/>
                </a:solidFill>
              </a:rPr>
              <a:t> </a:t>
            </a:r>
            <a:r>
              <a:rPr lang="ru-RU" sz="1800" dirty="0" err="1">
                <a:solidFill>
                  <a:schemeClr val="bg1"/>
                </a:solidFill>
              </a:rPr>
              <a:t>енергії</a:t>
            </a:r>
            <a:r>
              <a:rPr lang="ru-RU" sz="1800" dirty="0">
                <a:solidFill>
                  <a:schemeClr val="bg1"/>
                </a:solidFill>
              </a:rPr>
              <a:t> </a:t>
            </a:r>
            <a:r>
              <a:rPr lang="ru-RU" sz="1800" dirty="0" err="1">
                <a:solidFill>
                  <a:schemeClr val="bg1"/>
                </a:solidFill>
              </a:rPr>
              <a:t>витрачається</a:t>
            </a:r>
            <a:r>
              <a:rPr lang="ru-RU" sz="1800" dirty="0">
                <a:solidFill>
                  <a:schemeClr val="bg1"/>
                </a:solidFill>
              </a:rPr>
              <a:t> в кожному </a:t>
            </a:r>
            <a:r>
              <a:rPr lang="ru-RU" sz="1800" dirty="0" err="1" smtClean="0">
                <a:solidFill>
                  <a:schemeClr val="bg1"/>
                </a:solidFill>
              </a:rPr>
              <a:t>процесі</a:t>
            </a:r>
            <a:r>
              <a:rPr lang="ru-RU" sz="1800" dirty="0" smtClean="0">
                <a:solidFill>
                  <a:schemeClr val="bg1"/>
                </a:solidFill>
              </a:rPr>
              <a:t>. </a:t>
            </a:r>
            <a:r>
              <a:rPr lang="ru-RU" sz="1800" dirty="0">
                <a:solidFill>
                  <a:schemeClr val="bg1"/>
                </a:solidFill>
              </a:rPr>
              <a:t>Для </a:t>
            </a:r>
            <a:r>
              <a:rPr lang="ru-RU" sz="1800" dirty="0" err="1">
                <a:solidFill>
                  <a:schemeClr val="bg1"/>
                </a:solidFill>
              </a:rPr>
              <a:t>виявлення</a:t>
            </a:r>
            <a:r>
              <a:rPr lang="ru-RU" sz="1800" dirty="0">
                <a:solidFill>
                  <a:schemeClr val="bg1"/>
                </a:solidFill>
              </a:rPr>
              <a:t> </a:t>
            </a:r>
            <a:r>
              <a:rPr lang="ru-RU" sz="1800" dirty="0" err="1">
                <a:solidFill>
                  <a:schemeClr val="bg1"/>
                </a:solidFill>
              </a:rPr>
              <a:t>тенденцій</a:t>
            </a:r>
            <a:r>
              <a:rPr lang="ru-RU" sz="1800" dirty="0">
                <a:solidFill>
                  <a:schemeClr val="bg1"/>
                </a:solidFill>
              </a:rPr>
              <a:t> </a:t>
            </a:r>
            <a:r>
              <a:rPr lang="ru-RU" sz="1800" dirty="0" err="1">
                <a:solidFill>
                  <a:schemeClr val="bg1"/>
                </a:solidFill>
              </a:rPr>
              <a:t>енергоспоживання</a:t>
            </a:r>
            <a:r>
              <a:rPr lang="ru-RU" sz="1800" dirty="0">
                <a:solidFill>
                  <a:schemeClr val="bg1"/>
                </a:solidFill>
              </a:rPr>
              <a:t> й </a:t>
            </a:r>
            <a:r>
              <a:rPr lang="ru-RU" sz="1800" dirty="0" err="1">
                <a:solidFill>
                  <a:schemeClr val="bg1"/>
                </a:solidFill>
              </a:rPr>
              <a:t>розроблення</a:t>
            </a:r>
            <a:r>
              <a:rPr lang="ru-RU" sz="1800" dirty="0">
                <a:solidFill>
                  <a:schemeClr val="bg1"/>
                </a:solidFill>
              </a:rPr>
              <a:t> </a:t>
            </a:r>
            <a:r>
              <a:rPr lang="ru-RU" sz="1800" dirty="0" err="1">
                <a:solidFill>
                  <a:schemeClr val="bg1"/>
                </a:solidFill>
              </a:rPr>
              <a:t>попередніх</a:t>
            </a:r>
            <a:r>
              <a:rPr lang="ru-RU" sz="1800" dirty="0">
                <a:solidFill>
                  <a:schemeClr val="bg1"/>
                </a:solidFill>
              </a:rPr>
              <a:t> </a:t>
            </a:r>
            <a:r>
              <a:rPr lang="ru-RU" sz="1800" dirty="0" err="1">
                <a:solidFill>
                  <a:schemeClr val="bg1"/>
                </a:solidFill>
              </a:rPr>
              <a:t>прогнозів</a:t>
            </a:r>
            <a:r>
              <a:rPr lang="ru-RU" sz="1800" dirty="0">
                <a:solidFill>
                  <a:schemeClr val="bg1"/>
                </a:solidFill>
              </a:rPr>
              <a:t> на </a:t>
            </a:r>
            <a:r>
              <a:rPr lang="ru-RU" sz="1800" dirty="0" err="1">
                <a:solidFill>
                  <a:schemeClr val="bg1"/>
                </a:solidFill>
              </a:rPr>
              <a:t>рік</a:t>
            </a:r>
            <a:r>
              <a:rPr lang="ru-RU" sz="1800" dirty="0">
                <a:solidFill>
                  <a:schemeClr val="bg1"/>
                </a:solidFill>
              </a:rPr>
              <a:t> </a:t>
            </a:r>
            <a:r>
              <a:rPr lang="ru-RU" sz="1800" dirty="0" err="1">
                <a:solidFill>
                  <a:schemeClr val="bg1"/>
                </a:solidFill>
              </a:rPr>
              <a:t>необхідне</a:t>
            </a:r>
            <a:r>
              <a:rPr lang="ru-RU" sz="1800" dirty="0">
                <a:solidFill>
                  <a:schemeClr val="bg1"/>
                </a:solidFill>
              </a:rPr>
              <a:t> </a:t>
            </a:r>
            <a:r>
              <a:rPr lang="ru-RU" sz="1800" dirty="0" err="1">
                <a:solidFill>
                  <a:schemeClr val="bg1"/>
                </a:solidFill>
              </a:rPr>
              <a:t>проведення</a:t>
            </a:r>
            <a:r>
              <a:rPr lang="ru-RU" sz="1800" dirty="0">
                <a:solidFill>
                  <a:schemeClr val="bg1"/>
                </a:solidFill>
              </a:rPr>
              <a:t> </a:t>
            </a:r>
            <a:r>
              <a:rPr lang="ru-RU" sz="1800" dirty="0" err="1">
                <a:solidFill>
                  <a:schemeClr val="bg1"/>
                </a:solidFill>
              </a:rPr>
              <a:t>аналізу</a:t>
            </a:r>
            <a:r>
              <a:rPr lang="ru-RU" sz="1800" dirty="0">
                <a:solidFill>
                  <a:schemeClr val="bg1"/>
                </a:solidFill>
              </a:rPr>
              <a:t> </a:t>
            </a:r>
            <a:r>
              <a:rPr lang="ru-RU" sz="1800" dirty="0" err="1">
                <a:solidFill>
                  <a:schemeClr val="bg1"/>
                </a:solidFill>
              </a:rPr>
              <a:t>моделі</a:t>
            </a:r>
            <a:r>
              <a:rPr lang="ru-RU" sz="1800" dirty="0">
                <a:solidFill>
                  <a:schemeClr val="bg1"/>
                </a:solidFill>
              </a:rPr>
              <a:t>, </a:t>
            </a:r>
            <a:r>
              <a:rPr lang="ru-RU" sz="1800" dirty="0" err="1">
                <a:solidFill>
                  <a:schemeClr val="bg1"/>
                </a:solidFill>
              </a:rPr>
              <a:t>наприклад</a:t>
            </a:r>
            <a:r>
              <a:rPr lang="ru-RU" sz="1800" dirty="0">
                <a:solidFill>
                  <a:schemeClr val="bg1"/>
                </a:solidFill>
              </a:rPr>
              <a:t>, </a:t>
            </a:r>
            <a:r>
              <a:rPr lang="ru-RU" sz="1800" dirty="0" err="1">
                <a:solidFill>
                  <a:schemeClr val="bg1"/>
                </a:solidFill>
              </a:rPr>
              <a:t>комп’ютерне</a:t>
            </a:r>
            <a:r>
              <a:rPr lang="ru-RU" sz="1800" dirty="0">
                <a:solidFill>
                  <a:schemeClr val="bg1"/>
                </a:solidFill>
              </a:rPr>
              <a:t> </a:t>
            </a:r>
            <a:r>
              <a:rPr lang="ru-RU" sz="1800" dirty="0" err="1">
                <a:solidFill>
                  <a:schemeClr val="bg1"/>
                </a:solidFill>
              </a:rPr>
              <a:t>моделювання</a:t>
            </a:r>
            <a:r>
              <a:rPr lang="ru-RU" sz="1800" dirty="0">
                <a:solidFill>
                  <a:schemeClr val="bg1"/>
                </a:solidFill>
              </a:rPr>
              <a:t>, </a:t>
            </a:r>
            <a:r>
              <a:rPr lang="ru-RU" sz="1800" dirty="0" err="1">
                <a:solidFill>
                  <a:schemeClr val="bg1"/>
                </a:solidFill>
              </a:rPr>
              <a:t>що</a:t>
            </a:r>
            <a:r>
              <a:rPr lang="ru-RU" sz="1800" dirty="0">
                <a:solidFill>
                  <a:schemeClr val="bg1"/>
                </a:solidFill>
              </a:rPr>
              <a:t> </a:t>
            </a:r>
            <a:r>
              <a:rPr lang="ru-RU" sz="1800" dirty="0" err="1">
                <a:solidFill>
                  <a:schemeClr val="bg1"/>
                </a:solidFill>
              </a:rPr>
              <a:t>враховує</a:t>
            </a:r>
            <a:r>
              <a:rPr lang="ru-RU" sz="1800" dirty="0">
                <a:solidFill>
                  <a:schemeClr val="bg1"/>
                </a:solidFill>
              </a:rPr>
              <a:t> </a:t>
            </a:r>
            <a:r>
              <a:rPr lang="ru-RU" sz="1800" dirty="0" err="1">
                <a:solidFill>
                  <a:schemeClr val="bg1"/>
                </a:solidFill>
              </a:rPr>
              <a:t>різні</a:t>
            </a:r>
            <a:r>
              <a:rPr lang="ru-RU" sz="1800" dirty="0">
                <a:solidFill>
                  <a:schemeClr val="bg1"/>
                </a:solidFill>
              </a:rPr>
              <a:t> </a:t>
            </a:r>
            <a:r>
              <a:rPr lang="ru-RU" sz="1800" dirty="0" err="1">
                <a:solidFill>
                  <a:schemeClr val="bg1"/>
                </a:solidFill>
              </a:rPr>
              <a:t>змінні</a:t>
            </a:r>
            <a:r>
              <a:rPr lang="ru-RU" sz="1800" dirty="0">
                <a:solidFill>
                  <a:schemeClr val="bg1"/>
                </a:solidFill>
              </a:rPr>
              <a:t> </a:t>
            </a:r>
            <a:r>
              <a:rPr lang="ru-RU" sz="1800" dirty="0" err="1" smtClean="0">
                <a:solidFill>
                  <a:schemeClr val="bg1"/>
                </a:solidFill>
              </a:rPr>
              <a:t>фактори</a:t>
            </a:r>
            <a:r>
              <a:rPr lang="ru-RU" sz="1800" dirty="0" smtClean="0">
                <a:solidFill>
                  <a:schemeClr val="bg1"/>
                </a:solidFill>
              </a:rPr>
              <a:t>.</a:t>
            </a:r>
            <a:endParaRPr lang="uk-UA" sz="1800" dirty="0">
              <a:solidFill>
                <a:schemeClr val="bg1"/>
              </a:solidFill>
            </a:endParaRPr>
          </a:p>
          <a:p>
            <a:pPr algn="just"/>
            <a:r>
              <a:rPr lang="ru-RU" sz="1800" dirty="0" smtClean="0">
                <a:solidFill>
                  <a:schemeClr val="bg1"/>
                </a:solidFill>
              </a:rPr>
              <a:t>	</a:t>
            </a:r>
            <a:r>
              <a:rPr lang="ru-RU" sz="1800" dirty="0" err="1" smtClean="0">
                <a:solidFill>
                  <a:schemeClr val="bg1"/>
                </a:solidFill>
              </a:rPr>
              <a:t>Цей</a:t>
            </a:r>
            <a:r>
              <a:rPr lang="ru-RU" sz="1800" dirty="0" smtClean="0">
                <a:solidFill>
                  <a:schemeClr val="bg1"/>
                </a:solidFill>
              </a:rPr>
              <a:t> </a:t>
            </a:r>
            <a:r>
              <a:rPr lang="ru-RU" sz="1800" dirty="0">
                <a:solidFill>
                  <a:schemeClr val="bg1"/>
                </a:solidFill>
              </a:rPr>
              <a:t>метод </a:t>
            </a:r>
            <a:r>
              <a:rPr lang="ru-RU" sz="1800" dirty="0" err="1">
                <a:solidFill>
                  <a:schemeClr val="bg1"/>
                </a:solidFill>
              </a:rPr>
              <a:t>ґрунтується</a:t>
            </a:r>
            <a:r>
              <a:rPr lang="ru-RU" sz="1800" dirty="0">
                <a:solidFill>
                  <a:schemeClr val="bg1"/>
                </a:solidFill>
              </a:rPr>
              <a:t> на </a:t>
            </a:r>
            <a:r>
              <a:rPr lang="ru-RU" sz="1800" dirty="0" err="1">
                <a:solidFill>
                  <a:schemeClr val="bg1"/>
                </a:solidFill>
              </a:rPr>
              <a:t>визначенні</a:t>
            </a:r>
            <a:r>
              <a:rPr lang="ru-RU" sz="1800" dirty="0">
                <a:solidFill>
                  <a:schemeClr val="bg1"/>
                </a:solidFill>
              </a:rPr>
              <a:t> </a:t>
            </a:r>
            <a:r>
              <a:rPr lang="ru-RU" sz="1800" dirty="0" err="1">
                <a:solidFill>
                  <a:schemeClr val="bg1"/>
                </a:solidFill>
              </a:rPr>
              <a:t>кількості</a:t>
            </a:r>
            <a:r>
              <a:rPr lang="ru-RU" sz="1800" dirty="0">
                <a:solidFill>
                  <a:schemeClr val="bg1"/>
                </a:solidFill>
              </a:rPr>
              <a:t> </a:t>
            </a:r>
            <a:r>
              <a:rPr lang="ru-RU" sz="1800" dirty="0" err="1">
                <a:solidFill>
                  <a:schemeClr val="bg1"/>
                </a:solidFill>
              </a:rPr>
              <a:t>використаної</a:t>
            </a:r>
            <a:r>
              <a:rPr lang="ru-RU" sz="1800" dirty="0">
                <a:solidFill>
                  <a:schemeClr val="bg1"/>
                </a:solidFill>
              </a:rPr>
              <a:t> </a:t>
            </a:r>
            <a:r>
              <a:rPr lang="ru-RU" sz="1800" dirty="0" err="1">
                <a:solidFill>
                  <a:schemeClr val="bg1"/>
                </a:solidFill>
              </a:rPr>
              <a:t>енергії</a:t>
            </a:r>
            <a:r>
              <a:rPr lang="ru-RU" sz="1800" dirty="0">
                <a:solidFill>
                  <a:schemeClr val="bg1"/>
                </a:solidFill>
              </a:rPr>
              <a:t> й </a:t>
            </a:r>
            <a:r>
              <a:rPr lang="ru-RU" sz="1800" dirty="0" err="1">
                <a:solidFill>
                  <a:schemeClr val="bg1"/>
                </a:solidFill>
              </a:rPr>
              <a:t>порівнянні</a:t>
            </a:r>
            <a:r>
              <a:rPr lang="ru-RU" sz="1800" dirty="0">
                <a:solidFill>
                  <a:schemeClr val="bg1"/>
                </a:solidFill>
              </a:rPr>
              <a:t> </a:t>
            </a:r>
            <a:r>
              <a:rPr lang="ru-RU" sz="1800" dirty="0" err="1">
                <a:solidFill>
                  <a:schemeClr val="bg1"/>
                </a:solidFill>
              </a:rPr>
              <a:t>цієї</a:t>
            </a:r>
            <a:r>
              <a:rPr lang="ru-RU" sz="1800" dirty="0">
                <a:solidFill>
                  <a:schemeClr val="bg1"/>
                </a:solidFill>
              </a:rPr>
              <a:t> </a:t>
            </a:r>
            <a:r>
              <a:rPr lang="ru-RU" sz="1800" dirty="0" err="1">
                <a:solidFill>
                  <a:schemeClr val="bg1"/>
                </a:solidFill>
              </a:rPr>
              <a:t>величини</a:t>
            </a:r>
            <a:r>
              <a:rPr lang="ru-RU" sz="1800" dirty="0">
                <a:solidFill>
                  <a:schemeClr val="bg1"/>
                </a:solidFill>
              </a:rPr>
              <a:t> з </a:t>
            </a:r>
            <a:r>
              <a:rPr lang="ru-RU" sz="1800" dirty="0" err="1">
                <a:solidFill>
                  <a:schemeClr val="bg1"/>
                </a:solidFill>
              </a:rPr>
              <a:t>промисловими</a:t>
            </a:r>
            <a:r>
              <a:rPr lang="ru-RU" sz="1800" dirty="0">
                <a:solidFill>
                  <a:schemeClr val="bg1"/>
                </a:solidFill>
              </a:rPr>
              <a:t> нормативами й </a:t>
            </a:r>
            <a:r>
              <a:rPr lang="ru-RU" sz="1800" dirty="0" err="1">
                <a:solidFill>
                  <a:schemeClr val="bg1"/>
                </a:solidFill>
              </a:rPr>
              <a:t>теоретичним</a:t>
            </a:r>
            <a:r>
              <a:rPr lang="ru-RU" sz="1800" dirty="0">
                <a:solidFill>
                  <a:schemeClr val="bg1"/>
                </a:solidFill>
              </a:rPr>
              <a:t> </a:t>
            </a:r>
            <a:r>
              <a:rPr lang="ru-RU" sz="1800" dirty="0" err="1">
                <a:solidFill>
                  <a:schemeClr val="bg1"/>
                </a:solidFill>
              </a:rPr>
              <a:t>енергоспоживанням</a:t>
            </a:r>
            <a:r>
              <a:rPr lang="ru-RU" sz="1800" dirty="0">
                <a:solidFill>
                  <a:schemeClr val="bg1"/>
                </a:solidFill>
              </a:rPr>
              <a:t>. Метод </a:t>
            </a:r>
            <a:r>
              <a:rPr lang="ru-RU" sz="1800" dirty="0" err="1">
                <a:solidFill>
                  <a:schemeClr val="bg1"/>
                </a:solidFill>
              </a:rPr>
              <a:t>допомагає</a:t>
            </a:r>
            <a:r>
              <a:rPr lang="ru-RU" sz="1800" dirty="0">
                <a:solidFill>
                  <a:schemeClr val="bg1"/>
                </a:solidFill>
              </a:rPr>
              <a:t> </a:t>
            </a:r>
            <a:r>
              <a:rPr lang="ru-RU" sz="1800" dirty="0" err="1">
                <a:solidFill>
                  <a:schemeClr val="bg1"/>
                </a:solidFill>
              </a:rPr>
              <a:t>виявити</a:t>
            </a:r>
            <a:r>
              <a:rPr lang="ru-RU" sz="1800" dirty="0">
                <a:solidFill>
                  <a:schemeClr val="bg1"/>
                </a:solidFill>
              </a:rPr>
              <a:t> </a:t>
            </a:r>
            <a:r>
              <a:rPr lang="ru-RU" sz="1800" dirty="0" err="1">
                <a:solidFill>
                  <a:schemeClr val="bg1"/>
                </a:solidFill>
              </a:rPr>
              <a:t>потенційну</a:t>
            </a:r>
            <a:r>
              <a:rPr lang="ru-RU" sz="1800" dirty="0">
                <a:solidFill>
                  <a:schemeClr val="bg1"/>
                </a:solidFill>
              </a:rPr>
              <a:t> </a:t>
            </a:r>
            <a:r>
              <a:rPr lang="ru-RU" sz="1800" dirty="0" err="1">
                <a:solidFill>
                  <a:schemeClr val="bg1"/>
                </a:solidFill>
              </a:rPr>
              <a:t>економію</a:t>
            </a:r>
            <a:r>
              <a:rPr lang="ru-RU" sz="1800" dirty="0">
                <a:solidFill>
                  <a:schemeClr val="bg1"/>
                </a:solidFill>
              </a:rPr>
              <a:t> </a:t>
            </a:r>
            <a:r>
              <a:rPr lang="ru-RU" sz="1800" dirty="0" err="1">
                <a:solidFill>
                  <a:schemeClr val="bg1"/>
                </a:solidFill>
              </a:rPr>
              <a:t>енергії</a:t>
            </a:r>
            <a:r>
              <a:rPr lang="ru-RU" sz="1800" dirty="0">
                <a:solidFill>
                  <a:schemeClr val="bg1"/>
                </a:solidFill>
              </a:rPr>
              <a:t>. В першу </a:t>
            </a:r>
            <a:r>
              <a:rPr lang="ru-RU" sz="1800" dirty="0" err="1">
                <a:solidFill>
                  <a:schemeClr val="bg1"/>
                </a:solidFill>
              </a:rPr>
              <a:t>чергу</a:t>
            </a:r>
            <a:r>
              <a:rPr lang="ru-RU" sz="1800" dirty="0">
                <a:solidFill>
                  <a:schemeClr val="bg1"/>
                </a:solidFill>
              </a:rPr>
              <a:t> </a:t>
            </a:r>
            <a:r>
              <a:rPr lang="ru-RU" sz="1800" dirty="0" err="1">
                <a:solidFill>
                  <a:schemeClr val="bg1"/>
                </a:solidFill>
              </a:rPr>
              <a:t>доцільно</a:t>
            </a:r>
            <a:r>
              <a:rPr lang="ru-RU" sz="1800" dirty="0">
                <a:solidFill>
                  <a:schemeClr val="bg1"/>
                </a:solidFill>
              </a:rPr>
              <a:t> </a:t>
            </a:r>
            <a:r>
              <a:rPr lang="ru-RU" sz="1800" dirty="0" err="1">
                <a:solidFill>
                  <a:schemeClr val="bg1"/>
                </a:solidFill>
              </a:rPr>
              <a:t>підрахувати</a:t>
            </a:r>
            <a:r>
              <a:rPr lang="ru-RU" sz="1800" dirty="0">
                <a:solidFill>
                  <a:schemeClr val="bg1"/>
                </a:solidFill>
              </a:rPr>
              <a:t> </a:t>
            </a:r>
            <a:r>
              <a:rPr lang="ru-RU" sz="1800" dirty="0" err="1">
                <a:solidFill>
                  <a:schemeClr val="bg1"/>
                </a:solidFill>
              </a:rPr>
              <a:t>кількість</a:t>
            </a:r>
            <a:r>
              <a:rPr lang="ru-RU" sz="1800" dirty="0">
                <a:solidFill>
                  <a:schemeClr val="bg1"/>
                </a:solidFill>
              </a:rPr>
              <a:t> </a:t>
            </a:r>
            <a:r>
              <a:rPr lang="ru-RU" sz="1800" dirty="0" err="1">
                <a:solidFill>
                  <a:schemeClr val="bg1"/>
                </a:solidFill>
              </a:rPr>
              <a:t>енергії</a:t>
            </a:r>
            <a:r>
              <a:rPr lang="ru-RU" sz="1800" dirty="0">
                <a:solidFill>
                  <a:schemeClr val="bg1"/>
                </a:solidFill>
              </a:rPr>
              <a:t>, </a:t>
            </a:r>
            <a:r>
              <a:rPr lang="ru-RU" sz="1800" dirty="0" err="1">
                <a:solidFill>
                  <a:schemeClr val="bg1"/>
                </a:solidFill>
              </a:rPr>
              <a:t>спожитої</a:t>
            </a:r>
            <a:r>
              <a:rPr lang="ru-RU" sz="1800" dirty="0">
                <a:solidFill>
                  <a:schemeClr val="bg1"/>
                </a:solidFill>
              </a:rPr>
              <a:t> </a:t>
            </a:r>
            <a:r>
              <a:rPr lang="ru-RU" sz="1800" dirty="0" err="1">
                <a:solidFill>
                  <a:schemeClr val="bg1"/>
                </a:solidFill>
              </a:rPr>
              <a:t>всіма</a:t>
            </a:r>
            <a:r>
              <a:rPr lang="ru-RU" sz="1800" dirty="0">
                <a:solidFill>
                  <a:schemeClr val="bg1"/>
                </a:solidFill>
              </a:rPr>
              <a:t> </a:t>
            </a:r>
            <a:r>
              <a:rPr lang="ru-RU" sz="1800" dirty="0" err="1">
                <a:solidFill>
                  <a:schemeClr val="bg1"/>
                </a:solidFill>
              </a:rPr>
              <a:t>основними</a:t>
            </a:r>
            <a:r>
              <a:rPr lang="ru-RU" sz="1800" dirty="0">
                <a:solidFill>
                  <a:schemeClr val="bg1"/>
                </a:solidFill>
              </a:rPr>
              <a:t> видами </a:t>
            </a:r>
            <a:r>
              <a:rPr lang="ru-RU" sz="1800" dirty="0" err="1">
                <a:solidFill>
                  <a:schemeClr val="bg1"/>
                </a:solidFill>
              </a:rPr>
              <a:t>обладнання</a:t>
            </a:r>
            <a:r>
              <a:rPr lang="ru-RU" sz="1800" dirty="0">
                <a:solidFill>
                  <a:schemeClr val="bg1"/>
                </a:solidFill>
              </a:rPr>
              <a:t> і </a:t>
            </a:r>
            <a:r>
              <a:rPr lang="ru-RU" sz="1800" dirty="0" err="1">
                <a:solidFill>
                  <a:schemeClr val="bg1"/>
                </a:solidFill>
              </a:rPr>
              <a:t>порівняти</a:t>
            </a:r>
            <a:r>
              <a:rPr lang="ru-RU" sz="1800" dirty="0">
                <a:solidFill>
                  <a:schemeClr val="bg1"/>
                </a:solidFill>
              </a:rPr>
              <a:t> </a:t>
            </a:r>
            <a:r>
              <a:rPr lang="ru-RU" sz="1800" dirty="0" err="1">
                <a:solidFill>
                  <a:schemeClr val="bg1"/>
                </a:solidFill>
              </a:rPr>
              <a:t>цю</a:t>
            </a:r>
            <a:r>
              <a:rPr lang="ru-RU" sz="1800" dirty="0">
                <a:solidFill>
                  <a:schemeClr val="bg1"/>
                </a:solidFill>
              </a:rPr>
              <a:t> величину </a:t>
            </a:r>
            <a:r>
              <a:rPr lang="ru-RU" sz="1800" dirty="0" err="1">
                <a:solidFill>
                  <a:schemeClr val="bg1"/>
                </a:solidFill>
              </a:rPr>
              <a:t>із</a:t>
            </a:r>
            <a:r>
              <a:rPr lang="ru-RU" sz="1800" dirty="0">
                <a:solidFill>
                  <a:schemeClr val="bg1"/>
                </a:solidFill>
              </a:rPr>
              <a:t> </a:t>
            </a:r>
            <a:r>
              <a:rPr lang="ru-RU" sz="1800" dirty="0" err="1">
                <a:solidFill>
                  <a:schemeClr val="bg1"/>
                </a:solidFill>
              </a:rPr>
              <a:t>загальним</a:t>
            </a:r>
            <a:r>
              <a:rPr lang="ru-RU" sz="1800" dirty="0">
                <a:solidFill>
                  <a:schemeClr val="bg1"/>
                </a:solidFill>
              </a:rPr>
              <a:t> </a:t>
            </a:r>
            <a:r>
              <a:rPr lang="ru-RU" sz="1800" dirty="0" err="1">
                <a:solidFill>
                  <a:schemeClr val="bg1"/>
                </a:solidFill>
              </a:rPr>
              <a:t>енергоспоживанням</a:t>
            </a:r>
            <a:r>
              <a:rPr lang="ru-RU" sz="1800" dirty="0">
                <a:solidFill>
                  <a:schemeClr val="bg1"/>
                </a:solidFill>
              </a:rPr>
              <a:t> на </a:t>
            </a:r>
            <a:r>
              <a:rPr lang="ru-RU" sz="1800" dirty="0" err="1">
                <a:solidFill>
                  <a:schemeClr val="bg1"/>
                </a:solidFill>
              </a:rPr>
              <a:t>підприємстві</a:t>
            </a:r>
            <a:r>
              <a:rPr lang="ru-RU" sz="1800" dirty="0">
                <a:solidFill>
                  <a:schemeClr val="bg1"/>
                </a:solidFill>
              </a:rPr>
              <a:t>. </a:t>
            </a:r>
            <a:r>
              <a:rPr lang="ru-RU" sz="1800" dirty="0" err="1">
                <a:solidFill>
                  <a:schemeClr val="bg1"/>
                </a:solidFill>
              </a:rPr>
              <a:t>Виконавши</a:t>
            </a:r>
            <a:r>
              <a:rPr lang="ru-RU" sz="1800" dirty="0">
                <a:solidFill>
                  <a:schemeClr val="bg1"/>
                </a:solidFill>
              </a:rPr>
              <a:t> </a:t>
            </a:r>
            <a:r>
              <a:rPr lang="ru-RU" sz="1800" dirty="0" err="1">
                <a:solidFill>
                  <a:schemeClr val="bg1"/>
                </a:solidFill>
              </a:rPr>
              <a:t>цю</a:t>
            </a:r>
            <a:r>
              <a:rPr lang="ru-RU" sz="1800" dirty="0">
                <a:solidFill>
                  <a:schemeClr val="bg1"/>
                </a:solidFill>
              </a:rPr>
              <a:t> роботу, аудитор </a:t>
            </a:r>
            <a:r>
              <a:rPr lang="ru-RU" sz="1800" dirty="0" err="1">
                <a:solidFill>
                  <a:schemeClr val="bg1"/>
                </a:solidFill>
              </a:rPr>
              <a:t>виявляє</a:t>
            </a:r>
            <a:r>
              <a:rPr lang="ru-RU" sz="1800" dirty="0">
                <a:solidFill>
                  <a:schemeClr val="bg1"/>
                </a:solidFill>
              </a:rPr>
              <a:t> шляхи </a:t>
            </a:r>
            <a:r>
              <a:rPr lang="ru-RU" sz="1800" dirty="0" err="1">
                <a:solidFill>
                  <a:schemeClr val="bg1"/>
                </a:solidFill>
              </a:rPr>
              <a:t>економії</a:t>
            </a:r>
            <a:r>
              <a:rPr lang="ru-RU" sz="1800" dirty="0">
                <a:solidFill>
                  <a:schemeClr val="bg1"/>
                </a:solidFill>
              </a:rPr>
              <a:t> </a:t>
            </a:r>
            <a:r>
              <a:rPr lang="ru-RU" sz="1800" dirty="0" err="1">
                <a:solidFill>
                  <a:schemeClr val="bg1"/>
                </a:solidFill>
              </a:rPr>
              <a:t>енергії</a:t>
            </a:r>
            <a:r>
              <a:rPr lang="ru-RU" sz="1800" dirty="0">
                <a:solidFill>
                  <a:schemeClr val="bg1"/>
                </a:solidFill>
              </a:rPr>
              <a:t>, </a:t>
            </a:r>
            <a:r>
              <a:rPr lang="ru-RU" sz="1800" dirty="0" err="1">
                <a:solidFill>
                  <a:schemeClr val="bg1"/>
                </a:solidFill>
              </a:rPr>
              <a:t>засновані</a:t>
            </a:r>
            <a:r>
              <a:rPr lang="ru-RU" sz="1800" dirty="0">
                <a:solidFill>
                  <a:schemeClr val="bg1"/>
                </a:solidFill>
              </a:rPr>
              <a:t> на </a:t>
            </a:r>
            <a:r>
              <a:rPr lang="ru-RU" sz="1800" dirty="0" err="1">
                <a:solidFill>
                  <a:schemeClr val="bg1"/>
                </a:solidFill>
              </a:rPr>
              <a:t>модернізації</a:t>
            </a:r>
            <a:r>
              <a:rPr lang="ru-RU" sz="1800" dirty="0">
                <a:solidFill>
                  <a:schemeClr val="bg1"/>
                </a:solidFill>
              </a:rPr>
              <a:t> </a:t>
            </a:r>
            <a:r>
              <a:rPr lang="ru-RU" sz="1800" dirty="0" err="1">
                <a:solidFill>
                  <a:schemeClr val="bg1"/>
                </a:solidFill>
              </a:rPr>
              <a:t>обладнання</a:t>
            </a:r>
            <a:r>
              <a:rPr lang="ru-RU" sz="1800" dirty="0">
                <a:solidFill>
                  <a:schemeClr val="bg1"/>
                </a:solidFill>
              </a:rPr>
              <a:t>, новому </a:t>
            </a:r>
            <a:r>
              <a:rPr lang="ru-RU" sz="1800" dirty="0" err="1">
                <a:solidFill>
                  <a:schemeClr val="bg1"/>
                </a:solidFill>
              </a:rPr>
              <a:t>технічному</a:t>
            </a:r>
            <a:r>
              <a:rPr lang="ru-RU" sz="1800" dirty="0">
                <a:solidFill>
                  <a:schemeClr val="bg1"/>
                </a:solidFill>
              </a:rPr>
              <a:t> </a:t>
            </a:r>
            <a:r>
              <a:rPr lang="ru-RU" sz="1800" dirty="0" err="1">
                <a:solidFill>
                  <a:schemeClr val="bg1"/>
                </a:solidFill>
              </a:rPr>
              <a:t>обслуговуванні</a:t>
            </a:r>
            <a:r>
              <a:rPr lang="ru-RU" sz="1800" dirty="0">
                <a:solidFill>
                  <a:schemeClr val="bg1"/>
                </a:solidFill>
              </a:rPr>
              <a:t> та </a:t>
            </a:r>
            <a:r>
              <a:rPr lang="ru-RU" sz="1800" dirty="0" err="1">
                <a:solidFill>
                  <a:schemeClr val="bg1"/>
                </a:solidFill>
              </a:rPr>
              <a:t>режимі</a:t>
            </a:r>
            <a:r>
              <a:rPr lang="ru-RU" sz="1800" dirty="0">
                <a:solidFill>
                  <a:schemeClr val="bg1"/>
                </a:solidFill>
              </a:rPr>
              <a:t> </a:t>
            </a:r>
            <a:r>
              <a:rPr lang="ru-RU" sz="1800" dirty="0" err="1">
                <a:solidFill>
                  <a:schemeClr val="bg1"/>
                </a:solidFill>
              </a:rPr>
              <a:t>експлуатації</a:t>
            </a:r>
            <a:r>
              <a:rPr lang="ru-RU" sz="1800" dirty="0">
                <a:solidFill>
                  <a:schemeClr val="bg1"/>
                </a:solidFill>
              </a:rPr>
              <a:t>, </a:t>
            </a:r>
            <a:r>
              <a:rPr lang="ru-RU" sz="1800" dirty="0" err="1">
                <a:solidFill>
                  <a:schemeClr val="bg1"/>
                </a:solidFill>
              </a:rPr>
              <a:t>реструктуризації</a:t>
            </a:r>
            <a:r>
              <a:rPr lang="ru-RU" sz="1800" dirty="0">
                <a:solidFill>
                  <a:schemeClr val="bg1"/>
                </a:solidFill>
              </a:rPr>
              <a:t> </a:t>
            </a:r>
            <a:r>
              <a:rPr lang="ru-RU" sz="1800" dirty="0" err="1">
                <a:solidFill>
                  <a:schemeClr val="bg1"/>
                </a:solidFill>
              </a:rPr>
              <a:t>споживання</a:t>
            </a:r>
            <a:r>
              <a:rPr lang="ru-RU" sz="1800" dirty="0">
                <a:solidFill>
                  <a:schemeClr val="bg1"/>
                </a:solidFill>
              </a:rPr>
              <a:t> </a:t>
            </a:r>
            <a:r>
              <a:rPr lang="ru-RU" sz="1800" dirty="0" err="1">
                <a:solidFill>
                  <a:schemeClr val="bg1"/>
                </a:solidFill>
              </a:rPr>
              <a:t>енергії</a:t>
            </a:r>
            <a:r>
              <a:rPr lang="ru-RU" sz="1800" dirty="0">
                <a:solidFill>
                  <a:schemeClr val="bg1"/>
                </a:solidFill>
              </a:rPr>
              <a:t> на </a:t>
            </a:r>
            <a:r>
              <a:rPr lang="ru-RU" sz="1800" dirty="0" err="1">
                <a:solidFill>
                  <a:schemeClr val="bg1"/>
                </a:solidFill>
              </a:rPr>
              <a:t>об’єкті</a:t>
            </a:r>
            <a:r>
              <a:rPr lang="ru-RU" sz="1800" dirty="0">
                <a:solidFill>
                  <a:schemeClr val="bg1"/>
                </a:solidFill>
              </a:rPr>
              <a:t> (</a:t>
            </a:r>
            <a:r>
              <a:rPr lang="ru-RU" sz="1800" dirty="0" err="1">
                <a:solidFill>
                  <a:schemeClr val="bg1"/>
                </a:solidFill>
              </a:rPr>
              <a:t>децентралізоване</a:t>
            </a:r>
            <a:r>
              <a:rPr lang="ru-RU" sz="1800" dirty="0">
                <a:solidFill>
                  <a:schemeClr val="bg1"/>
                </a:solidFill>
              </a:rPr>
              <a:t> </a:t>
            </a:r>
            <a:r>
              <a:rPr lang="ru-RU" sz="1800" dirty="0" err="1">
                <a:solidFill>
                  <a:schemeClr val="bg1"/>
                </a:solidFill>
              </a:rPr>
              <a:t>електропостачання</a:t>
            </a:r>
            <a:r>
              <a:rPr lang="ru-RU" sz="1800" dirty="0">
                <a:solidFill>
                  <a:schemeClr val="bg1"/>
                </a:solidFill>
              </a:rPr>
              <a:t>, </a:t>
            </a:r>
            <a:r>
              <a:rPr lang="ru-RU" sz="1800" dirty="0" err="1">
                <a:solidFill>
                  <a:schemeClr val="bg1"/>
                </a:solidFill>
              </a:rPr>
              <a:t>використання</a:t>
            </a:r>
            <a:r>
              <a:rPr lang="ru-RU" sz="1800" dirty="0">
                <a:solidFill>
                  <a:schemeClr val="bg1"/>
                </a:solidFill>
              </a:rPr>
              <a:t> </a:t>
            </a:r>
            <a:r>
              <a:rPr lang="ru-RU" sz="1800" dirty="0" err="1">
                <a:solidFill>
                  <a:schemeClr val="bg1"/>
                </a:solidFill>
              </a:rPr>
              <a:t>альтернативних</a:t>
            </a:r>
            <a:r>
              <a:rPr lang="ru-RU" sz="1800" dirty="0">
                <a:solidFill>
                  <a:schemeClr val="bg1"/>
                </a:solidFill>
              </a:rPr>
              <a:t> </a:t>
            </a:r>
            <a:r>
              <a:rPr lang="ru-RU" sz="1800" dirty="0" err="1">
                <a:solidFill>
                  <a:schemeClr val="bg1"/>
                </a:solidFill>
              </a:rPr>
              <a:t>процесів</a:t>
            </a:r>
            <a:r>
              <a:rPr lang="ru-RU" sz="1800" dirty="0">
                <a:solidFill>
                  <a:schemeClr val="bg1"/>
                </a:solidFill>
              </a:rPr>
              <a:t> </a:t>
            </a:r>
            <a:r>
              <a:rPr lang="ru-RU" sz="1800" dirty="0" err="1">
                <a:solidFill>
                  <a:schemeClr val="bg1"/>
                </a:solidFill>
              </a:rPr>
              <a:t>виробництва</a:t>
            </a:r>
            <a:r>
              <a:rPr lang="ru-RU" sz="1800" dirty="0">
                <a:solidFill>
                  <a:schemeClr val="bg1"/>
                </a:solidFill>
              </a:rPr>
              <a:t>, </a:t>
            </a:r>
            <a:r>
              <a:rPr lang="ru-RU" sz="1800" dirty="0" err="1">
                <a:solidFill>
                  <a:schemeClr val="bg1"/>
                </a:solidFill>
              </a:rPr>
              <a:t>комбіноване</a:t>
            </a:r>
            <a:r>
              <a:rPr lang="ru-RU" sz="1800" dirty="0">
                <a:solidFill>
                  <a:schemeClr val="bg1"/>
                </a:solidFill>
              </a:rPr>
              <a:t> </a:t>
            </a:r>
            <a:r>
              <a:rPr lang="ru-RU" sz="1800" dirty="0" err="1">
                <a:solidFill>
                  <a:schemeClr val="bg1"/>
                </a:solidFill>
              </a:rPr>
              <a:t>виробництво</a:t>
            </a:r>
            <a:r>
              <a:rPr lang="ru-RU" sz="1800" dirty="0">
                <a:solidFill>
                  <a:schemeClr val="bg1"/>
                </a:solidFill>
              </a:rPr>
              <a:t> </a:t>
            </a:r>
            <a:r>
              <a:rPr lang="ru-RU" sz="1800" dirty="0" err="1">
                <a:solidFill>
                  <a:schemeClr val="bg1"/>
                </a:solidFill>
              </a:rPr>
              <a:t>теплової</a:t>
            </a:r>
            <a:r>
              <a:rPr lang="ru-RU" sz="1800" dirty="0">
                <a:solidFill>
                  <a:schemeClr val="bg1"/>
                </a:solidFill>
              </a:rPr>
              <a:t> й </a:t>
            </a:r>
            <a:r>
              <a:rPr lang="ru-RU" sz="1800" dirty="0" err="1">
                <a:solidFill>
                  <a:schemeClr val="bg1"/>
                </a:solidFill>
              </a:rPr>
              <a:t>електричної</a:t>
            </a:r>
            <a:r>
              <a:rPr lang="ru-RU" sz="1800" dirty="0">
                <a:solidFill>
                  <a:schemeClr val="bg1"/>
                </a:solidFill>
              </a:rPr>
              <a:t> </a:t>
            </a:r>
            <a:r>
              <a:rPr lang="ru-RU" sz="1800" dirty="0" err="1">
                <a:solidFill>
                  <a:schemeClr val="bg1"/>
                </a:solidFill>
              </a:rPr>
              <a:t>енергії</a:t>
            </a:r>
            <a:r>
              <a:rPr lang="ru-RU" sz="1800" dirty="0">
                <a:solidFill>
                  <a:schemeClr val="bg1"/>
                </a:solidFill>
              </a:rPr>
              <a:t> та </a:t>
            </a:r>
            <a:r>
              <a:rPr lang="ru-RU" sz="1800" dirty="0" err="1">
                <a:solidFill>
                  <a:schemeClr val="bg1"/>
                </a:solidFill>
              </a:rPr>
              <a:t>ін</a:t>
            </a:r>
            <a:r>
              <a:rPr lang="ru-RU" sz="1800" dirty="0">
                <a:solidFill>
                  <a:schemeClr val="bg1"/>
                </a:solidFill>
              </a:rPr>
              <a:t>.). Наведена </a:t>
            </a:r>
            <a:r>
              <a:rPr lang="ru-RU" sz="1800" dirty="0" err="1">
                <a:solidFill>
                  <a:schemeClr val="bg1"/>
                </a:solidFill>
              </a:rPr>
              <a:t>методологія</a:t>
            </a:r>
            <a:r>
              <a:rPr lang="ru-RU" sz="1800" dirty="0">
                <a:solidFill>
                  <a:schemeClr val="bg1"/>
                </a:solidFill>
              </a:rPr>
              <a:t> </a:t>
            </a:r>
            <a:r>
              <a:rPr lang="ru-RU" sz="1800" dirty="0" err="1">
                <a:solidFill>
                  <a:schemeClr val="bg1"/>
                </a:solidFill>
              </a:rPr>
              <a:t>дозволяє</a:t>
            </a:r>
            <a:r>
              <a:rPr lang="ru-RU" sz="1800" dirty="0">
                <a:solidFill>
                  <a:schemeClr val="bg1"/>
                </a:solidFill>
              </a:rPr>
              <a:t> провести </a:t>
            </a:r>
            <a:r>
              <a:rPr lang="ru-RU" sz="1800" dirty="0" err="1">
                <a:solidFill>
                  <a:schemeClr val="bg1"/>
                </a:solidFill>
              </a:rPr>
              <a:t>високоякісний</a:t>
            </a:r>
            <a:r>
              <a:rPr lang="ru-RU" sz="1800" dirty="0">
                <a:solidFill>
                  <a:schemeClr val="bg1"/>
                </a:solidFill>
              </a:rPr>
              <a:t> </a:t>
            </a:r>
            <a:r>
              <a:rPr lang="ru-RU" sz="1800" dirty="0" err="1">
                <a:solidFill>
                  <a:schemeClr val="bg1"/>
                </a:solidFill>
              </a:rPr>
              <a:t>енергоаудит</a:t>
            </a:r>
            <a:r>
              <a:rPr lang="ru-RU" sz="1800" dirty="0">
                <a:solidFill>
                  <a:schemeClr val="bg1"/>
                </a:solidFill>
              </a:rPr>
              <a:t>, </a:t>
            </a:r>
            <a:r>
              <a:rPr lang="ru-RU" sz="1800" dirty="0" err="1">
                <a:solidFill>
                  <a:schemeClr val="bg1"/>
                </a:solidFill>
              </a:rPr>
              <a:t>заснований</a:t>
            </a:r>
            <a:r>
              <a:rPr lang="ru-RU" sz="1800" dirty="0">
                <a:solidFill>
                  <a:schemeClr val="bg1"/>
                </a:solidFill>
              </a:rPr>
              <a:t> на </a:t>
            </a:r>
            <a:r>
              <a:rPr lang="ru-RU" sz="1800" dirty="0" err="1">
                <a:solidFill>
                  <a:schemeClr val="bg1"/>
                </a:solidFill>
              </a:rPr>
              <a:t>науковому</a:t>
            </a:r>
            <a:r>
              <a:rPr lang="ru-RU" sz="1800" dirty="0">
                <a:solidFill>
                  <a:schemeClr val="bg1"/>
                </a:solidFill>
              </a:rPr>
              <a:t> </a:t>
            </a:r>
            <a:r>
              <a:rPr lang="ru-RU" sz="1800" dirty="0" err="1">
                <a:solidFill>
                  <a:schemeClr val="bg1"/>
                </a:solidFill>
              </a:rPr>
              <a:t>підході</a:t>
            </a:r>
            <a:r>
              <a:rPr lang="ru-RU" sz="1800" dirty="0">
                <a:solidFill>
                  <a:schemeClr val="bg1"/>
                </a:solidFill>
              </a:rPr>
              <a:t>, </a:t>
            </a:r>
            <a:r>
              <a:rPr lang="ru-RU" sz="1800" dirty="0" err="1">
                <a:solidFill>
                  <a:schemeClr val="bg1"/>
                </a:solidFill>
              </a:rPr>
              <a:t>дослідженні</a:t>
            </a:r>
            <a:r>
              <a:rPr lang="ru-RU" sz="1800" dirty="0">
                <a:solidFill>
                  <a:schemeClr val="bg1"/>
                </a:solidFill>
              </a:rPr>
              <a:t> й </a:t>
            </a:r>
            <a:r>
              <a:rPr lang="ru-RU" sz="1800" dirty="0" err="1">
                <a:solidFill>
                  <a:schemeClr val="bg1"/>
                </a:solidFill>
              </a:rPr>
              <a:t>вимірюванні</a:t>
            </a:r>
            <a:r>
              <a:rPr lang="ru-RU" sz="1800" dirty="0">
                <a:solidFill>
                  <a:schemeClr val="bg1"/>
                </a:solidFill>
              </a:rPr>
              <a:t> </a:t>
            </a:r>
            <a:r>
              <a:rPr lang="ru-RU" sz="1800" dirty="0" err="1">
                <a:solidFill>
                  <a:schemeClr val="bg1"/>
                </a:solidFill>
              </a:rPr>
              <a:t>різних</a:t>
            </a:r>
            <a:r>
              <a:rPr lang="ru-RU" sz="1800" dirty="0">
                <a:solidFill>
                  <a:schemeClr val="bg1"/>
                </a:solidFill>
              </a:rPr>
              <a:t> </a:t>
            </a:r>
            <a:r>
              <a:rPr lang="ru-RU" sz="1800" dirty="0" err="1">
                <a:solidFill>
                  <a:schemeClr val="bg1"/>
                </a:solidFill>
              </a:rPr>
              <a:t>параметрів</a:t>
            </a:r>
            <a:r>
              <a:rPr lang="ru-RU" sz="1800" dirty="0">
                <a:solidFill>
                  <a:schemeClr val="bg1"/>
                </a:solidFill>
              </a:rPr>
              <a:t> </a:t>
            </a:r>
            <a:r>
              <a:rPr lang="ru-RU" sz="1800" dirty="0" err="1">
                <a:solidFill>
                  <a:schemeClr val="bg1"/>
                </a:solidFill>
              </a:rPr>
              <a:t>режимів</a:t>
            </a:r>
            <a:r>
              <a:rPr lang="ru-RU" sz="1800" dirty="0">
                <a:solidFill>
                  <a:schemeClr val="bg1"/>
                </a:solidFill>
              </a:rPr>
              <a:t> </a:t>
            </a:r>
            <a:r>
              <a:rPr lang="ru-RU" sz="1800" dirty="0" err="1">
                <a:solidFill>
                  <a:schemeClr val="bg1"/>
                </a:solidFill>
              </a:rPr>
              <a:t>об’єкту</a:t>
            </a:r>
            <a:r>
              <a:rPr lang="ru-RU" sz="1800" dirty="0">
                <a:solidFill>
                  <a:schemeClr val="bg1"/>
                </a:solidFill>
              </a:rPr>
              <a:t> </a:t>
            </a:r>
            <a:r>
              <a:rPr lang="ru-RU" sz="1800" dirty="0" err="1">
                <a:solidFill>
                  <a:schemeClr val="bg1"/>
                </a:solidFill>
              </a:rPr>
              <a:t>енергоаудиту</a:t>
            </a:r>
            <a:r>
              <a:rPr lang="ru-RU" sz="1800" dirty="0">
                <a:solidFill>
                  <a:schemeClr val="bg1"/>
                </a:solidFill>
              </a:rPr>
              <a:t>, а </a:t>
            </a:r>
            <a:r>
              <a:rPr lang="ru-RU" sz="1800" dirty="0" err="1">
                <a:solidFill>
                  <a:schemeClr val="bg1"/>
                </a:solidFill>
              </a:rPr>
              <a:t>також</a:t>
            </a:r>
            <a:r>
              <a:rPr lang="ru-RU" sz="1800" dirty="0">
                <a:solidFill>
                  <a:schemeClr val="bg1"/>
                </a:solidFill>
              </a:rPr>
              <a:t> на </a:t>
            </a:r>
            <a:r>
              <a:rPr lang="ru-RU" sz="1800" dirty="0" err="1">
                <a:solidFill>
                  <a:schemeClr val="bg1"/>
                </a:solidFill>
              </a:rPr>
              <a:t>досвіді</a:t>
            </a:r>
            <a:r>
              <a:rPr lang="ru-RU" sz="1800" dirty="0">
                <a:solidFill>
                  <a:schemeClr val="bg1"/>
                </a:solidFill>
              </a:rPr>
              <a:t> </a:t>
            </a:r>
            <a:r>
              <a:rPr lang="ru-RU" sz="1800" dirty="0" err="1">
                <a:solidFill>
                  <a:schemeClr val="bg1"/>
                </a:solidFill>
              </a:rPr>
              <a:t>експерта</a:t>
            </a:r>
            <a:r>
              <a:rPr lang="ru-RU" sz="1800" dirty="0" smtClean="0">
                <a:solidFill>
                  <a:schemeClr val="bg1"/>
                </a:solidFill>
              </a:rPr>
              <a:t>.</a:t>
            </a:r>
            <a:endParaRPr lang="uk-UA" sz="1800" dirty="0">
              <a:solidFill>
                <a:schemeClr val="bg1"/>
              </a:solidFill>
            </a:endParaRPr>
          </a:p>
          <a:p>
            <a:pPr algn="l"/>
            <a:endParaRPr lang="uk-UA" sz="2000" b="1" dirty="0">
              <a:solidFill>
                <a:schemeClr val="bg1"/>
              </a:solidFill>
            </a:endParaRPr>
          </a:p>
        </p:txBody>
      </p:sp>
    </p:spTree>
    <p:extLst>
      <p:ext uri="{BB962C8B-B14F-4D97-AF65-F5344CB8AC3E}">
        <p14:creationId xmlns:p14="http://schemas.microsoft.com/office/powerpoint/2010/main" val="1352092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51520" y="836712"/>
            <a:ext cx="8686800" cy="648072"/>
          </a:xfrm>
        </p:spPr>
        <p:txBody>
          <a:bodyPr/>
          <a:lstStyle/>
          <a:p>
            <a:pPr algn="ctr"/>
            <a:r>
              <a:rPr lang="ru-RU" sz="3600" dirty="0" err="1">
                <a:solidFill>
                  <a:srgbClr val="FF0000"/>
                </a:solidFill>
              </a:rPr>
              <a:t>Комплексний</a:t>
            </a:r>
            <a:r>
              <a:rPr lang="ru-RU" sz="3600" dirty="0">
                <a:solidFill>
                  <a:srgbClr val="FF0000"/>
                </a:solidFill>
              </a:rPr>
              <a:t> </a:t>
            </a:r>
            <a:r>
              <a:rPr lang="ru-RU" sz="3600" dirty="0" err="1">
                <a:solidFill>
                  <a:srgbClr val="FF0000"/>
                </a:solidFill>
              </a:rPr>
              <a:t>енергоаудит</a:t>
            </a:r>
            <a:r>
              <a:rPr lang="ru-RU" sz="3600" dirty="0">
                <a:solidFill>
                  <a:srgbClr val="FF0000"/>
                </a:solidFill>
              </a:rPr>
              <a:t> </a:t>
            </a:r>
            <a:endParaRPr lang="uk-UA" sz="3600" dirty="0">
              <a:solidFill>
                <a:srgbClr val="FF0000"/>
              </a:solidFill>
            </a:endParaRPr>
          </a:p>
        </p:txBody>
      </p:sp>
      <p:graphicFrame>
        <p:nvGraphicFramePr>
          <p:cNvPr id="4" name="Схема 3"/>
          <p:cNvGraphicFramePr/>
          <p:nvPr>
            <p:extLst>
              <p:ext uri="{D42A27DB-BD31-4B8C-83A1-F6EECF244321}">
                <p14:modId xmlns:p14="http://schemas.microsoft.com/office/powerpoint/2010/main" val="1540564072"/>
              </p:ext>
            </p:extLst>
          </p:nvPr>
        </p:nvGraphicFramePr>
        <p:xfrm>
          <a:off x="539552" y="1628800"/>
          <a:ext cx="828092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01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6">
      <a:dk1>
        <a:srgbClr val="4D4D4D"/>
      </a:dk1>
      <a:lt1>
        <a:srgbClr val="FFFFFF"/>
      </a:lt1>
      <a:dk2>
        <a:srgbClr val="4D4D4D"/>
      </a:dk2>
      <a:lt2>
        <a:srgbClr val="285E80"/>
      </a:lt2>
      <a:accent1>
        <a:srgbClr val="3E7A98"/>
      </a:accent1>
      <a:accent2>
        <a:srgbClr val="5A91AC"/>
      </a:accent2>
      <a:accent3>
        <a:srgbClr val="FFFFFF"/>
      </a:accent3>
      <a:accent4>
        <a:srgbClr val="404040"/>
      </a:accent4>
      <a:accent5>
        <a:srgbClr val="AFBECA"/>
      </a:accent5>
      <a:accent6>
        <a:srgbClr val="51839B"/>
      </a:accent6>
      <a:hlink>
        <a:srgbClr val="6C9FB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EE080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F3B21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109B0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25A9C"/>
        </a:lt2>
        <a:accent1>
          <a:srgbClr val="166FB2"/>
        </a:accent1>
        <a:accent2>
          <a:srgbClr val="3580B9"/>
        </a:accent2>
        <a:accent3>
          <a:srgbClr val="FFFFFF"/>
        </a:accent3>
        <a:accent4>
          <a:srgbClr val="404040"/>
        </a:accent4>
        <a:accent5>
          <a:srgbClr val="ABBBD5"/>
        </a:accent5>
        <a:accent6>
          <a:srgbClr val="2F73A7"/>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285E80"/>
        </a:lt2>
        <a:accent1>
          <a:srgbClr val="3E7A98"/>
        </a:accent1>
        <a:accent2>
          <a:srgbClr val="5A91AC"/>
        </a:accent2>
        <a:accent3>
          <a:srgbClr val="FFFFFF"/>
        </a:accent3>
        <a:accent4>
          <a:srgbClr val="404040"/>
        </a:accent4>
        <a:accent5>
          <a:srgbClr val="AFBECA"/>
        </a:accent5>
        <a:accent6>
          <a:srgbClr val="51839B"/>
        </a:accent6>
        <a:hlink>
          <a:srgbClr val="6C9FB8"/>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3698</TotalTime>
  <Words>1100</Words>
  <Application>Microsoft Office PowerPoint</Application>
  <PresentationFormat>Экран (4:3)</PresentationFormat>
  <Paragraphs>230</Paragraphs>
  <Slides>26</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powerpoint-template</vt:lpstr>
      <vt:lpstr>Методологія енергетичної сертифікації енергетичної ефективності</vt:lpstr>
      <vt:lpstr>Лекція 2  МЕТОДОЛОГІЯ ЕНЕРГОАУДИТУ</vt:lpstr>
      <vt:lpstr>Рекомендована література</vt:lpstr>
      <vt:lpstr>Вступ</vt:lpstr>
      <vt:lpstr>Типу енергоаудиту</vt:lpstr>
      <vt:lpstr>Простий енергоаудит </vt:lpstr>
      <vt:lpstr>Попередній енергоаудит </vt:lpstr>
      <vt:lpstr>Комплексний енергоаудит </vt:lpstr>
      <vt:lpstr>Комплексний енергоаудит </vt:lpstr>
      <vt:lpstr>Комплексний енергоаудит </vt:lpstr>
      <vt:lpstr>Виробнича система як об’єкт енергоаудиту </vt:lpstr>
      <vt:lpstr>На що звернути увагу?</vt:lpstr>
      <vt:lpstr>Основні питання енергоаудиту</vt:lpstr>
      <vt:lpstr>Вимоги до енергетичного аудитора </vt:lpstr>
      <vt:lpstr>Вимоги до енергетичного аудитора </vt:lpstr>
      <vt:lpstr>Вимоги до енергетичного аудитора </vt:lpstr>
      <vt:lpstr>Структура отримання даних при енергоаудиту</vt:lpstr>
      <vt:lpstr>Процедура перевірки розрахункової моделі будівлі (ДСТУ Б EN 15603:2013 )</vt:lpstr>
      <vt:lpstr> Непрямий розрахунок спожитого палива </vt:lpstr>
      <vt:lpstr>Інтеграція показників переносних вимірювачів </vt:lpstr>
      <vt:lpstr>Непрямі шляхи визначення споживання енергії</vt:lpstr>
      <vt:lpstr> РЕГРЕСІЙНИЙ АНАЛІЗ </vt:lpstr>
      <vt:lpstr> РЕГРЕСІЙНИЙ АНАЛІЗ </vt:lpstr>
      <vt:lpstr> ПЕРЕВІРОЧНИЙ ТЕСТ </vt:lpstr>
      <vt:lpstr> ПЕРЕВІРОЧНИЙ ТЕСТ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Andrii</dc:creator>
  <cp:lastModifiedBy>Користувач Windows</cp:lastModifiedBy>
  <cp:revision>239</cp:revision>
  <dcterms:created xsi:type="dcterms:W3CDTF">2016-09-04T13:07:12Z</dcterms:created>
  <dcterms:modified xsi:type="dcterms:W3CDTF">2019-02-21T11:55:37Z</dcterms:modified>
</cp:coreProperties>
</file>