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1" r:id="rId7"/>
    <p:sldId id="279" r:id="rId8"/>
    <p:sldId id="260" r:id="rId9"/>
    <p:sldId id="263" r:id="rId10"/>
    <p:sldId id="262" r:id="rId11"/>
    <p:sldId id="264" r:id="rId12"/>
    <p:sldId id="280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5" r:id="rId22"/>
    <p:sldId id="276" r:id="rId23"/>
    <p:sldId id="274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04A66-22CA-484E-9957-604E77E3430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05C65AE-A9B6-410F-8FD3-A8757305F428}">
      <dgm:prSet phldrT="[Текст]"/>
      <dgm:spPr/>
      <dgm:t>
        <a:bodyPr/>
        <a:lstStyle/>
        <a:p>
          <a:r>
            <a:rPr lang="ru-RU" dirty="0" err="1" smtClean="0"/>
            <a:t>Зміни</a:t>
          </a:r>
          <a:r>
            <a:rPr lang="ru-RU" dirty="0" smtClean="0"/>
            <a:t> у </a:t>
          </a:r>
          <a:r>
            <a:rPr lang="ru-RU" dirty="0" err="1" smtClean="0"/>
            <a:t>суспільстві</a:t>
          </a:r>
          <a:endParaRPr lang="ru-RU" dirty="0"/>
        </a:p>
      </dgm:t>
    </dgm:pt>
    <dgm:pt modelId="{731A1797-58A4-4C44-84CC-367F071776A0}" type="parTrans" cxnId="{F0B62E38-9716-4873-B408-F597D11EB98D}">
      <dgm:prSet/>
      <dgm:spPr/>
      <dgm:t>
        <a:bodyPr/>
        <a:lstStyle/>
        <a:p>
          <a:endParaRPr lang="ru-RU"/>
        </a:p>
      </dgm:t>
    </dgm:pt>
    <dgm:pt modelId="{166FA7AC-65E5-409B-BA1E-EAA87D208791}" type="sibTrans" cxnId="{F0B62E38-9716-4873-B408-F597D11EB98D}">
      <dgm:prSet/>
      <dgm:spPr/>
      <dgm:t>
        <a:bodyPr/>
        <a:lstStyle/>
        <a:p>
          <a:endParaRPr lang="ru-RU"/>
        </a:p>
      </dgm:t>
    </dgm:pt>
    <dgm:pt modelId="{C7E40155-9498-4A4A-988A-B61563B10697}">
      <dgm:prSet phldrT="[Текст]"/>
      <dgm:spPr/>
      <dgm:t>
        <a:bodyPr/>
        <a:lstStyle/>
        <a:p>
          <a:r>
            <a:rPr lang="uk-UA" dirty="0" smtClean="0"/>
            <a:t>Зміни у світосприйнятті</a:t>
          </a:r>
          <a:endParaRPr lang="ru-RU" dirty="0"/>
        </a:p>
      </dgm:t>
    </dgm:pt>
    <dgm:pt modelId="{ABC89970-F6B9-40D0-A457-FBD3E7E8173F}" type="parTrans" cxnId="{9A8F3C56-8415-4F42-8DA1-38C2E2862F42}">
      <dgm:prSet/>
      <dgm:spPr/>
      <dgm:t>
        <a:bodyPr/>
        <a:lstStyle/>
        <a:p>
          <a:endParaRPr lang="ru-RU"/>
        </a:p>
      </dgm:t>
    </dgm:pt>
    <dgm:pt modelId="{4956A11A-87AC-4F68-96A4-5E3590F42E20}" type="sibTrans" cxnId="{9A8F3C56-8415-4F42-8DA1-38C2E2862F42}">
      <dgm:prSet/>
      <dgm:spPr/>
      <dgm:t>
        <a:bodyPr/>
        <a:lstStyle/>
        <a:p>
          <a:endParaRPr lang="ru-RU"/>
        </a:p>
      </dgm:t>
    </dgm:pt>
    <dgm:pt modelId="{100E8956-C466-4733-836C-3663DB582EF5}">
      <dgm:prSet phldrT="[Текст]"/>
      <dgm:spPr/>
      <dgm:t>
        <a:bodyPr/>
        <a:lstStyle/>
        <a:p>
          <a:r>
            <a:rPr lang="uk-UA" dirty="0" smtClean="0"/>
            <a:t>Відображення їх у літературі </a:t>
          </a:r>
          <a:endParaRPr lang="ru-RU" dirty="0"/>
        </a:p>
      </dgm:t>
    </dgm:pt>
    <dgm:pt modelId="{7948D8F3-B6BD-4AA0-9FF0-92170EC19255}" type="parTrans" cxnId="{AE03D039-8321-47A6-9A5A-B98917BA092E}">
      <dgm:prSet/>
      <dgm:spPr/>
      <dgm:t>
        <a:bodyPr/>
        <a:lstStyle/>
        <a:p>
          <a:endParaRPr lang="ru-RU"/>
        </a:p>
      </dgm:t>
    </dgm:pt>
    <dgm:pt modelId="{CB595783-2654-4586-97EA-87B19C9916F2}" type="sibTrans" cxnId="{AE03D039-8321-47A6-9A5A-B98917BA092E}">
      <dgm:prSet/>
      <dgm:spPr/>
      <dgm:t>
        <a:bodyPr/>
        <a:lstStyle/>
        <a:p>
          <a:endParaRPr lang="ru-RU"/>
        </a:p>
      </dgm:t>
    </dgm:pt>
    <dgm:pt modelId="{D9750235-B591-4394-A8DF-8EF6FD85643B}" type="pres">
      <dgm:prSet presAssocID="{B5104A66-22CA-484E-9957-604E77E343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A3F85D-7C0A-47B6-AC75-79B82CC2492D}" type="pres">
      <dgm:prSet presAssocID="{B5104A66-22CA-484E-9957-604E77E34305}" presName="dummyMaxCanvas" presStyleCnt="0">
        <dgm:presLayoutVars/>
      </dgm:prSet>
      <dgm:spPr/>
    </dgm:pt>
    <dgm:pt modelId="{A8E1E151-1DC7-42D5-AF22-C6B1BFD042E1}" type="pres">
      <dgm:prSet presAssocID="{B5104A66-22CA-484E-9957-604E77E3430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A85F1-C5DC-4703-89BB-19C30FCF978E}" type="pres">
      <dgm:prSet presAssocID="{B5104A66-22CA-484E-9957-604E77E3430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8862-469E-4E39-88CD-488A155826E4}" type="pres">
      <dgm:prSet presAssocID="{B5104A66-22CA-484E-9957-604E77E3430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76B0A-0E1F-475F-A9D6-CC1FF76D36E8}" type="pres">
      <dgm:prSet presAssocID="{B5104A66-22CA-484E-9957-604E77E3430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EE8D8-16F6-42AB-A065-DAE9182FFBDA}" type="pres">
      <dgm:prSet presAssocID="{B5104A66-22CA-484E-9957-604E77E3430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D0267-1B3F-4623-8728-8A38C20A55B5}" type="pres">
      <dgm:prSet presAssocID="{B5104A66-22CA-484E-9957-604E77E3430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32EAD-9553-4FF8-86C1-7B485278E485}" type="pres">
      <dgm:prSet presAssocID="{B5104A66-22CA-484E-9957-604E77E3430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D8672-ADA2-4EE1-B2C1-53360959380E}" type="pres">
      <dgm:prSet presAssocID="{B5104A66-22CA-484E-9957-604E77E3430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03D039-8321-47A6-9A5A-B98917BA092E}" srcId="{B5104A66-22CA-484E-9957-604E77E34305}" destId="{100E8956-C466-4733-836C-3663DB582EF5}" srcOrd="2" destOrd="0" parTransId="{7948D8F3-B6BD-4AA0-9FF0-92170EC19255}" sibTransId="{CB595783-2654-4586-97EA-87B19C9916F2}"/>
    <dgm:cxn modelId="{47B60822-7D57-45E6-AED3-235BB961BDB0}" type="presOf" srcId="{C7E40155-9498-4A4A-988A-B61563B10697}" destId="{59FA85F1-C5DC-4703-89BB-19C30FCF978E}" srcOrd="0" destOrd="0" presId="urn:microsoft.com/office/officeart/2005/8/layout/vProcess5"/>
    <dgm:cxn modelId="{73BBB284-5E5F-4824-9DA7-451587BEA28F}" type="presOf" srcId="{166FA7AC-65E5-409B-BA1E-EAA87D208791}" destId="{22976B0A-0E1F-475F-A9D6-CC1FF76D36E8}" srcOrd="0" destOrd="0" presId="urn:microsoft.com/office/officeart/2005/8/layout/vProcess5"/>
    <dgm:cxn modelId="{E8728F54-0FDF-4AF0-B0B9-994A166B67E1}" type="presOf" srcId="{100E8956-C466-4733-836C-3663DB582EF5}" destId="{355D8672-ADA2-4EE1-B2C1-53360959380E}" srcOrd="1" destOrd="0" presId="urn:microsoft.com/office/officeart/2005/8/layout/vProcess5"/>
    <dgm:cxn modelId="{9A8F3C56-8415-4F42-8DA1-38C2E2862F42}" srcId="{B5104A66-22CA-484E-9957-604E77E34305}" destId="{C7E40155-9498-4A4A-988A-B61563B10697}" srcOrd="1" destOrd="0" parTransId="{ABC89970-F6B9-40D0-A457-FBD3E7E8173F}" sibTransId="{4956A11A-87AC-4F68-96A4-5E3590F42E20}"/>
    <dgm:cxn modelId="{F0B62E38-9716-4873-B408-F597D11EB98D}" srcId="{B5104A66-22CA-484E-9957-604E77E34305}" destId="{105C65AE-A9B6-410F-8FD3-A8757305F428}" srcOrd="0" destOrd="0" parTransId="{731A1797-58A4-4C44-84CC-367F071776A0}" sibTransId="{166FA7AC-65E5-409B-BA1E-EAA87D208791}"/>
    <dgm:cxn modelId="{F0367B39-BD07-42C2-BCA5-F5131A0AC48B}" type="presOf" srcId="{B5104A66-22CA-484E-9957-604E77E34305}" destId="{D9750235-B591-4394-A8DF-8EF6FD85643B}" srcOrd="0" destOrd="0" presId="urn:microsoft.com/office/officeart/2005/8/layout/vProcess5"/>
    <dgm:cxn modelId="{4E6DC6C0-F005-4857-9417-BDB3250B1221}" type="presOf" srcId="{100E8956-C466-4733-836C-3663DB582EF5}" destId="{1D578862-469E-4E39-88CD-488A155826E4}" srcOrd="0" destOrd="0" presId="urn:microsoft.com/office/officeart/2005/8/layout/vProcess5"/>
    <dgm:cxn modelId="{4281DF50-96CA-4E23-97EC-7F97255E1684}" type="presOf" srcId="{C7E40155-9498-4A4A-988A-B61563B10697}" destId="{F2032EAD-9553-4FF8-86C1-7B485278E485}" srcOrd="1" destOrd="0" presId="urn:microsoft.com/office/officeart/2005/8/layout/vProcess5"/>
    <dgm:cxn modelId="{BE13C1E6-13B3-4FD2-BA5A-70FE23D3D07B}" type="presOf" srcId="{105C65AE-A9B6-410F-8FD3-A8757305F428}" destId="{A8E1E151-1DC7-42D5-AF22-C6B1BFD042E1}" srcOrd="0" destOrd="0" presId="urn:microsoft.com/office/officeart/2005/8/layout/vProcess5"/>
    <dgm:cxn modelId="{CC9154F2-61D2-44AE-AE7D-B611799BD74C}" type="presOf" srcId="{4956A11A-87AC-4F68-96A4-5E3590F42E20}" destId="{D7FEE8D8-16F6-42AB-A065-DAE9182FFBDA}" srcOrd="0" destOrd="0" presId="urn:microsoft.com/office/officeart/2005/8/layout/vProcess5"/>
    <dgm:cxn modelId="{34163886-0D0C-4017-AF58-97C4EF06DF1D}" type="presOf" srcId="{105C65AE-A9B6-410F-8FD3-A8757305F428}" destId="{AB8D0267-1B3F-4623-8728-8A38C20A55B5}" srcOrd="1" destOrd="0" presId="urn:microsoft.com/office/officeart/2005/8/layout/vProcess5"/>
    <dgm:cxn modelId="{A9E5CD74-1124-4360-A218-C85F1CAAA9FD}" type="presParOf" srcId="{D9750235-B591-4394-A8DF-8EF6FD85643B}" destId="{2FA3F85D-7C0A-47B6-AC75-79B82CC2492D}" srcOrd="0" destOrd="0" presId="urn:microsoft.com/office/officeart/2005/8/layout/vProcess5"/>
    <dgm:cxn modelId="{6B42B397-8994-4078-A83D-AF59BEFDF81E}" type="presParOf" srcId="{D9750235-B591-4394-A8DF-8EF6FD85643B}" destId="{A8E1E151-1DC7-42D5-AF22-C6B1BFD042E1}" srcOrd="1" destOrd="0" presId="urn:microsoft.com/office/officeart/2005/8/layout/vProcess5"/>
    <dgm:cxn modelId="{B6DAFA18-86BE-49EA-86AA-12EC89FFB908}" type="presParOf" srcId="{D9750235-B591-4394-A8DF-8EF6FD85643B}" destId="{59FA85F1-C5DC-4703-89BB-19C30FCF978E}" srcOrd="2" destOrd="0" presId="urn:microsoft.com/office/officeart/2005/8/layout/vProcess5"/>
    <dgm:cxn modelId="{9B7893AF-5563-4B7D-8CD5-462E65CECABD}" type="presParOf" srcId="{D9750235-B591-4394-A8DF-8EF6FD85643B}" destId="{1D578862-469E-4E39-88CD-488A155826E4}" srcOrd="3" destOrd="0" presId="urn:microsoft.com/office/officeart/2005/8/layout/vProcess5"/>
    <dgm:cxn modelId="{43F3E7BA-889B-4FA7-94AD-650E7AE96D8D}" type="presParOf" srcId="{D9750235-B591-4394-A8DF-8EF6FD85643B}" destId="{22976B0A-0E1F-475F-A9D6-CC1FF76D36E8}" srcOrd="4" destOrd="0" presId="urn:microsoft.com/office/officeart/2005/8/layout/vProcess5"/>
    <dgm:cxn modelId="{0E8B9FB7-725A-4121-9DC5-7136CC0A0088}" type="presParOf" srcId="{D9750235-B591-4394-A8DF-8EF6FD85643B}" destId="{D7FEE8D8-16F6-42AB-A065-DAE9182FFBDA}" srcOrd="5" destOrd="0" presId="urn:microsoft.com/office/officeart/2005/8/layout/vProcess5"/>
    <dgm:cxn modelId="{41FC54DA-95A9-43FB-AF2B-FDC3B20B962F}" type="presParOf" srcId="{D9750235-B591-4394-A8DF-8EF6FD85643B}" destId="{AB8D0267-1B3F-4623-8728-8A38C20A55B5}" srcOrd="6" destOrd="0" presId="urn:microsoft.com/office/officeart/2005/8/layout/vProcess5"/>
    <dgm:cxn modelId="{7DFB9EF7-C68B-441D-84C3-9AC1447295FE}" type="presParOf" srcId="{D9750235-B591-4394-A8DF-8EF6FD85643B}" destId="{F2032EAD-9553-4FF8-86C1-7B485278E485}" srcOrd="7" destOrd="0" presId="urn:microsoft.com/office/officeart/2005/8/layout/vProcess5"/>
    <dgm:cxn modelId="{2A82B72D-331D-4215-B804-34C1E85B16DF}" type="presParOf" srcId="{D9750235-B591-4394-A8DF-8EF6FD85643B}" destId="{355D8672-ADA2-4EE1-B2C1-53360959380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AEF306-3D05-4075-BCCB-1A98949BDBB0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23BE1DE-B8F2-4011-A4B2-5CB88AE79AB6}">
      <dgm:prSet phldrT="[Текст]" custT="1"/>
      <dgm:spPr/>
      <dgm:t>
        <a:bodyPr/>
        <a:lstStyle/>
        <a:p>
          <a:r>
            <a:rPr lang="uk-UA" sz="2800" dirty="0" smtClean="0"/>
            <a:t>класицизм</a:t>
          </a:r>
          <a:endParaRPr lang="ru-RU" sz="2800" dirty="0"/>
        </a:p>
      </dgm:t>
    </dgm:pt>
    <dgm:pt modelId="{302873FF-1BEF-4BEB-952C-71C95BB42DBE}" type="parTrans" cxnId="{E5240FAE-895B-48E5-88F7-47546399F442}">
      <dgm:prSet/>
      <dgm:spPr/>
      <dgm:t>
        <a:bodyPr/>
        <a:lstStyle/>
        <a:p>
          <a:endParaRPr lang="ru-RU"/>
        </a:p>
      </dgm:t>
    </dgm:pt>
    <dgm:pt modelId="{18FC992E-A0EE-4E8C-8E12-223056761DA3}" type="sibTrans" cxnId="{E5240FAE-895B-48E5-88F7-47546399F442}">
      <dgm:prSet/>
      <dgm:spPr/>
      <dgm:t>
        <a:bodyPr/>
        <a:lstStyle/>
        <a:p>
          <a:endParaRPr lang="ru-RU"/>
        </a:p>
      </dgm:t>
    </dgm:pt>
    <dgm:pt modelId="{7C6D2BF3-3654-4705-9649-F8474E0F2512}">
      <dgm:prSet phldrT="[Текст]" custT="1"/>
      <dgm:spPr/>
      <dgm:t>
        <a:bodyPr/>
        <a:lstStyle/>
        <a:p>
          <a:r>
            <a:rPr lang="uk-UA" sz="2400" dirty="0" smtClean="0"/>
            <a:t>Громадянський пафос</a:t>
          </a:r>
          <a:endParaRPr lang="ru-RU" sz="2400" dirty="0"/>
        </a:p>
      </dgm:t>
    </dgm:pt>
    <dgm:pt modelId="{A5E0A3CD-762B-4B19-AB00-A4BEBDD9627F}" type="parTrans" cxnId="{C3E0300C-5D42-474F-8BC2-B3E2AB00B886}">
      <dgm:prSet/>
      <dgm:spPr/>
      <dgm:t>
        <a:bodyPr/>
        <a:lstStyle/>
        <a:p>
          <a:endParaRPr lang="ru-RU"/>
        </a:p>
      </dgm:t>
    </dgm:pt>
    <dgm:pt modelId="{E14F76F1-1AC6-49ED-A3EB-19C9B8E560EE}" type="sibTrans" cxnId="{C3E0300C-5D42-474F-8BC2-B3E2AB00B886}">
      <dgm:prSet/>
      <dgm:spPr/>
      <dgm:t>
        <a:bodyPr/>
        <a:lstStyle/>
        <a:p>
          <a:endParaRPr lang="ru-RU"/>
        </a:p>
      </dgm:t>
    </dgm:pt>
    <dgm:pt modelId="{5EAC571B-27D2-425C-BA42-AC05D2C1C51A}">
      <dgm:prSet phldrT="[Текст]"/>
      <dgm:spPr/>
      <dgm:t>
        <a:bodyPr/>
        <a:lstStyle/>
        <a:p>
          <a:r>
            <a:rPr lang="uk-UA" dirty="0" smtClean="0"/>
            <a:t>державність</a:t>
          </a:r>
          <a:endParaRPr lang="ru-RU" dirty="0"/>
        </a:p>
      </dgm:t>
    </dgm:pt>
    <dgm:pt modelId="{FB6868FA-0BAA-4F9B-B157-A06757918617}" type="parTrans" cxnId="{954033F9-26BD-4963-95CC-253C54DE8D98}">
      <dgm:prSet/>
      <dgm:spPr/>
      <dgm:t>
        <a:bodyPr/>
        <a:lstStyle/>
        <a:p>
          <a:endParaRPr lang="ru-RU"/>
        </a:p>
      </dgm:t>
    </dgm:pt>
    <dgm:pt modelId="{B3C68924-F7E5-40F2-B235-1C79BBB026E2}" type="sibTrans" cxnId="{954033F9-26BD-4963-95CC-253C54DE8D98}">
      <dgm:prSet/>
      <dgm:spPr/>
      <dgm:t>
        <a:bodyPr/>
        <a:lstStyle/>
        <a:p>
          <a:endParaRPr lang="ru-RU"/>
        </a:p>
      </dgm:t>
    </dgm:pt>
    <dgm:pt modelId="{848B3548-0A58-457E-A921-266D526C1BBD}">
      <dgm:prSet phldrT="[Текст]"/>
      <dgm:spPr/>
      <dgm:t>
        <a:bodyPr/>
        <a:lstStyle/>
        <a:p>
          <a:r>
            <a:rPr lang="uk-UA" dirty="0" smtClean="0"/>
            <a:t>раціоналізм</a:t>
          </a:r>
          <a:endParaRPr lang="ru-RU" dirty="0"/>
        </a:p>
      </dgm:t>
    </dgm:pt>
    <dgm:pt modelId="{DBE1FC2A-4F16-4DC0-B8F8-BDB4B3A64B43}" type="parTrans" cxnId="{133220FF-2810-4164-BEA3-0CB2C14B594A}">
      <dgm:prSet/>
      <dgm:spPr/>
      <dgm:t>
        <a:bodyPr/>
        <a:lstStyle/>
        <a:p>
          <a:endParaRPr lang="ru-RU"/>
        </a:p>
      </dgm:t>
    </dgm:pt>
    <dgm:pt modelId="{01A734BF-2768-4687-BA26-5462CD668153}" type="sibTrans" cxnId="{133220FF-2810-4164-BEA3-0CB2C14B594A}">
      <dgm:prSet/>
      <dgm:spPr/>
      <dgm:t>
        <a:bodyPr/>
        <a:lstStyle/>
        <a:p>
          <a:endParaRPr lang="ru-RU"/>
        </a:p>
      </dgm:t>
    </dgm:pt>
    <dgm:pt modelId="{6DE466A4-F763-470C-A7D1-81C1123469D1}">
      <dgm:prSet phldrT="[Текст]" custT="1"/>
      <dgm:spPr/>
      <dgm:t>
        <a:bodyPr/>
        <a:lstStyle/>
        <a:p>
          <a:r>
            <a:rPr lang="uk-UA" sz="3200" dirty="0" smtClean="0"/>
            <a:t>Соціальна активність</a:t>
          </a:r>
          <a:endParaRPr lang="ru-RU" sz="3200" dirty="0"/>
        </a:p>
      </dgm:t>
    </dgm:pt>
    <dgm:pt modelId="{5A7A2CD6-DB21-486D-9F4C-C94C158F621A}" type="parTrans" cxnId="{61492BBA-22F1-47C7-987A-B926E5EDAAA5}">
      <dgm:prSet/>
      <dgm:spPr/>
      <dgm:t>
        <a:bodyPr/>
        <a:lstStyle/>
        <a:p>
          <a:endParaRPr lang="ru-RU"/>
        </a:p>
      </dgm:t>
    </dgm:pt>
    <dgm:pt modelId="{0437FFEC-9041-42C1-B8EC-31B06ECDA94F}" type="sibTrans" cxnId="{61492BBA-22F1-47C7-987A-B926E5EDAAA5}">
      <dgm:prSet/>
      <dgm:spPr/>
      <dgm:t>
        <a:bodyPr/>
        <a:lstStyle/>
        <a:p>
          <a:endParaRPr lang="ru-RU"/>
        </a:p>
      </dgm:t>
    </dgm:pt>
    <dgm:pt modelId="{43FAD17C-A697-40A1-AA9D-B97A80929823}" type="pres">
      <dgm:prSet presAssocID="{2BAEF306-3D05-4075-BCCB-1A98949BDBB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44A35F-B7F1-4BAA-B7BC-B9076EFD7180}" type="pres">
      <dgm:prSet presAssocID="{F23BE1DE-B8F2-4011-A4B2-5CB88AE79AB6}" presName="node" presStyleLbl="node1" presStyleIdx="0" presStyleCnt="5" custScaleX="139173" custRadScaleRad="100637" custRadScaleInc="-16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05735-6C80-46A6-BC0A-FD3F9A99065D}" type="pres">
      <dgm:prSet presAssocID="{18FC992E-A0EE-4E8C-8E12-223056761DA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F0F763D-7CBE-4688-B609-0AF67518D631}" type="pres">
      <dgm:prSet presAssocID="{18FC992E-A0EE-4E8C-8E12-223056761DA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836E49A-7D97-4217-9367-CA2410D5E2C7}" type="pres">
      <dgm:prSet presAssocID="{7C6D2BF3-3654-4705-9649-F8474E0F2512}" presName="node" presStyleLbl="node1" presStyleIdx="1" presStyleCnt="5" custScaleX="153690" custScaleY="107231" custRadScaleRad="106992" custRadScaleInc="5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0D85D-3FA6-4F4A-AA4F-31E809739BBF}" type="pres">
      <dgm:prSet presAssocID="{E14F76F1-1AC6-49ED-A3EB-19C9B8E560E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627EF48E-6863-4338-829D-7AEB32E43D84}" type="pres">
      <dgm:prSet presAssocID="{E14F76F1-1AC6-49ED-A3EB-19C9B8E560E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8CF1B63-0162-4B69-B14B-3A814B177224}" type="pres">
      <dgm:prSet presAssocID="{5EAC571B-27D2-425C-BA42-AC05D2C1C51A}" presName="node" presStyleLbl="node1" presStyleIdx="2" presStyleCnt="5" custScaleX="147665" custRadScaleRad="122847" custRadScaleInc="-35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F6EA6-5235-4701-A67D-9FD5C5052ACB}" type="pres">
      <dgm:prSet presAssocID="{B3C68924-F7E5-40F2-B235-1C79BBB026E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7BA44A4-8527-409C-9C6F-86B1C532666F}" type="pres">
      <dgm:prSet presAssocID="{B3C68924-F7E5-40F2-B235-1C79BBB026E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6291979-DF51-49E3-8751-EBA738DAB350}" type="pres">
      <dgm:prSet presAssocID="{848B3548-0A58-457E-A921-266D526C1BBD}" presName="node" presStyleLbl="node1" presStyleIdx="3" presStyleCnt="5" custScaleX="140708" custRadScaleRad="115161" custRadScaleInc="25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CA925-6BEC-4F8A-A3B4-943BE2CA20C3}" type="pres">
      <dgm:prSet presAssocID="{01A734BF-2768-4687-BA26-5462CD66815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D7CDE3B-929B-4F66-9968-EC05A7D3C471}" type="pres">
      <dgm:prSet presAssocID="{01A734BF-2768-4687-BA26-5462CD668153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E188DC9-A375-4E66-9E91-DD7B599260FD}" type="pres">
      <dgm:prSet presAssocID="{6DE466A4-F763-470C-A7D1-81C1123469D1}" presName="node" presStyleLbl="node1" presStyleIdx="4" presStyleCnt="5" custScaleX="135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1216D-54B0-40A6-A463-86ED70F7B870}" type="pres">
      <dgm:prSet presAssocID="{0437FFEC-9041-42C1-B8EC-31B06ECDA94F}" presName="sibTrans" presStyleLbl="sibTrans2D1" presStyleIdx="4" presStyleCnt="5"/>
      <dgm:spPr/>
      <dgm:t>
        <a:bodyPr/>
        <a:lstStyle/>
        <a:p>
          <a:endParaRPr lang="ru-RU"/>
        </a:p>
      </dgm:t>
    </dgm:pt>
    <dgm:pt modelId="{7E80E5D0-89C8-4AA3-BA11-1A549DBD841B}" type="pres">
      <dgm:prSet presAssocID="{0437FFEC-9041-42C1-B8EC-31B06ECDA94F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E6421AA2-8749-4549-AE28-9DBF29551669}" type="presOf" srcId="{B3C68924-F7E5-40F2-B235-1C79BBB026E2}" destId="{600F6EA6-5235-4701-A67D-9FD5C5052ACB}" srcOrd="0" destOrd="0" presId="urn:microsoft.com/office/officeart/2005/8/layout/cycle2"/>
    <dgm:cxn modelId="{E5240FAE-895B-48E5-88F7-47546399F442}" srcId="{2BAEF306-3D05-4075-BCCB-1A98949BDBB0}" destId="{F23BE1DE-B8F2-4011-A4B2-5CB88AE79AB6}" srcOrd="0" destOrd="0" parTransId="{302873FF-1BEF-4BEB-952C-71C95BB42DBE}" sibTransId="{18FC992E-A0EE-4E8C-8E12-223056761DA3}"/>
    <dgm:cxn modelId="{F486EDD8-477C-454E-AB9D-84C1BEF4B271}" type="presOf" srcId="{B3C68924-F7E5-40F2-B235-1C79BBB026E2}" destId="{87BA44A4-8527-409C-9C6F-86B1C532666F}" srcOrd="1" destOrd="0" presId="urn:microsoft.com/office/officeart/2005/8/layout/cycle2"/>
    <dgm:cxn modelId="{049FDCFB-4D0A-4820-BE7C-AF99CAFD0EFC}" type="presOf" srcId="{01A734BF-2768-4687-BA26-5462CD668153}" destId="{6D7CDE3B-929B-4F66-9968-EC05A7D3C471}" srcOrd="1" destOrd="0" presId="urn:microsoft.com/office/officeart/2005/8/layout/cycle2"/>
    <dgm:cxn modelId="{94E412CA-326E-4C92-B779-FAD702311700}" type="presOf" srcId="{18FC992E-A0EE-4E8C-8E12-223056761DA3}" destId="{98405735-6C80-46A6-BC0A-FD3F9A99065D}" srcOrd="0" destOrd="0" presId="urn:microsoft.com/office/officeart/2005/8/layout/cycle2"/>
    <dgm:cxn modelId="{4AF3CE0F-808B-447D-8F35-4B13548562A8}" type="presOf" srcId="{0437FFEC-9041-42C1-B8EC-31B06ECDA94F}" destId="{2611216D-54B0-40A6-A463-86ED70F7B870}" srcOrd="0" destOrd="0" presId="urn:microsoft.com/office/officeart/2005/8/layout/cycle2"/>
    <dgm:cxn modelId="{3959E1A4-A196-49D8-99E0-AC70D864AB51}" type="presOf" srcId="{5EAC571B-27D2-425C-BA42-AC05D2C1C51A}" destId="{08CF1B63-0162-4B69-B14B-3A814B177224}" srcOrd="0" destOrd="0" presId="urn:microsoft.com/office/officeart/2005/8/layout/cycle2"/>
    <dgm:cxn modelId="{A328C270-6A44-4909-BE11-96A4097FC409}" type="presOf" srcId="{E14F76F1-1AC6-49ED-A3EB-19C9B8E560EE}" destId="{627EF48E-6863-4338-829D-7AEB32E43D84}" srcOrd="1" destOrd="0" presId="urn:microsoft.com/office/officeart/2005/8/layout/cycle2"/>
    <dgm:cxn modelId="{133220FF-2810-4164-BEA3-0CB2C14B594A}" srcId="{2BAEF306-3D05-4075-BCCB-1A98949BDBB0}" destId="{848B3548-0A58-457E-A921-266D526C1BBD}" srcOrd="3" destOrd="0" parTransId="{DBE1FC2A-4F16-4DC0-B8F8-BDB4B3A64B43}" sibTransId="{01A734BF-2768-4687-BA26-5462CD668153}"/>
    <dgm:cxn modelId="{C3E0300C-5D42-474F-8BC2-B3E2AB00B886}" srcId="{2BAEF306-3D05-4075-BCCB-1A98949BDBB0}" destId="{7C6D2BF3-3654-4705-9649-F8474E0F2512}" srcOrd="1" destOrd="0" parTransId="{A5E0A3CD-762B-4B19-AB00-A4BEBDD9627F}" sibTransId="{E14F76F1-1AC6-49ED-A3EB-19C9B8E560EE}"/>
    <dgm:cxn modelId="{92E91718-47B3-4F82-AD93-DA3DEB090C54}" type="presOf" srcId="{18FC992E-A0EE-4E8C-8E12-223056761DA3}" destId="{8F0F763D-7CBE-4688-B609-0AF67518D631}" srcOrd="1" destOrd="0" presId="urn:microsoft.com/office/officeart/2005/8/layout/cycle2"/>
    <dgm:cxn modelId="{D0110FDC-22A6-49C7-854D-ADADC42DFF08}" type="presOf" srcId="{7C6D2BF3-3654-4705-9649-F8474E0F2512}" destId="{C836E49A-7D97-4217-9367-CA2410D5E2C7}" srcOrd="0" destOrd="0" presId="urn:microsoft.com/office/officeart/2005/8/layout/cycle2"/>
    <dgm:cxn modelId="{4E8FAAF8-5398-452B-B905-9300E60A806A}" type="presOf" srcId="{E14F76F1-1AC6-49ED-A3EB-19C9B8E560EE}" destId="{2CE0D85D-3FA6-4F4A-AA4F-31E809739BBF}" srcOrd="0" destOrd="0" presId="urn:microsoft.com/office/officeart/2005/8/layout/cycle2"/>
    <dgm:cxn modelId="{2F2820CE-4F85-4F15-B073-8B9026A7CC25}" type="presOf" srcId="{2BAEF306-3D05-4075-BCCB-1A98949BDBB0}" destId="{43FAD17C-A697-40A1-AA9D-B97A80929823}" srcOrd="0" destOrd="0" presId="urn:microsoft.com/office/officeart/2005/8/layout/cycle2"/>
    <dgm:cxn modelId="{954033F9-26BD-4963-95CC-253C54DE8D98}" srcId="{2BAEF306-3D05-4075-BCCB-1A98949BDBB0}" destId="{5EAC571B-27D2-425C-BA42-AC05D2C1C51A}" srcOrd="2" destOrd="0" parTransId="{FB6868FA-0BAA-4F9B-B157-A06757918617}" sibTransId="{B3C68924-F7E5-40F2-B235-1C79BBB026E2}"/>
    <dgm:cxn modelId="{BC7AB6B7-EB7D-419F-880A-9531CD962920}" type="presOf" srcId="{01A734BF-2768-4687-BA26-5462CD668153}" destId="{8B3CA925-6BEC-4F8A-A3B4-943BE2CA20C3}" srcOrd="0" destOrd="0" presId="urn:microsoft.com/office/officeart/2005/8/layout/cycle2"/>
    <dgm:cxn modelId="{5FB27486-A26A-4B18-9E21-050F17C55053}" type="presOf" srcId="{6DE466A4-F763-470C-A7D1-81C1123469D1}" destId="{DE188DC9-A375-4E66-9E91-DD7B599260FD}" srcOrd="0" destOrd="0" presId="urn:microsoft.com/office/officeart/2005/8/layout/cycle2"/>
    <dgm:cxn modelId="{52A29E07-14D0-4936-ABF7-0AC9A36C939F}" type="presOf" srcId="{F23BE1DE-B8F2-4011-A4B2-5CB88AE79AB6}" destId="{9544A35F-B7F1-4BAA-B7BC-B9076EFD7180}" srcOrd="0" destOrd="0" presId="urn:microsoft.com/office/officeart/2005/8/layout/cycle2"/>
    <dgm:cxn modelId="{575E8932-A57D-410A-A911-622FAE70FD7D}" type="presOf" srcId="{848B3548-0A58-457E-A921-266D526C1BBD}" destId="{46291979-DF51-49E3-8751-EBA738DAB350}" srcOrd="0" destOrd="0" presId="urn:microsoft.com/office/officeart/2005/8/layout/cycle2"/>
    <dgm:cxn modelId="{61492BBA-22F1-47C7-987A-B926E5EDAAA5}" srcId="{2BAEF306-3D05-4075-BCCB-1A98949BDBB0}" destId="{6DE466A4-F763-470C-A7D1-81C1123469D1}" srcOrd="4" destOrd="0" parTransId="{5A7A2CD6-DB21-486D-9F4C-C94C158F621A}" sibTransId="{0437FFEC-9041-42C1-B8EC-31B06ECDA94F}"/>
    <dgm:cxn modelId="{3BF1A362-7C1A-4DCB-B9B4-4F4E3AE3D3E1}" type="presOf" srcId="{0437FFEC-9041-42C1-B8EC-31B06ECDA94F}" destId="{7E80E5D0-89C8-4AA3-BA11-1A549DBD841B}" srcOrd="1" destOrd="0" presId="urn:microsoft.com/office/officeart/2005/8/layout/cycle2"/>
    <dgm:cxn modelId="{DA9A797A-E508-4E2A-B2B4-D974E50B20D2}" type="presParOf" srcId="{43FAD17C-A697-40A1-AA9D-B97A80929823}" destId="{9544A35F-B7F1-4BAA-B7BC-B9076EFD7180}" srcOrd="0" destOrd="0" presId="urn:microsoft.com/office/officeart/2005/8/layout/cycle2"/>
    <dgm:cxn modelId="{FB3C71A0-07AF-4204-9D9A-A7689E783A76}" type="presParOf" srcId="{43FAD17C-A697-40A1-AA9D-B97A80929823}" destId="{98405735-6C80-46A6-BC0A-FD3F9A99065D}" srcOrd="1" destOrd="0" presId="urn:microsoft.com/office/officeart/2005/8/layout/cycle2"/>
    <dgm:cxn modelId="{43ADDD8A-7AAA-4D01-9EF5-555B8E6D60DA}" type="presParOf" srcId="{98405735-6C80-46A6-BC0A-FD3F9A99065D}" destId="{8F0F763D-7CBE-4688-B609-0AF67518D631}" srcOrd="0" destOrd="0" presId="urn:microsoft.com/office/officeart/2005/8/layout/cycle2"/>
    <dgm:cxn modelId="{3A540CC8-603E-4993-BA86-42020CACF30D}" type="presParOf" srcId="{43FAD17C-A697-40A1-AA9D-B97A80929823}" destId="{C836E49A-7D97-4217-9367-CA2410D5E2C7}" srcOrd="2" destOrd="0" presId="urn:microsoft.com/office/officeart/2005/8/layout/cycle2"/>
    <dgm:cxn modelId="{F65EEC2D-BA8D-4605-AD2F-78A219742E37}" type="presParOf" srcId="{43FAD17C-A697-40A1-AA9D-B97A80929823}" destId="{2CE0D85D-3FA6-4F4A-AA4F-31E809739BBF}" srcOrd="3" destOrd="0" presId="urn:microsoft.com/office/officeart/2005/8/layout/cycle2"/>
    <dgm:cxn modelId="{A8231B59-FE0A-4EEA-8790-1E5F226BEC7B}" type="presParOf" srcId="{2CE0D85D-3FA6-4F4A-AA4F-31E809739BBF}" destId="{627EF48E-6863-4338-829D-7AEB32E43D84}" srcOrd="0" destOrd="0" presId="urn:microsoft.com/office/officeart/2005/8/layout/cycle2"/>
    <dgm:cxn modelId="{F2BBAA98-A489-4A82-B948-F39D3D7A141F}" type="presParOf" srcId="{43FAD17C-A697-40A1-AA9D-B97A80929823}" destId="{08CF1B63-0162-4B69-B14B-3A814B177224}" srcOrd="4" destOrd="0" presId="urn:microsoft.com/office/officeart/2005/8/layout/cycle2"/>
    <dgm:cxn modelId="{CD024D83-DC50-49C5-AC04-EB05527182F9}" type="presParOf" srcId="{43FAD17C-A697-40A1-AA9D-B97A80929823}" destId="{600F6EA6-5235-4701-A67D-9FD5C5052ACB}" srcOrd="5" destOrd="0" presId="urn:microsoft.com/office/officeart/2005/8/layout/cycle2"/>
    <dgm:cxn modelId="{79C48553-71B8-4F00-80E0-0CF2B95372B5}" type="presParOf" srcId="{600F6EA6-5235-4701-A67D-9FD5C5052ACB}" destId="{87BA44A4-8527-409C-9C6F-86B1C532666F}" srcOrd="0" destOrd="0" presId="urn:microsoft.com/office/officeart/2005/8/layout/cycle2"/>
    <dgm:cxn modelId="{6182E013-125C-43EE-889C-69308FB10F6B}" type="presParOf" srcId="{43FAD17C-A697-40A1-AA9D-B97A80929823}" destId="{46291979-DF51-49E3-8751-EBA738DAB350}" srcOrd="6" destOrd="0" presId="urn:microsoft.com/office/officeart/2005/8/layout/cycle2"/>
    <dgm:cxn modelId="{E30F87BE-07B9-4339-80FF-EED7C25A84A6}" type="presParOf" srcId="{43FAD17C-A697-40A1-AA9D-B97A80929823}" destId="{8B3CA925-6BEC-4F8A-A3B4-943BE2CA20C3}" srcOrd="7" destOrd="0" presId="urn:microsoft.com/office/officeart/2005/8/layout/cycle2"/>
    <dgm:cxn modelId="{EF5370C3-A583-44B6-BCB9-5780C496BC35}" type="presParOf" srcId="{8B3CA925-6BEC-4F8A-A3B4-943BE2CA20C3}" destId="{6D7CDE3B-929B-4F66-9968-EC05A7D3C471}" srcOrd="0" destOrd="0" presId="urn:microsoft.com/office/officeart/2005/8/layout/cycle2"/>
    <dgm:cxn modelId="{A673177B-2430-4415-9AB6-24B782F77FF0}" type="presParOf" srcId="{43FAD17C-A697-40A1-AA9D-B97A80929823}" destId="{DE188DC9-A375-4E66-9E91-DD7B599260FD}" srcOrd="8" destOrd="0" presId="urn:microsoft.com/office/officeart/2005/8/layout/cycle2"/>
    <dgm:cxn modelId="{7656B8D7-130B-493D-889C-C8A2721A624C}" type="presParOf" srcId="{43FAD17C-A697-40A1-AA9D-B97A80929823}" destId="{2611216D-54B0-40A6-A463-86ED70F7B870}" srcOrd="9" destOrd="0" presId="urn:microsoft.com/office/officeart/2005/8/layout/cycle2"/>
    <dgm:cxn modelId="{202D9629-C51B-417A-AAFF-A6D410E8F9CD}" type="presParOf" srcId="{2611216D-54B0-40A6-A463-86ED70F7B870}" destId="{7E80E5D0-89C8-4AA3-BA11-1A549DBD841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3B7AF4-A515-4FD1-B584-721CE099EC8A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61479DCA-A83A-4543-81F0-D76892C03DAB}">
      <dgm:prSet phldrT="[Текст]"/>
      <dgm:spPr/>
      <dgm:t>
        <a:bodyPr/>
        <a:lstStyle/>
        <a:p>
          <a:r>
            <a:rPr lang="uk-UA" dirty="0" smtClean="0"/>
            <a:t>Сюжет та конфлікт</a:t>
          </a:r>
          <a:endParaRPr lang="ru-RU" dirty="0"/>
        </a:p>
      </dgm:t>
    </dgm:pt>
    <dgm:pt modelId="{0938FDE3-DF2E-4829-96FE-8C4453E5CE9F}" type="parTrans" cxnId="{9B540A5E-C37C-4525-A15E-5AC501D98C4B}">
      <dgm:prSet/>
      <dgm:spPr/>
      <dgm:t>
        <a:bodyPr/>
        <a:lstStyle/>
        <a:p>
          <a:endParaRPr lang="ru-RU"/>
        </a:p>
      </dgm:t>
    </dgm:pt>
    <dgm:pt modelId="{A1AD0F0F-2786-48D7-A2A8-AD9B25608F83}" type="sibTrans" cxnId="{9B540A5E-C37C-4525-A15E-5AC501D98C4B}">
      <dgm:prSet/>
      <dgm:spPr/>
      <dgm:t>
        <a:bodyPr/>
        <a:lstStyle/>
        <a:p>
          <a:endParaRPr lang="ru-RU"/>
        </a:p>
      </dgm:t>
    </dgm:pt>
    <dgm:pt modelId="{F5AC428C-F2F5-440C-B13F-CF1E6076C117}">
      <dgm:prSet phldrT="[Текст]"/>
      <dgm:spPr/>
      <dgm:t>
        <a:bodyPr/>
        <a:lstStyle/>
        <a:p>
          <a:r>
            <a:rPr lang="uk-UA" dirty="0" smtClean="0"/>
            <a:t>Герой</a:t>
          </a:r>
          <a:endParaRPr lang="ru-RU" dirty="0"/>
        </a:p>
      </dgm:t>
    </dgm:pt>
    <dgm:pt modelId="{32D3FBC1-A337-41B3-BDF5-F70E261CBCD2}" type="parTrans" cxnId="{83E107C2-2549-4E5C-928B-E049CF2F282A}">
      <dgm:prSet/>
      <dgm:spPr/>
      <dgm:t>
        <a:bodyPr/>
        <a:lstStyle/>
        <a:p>
          <a:endParaRPr lang="ru-RU"/>
        </a:p>
      </dgm:t>
    </dgm:pt>
    <dgm:pt modelId="{37730FDB-AB40-4FDF-864D-40E43638FEEB}" type="sibTrans" cxnId="{83E107C2-2549-4E5C-928B-E049CF2F282A}">
      <dgm:prSet/>
      <dgm:spPr/>
      <dgm:t>
        <a:bodyPr/>
        <a:lstStyle/>
        <a:p>
          <a:endParaRPr lang="ru-RU"/>
        </a:p>
      </dgm:t>
    </dgm:pt>
    <dgm:pt modelId="{AE37B7A6-020E-4002-B2E6-C74FDB3C1C1B}">
      <dgm:prSet phldrT="[Текст]"/>
      <dgm:spPr/>
      <dgm:t>
        <a:bodyPr/>
        <a:lstStyle/>
        <a:p>
          <a:r>
            <a:rPr lang="uk-UA" dirty="0" smtClean="0"/>
            <a:t>Стиль</a:t>
          </a:r>
          <a:endParaRPr lang="ru-RU" dirty="0"/>
        </a:p>
      </dgm:t>
    </dgm:pt>
    <dgm:pt modelId="{91B39989-941D-4693-942E-5F1EC261E83F}" type="parTrans" cxnId="{974E364C-F774-476E-A874-B73A1B948FB2}">
      <dgm:prSet/>
      <dgm:spPr/>
      <dgm:t>
        <a:bodyPr/>
        <a:lstStyle/>
        <a:p>
          <a:endParaRPr lang="ru-RU"/>
        </a:p>
      </dgm:t>
    </dgm:pt>
    <dgm:pt modelId="{808EADD6-F09A-4203-8CBC-AFA53B0F45F1}" type="sibTrans" cxnId="{974E364C-F774-476E-A874-B73A1B948FB2}">
      <dgm:prSet/>
      <dgm:spPr/>
      <dgm:t>
        <a:bodyPr/>
        <a:lstStyle/>
        <a:p>
          <a:endParaRPr lang="ru-RU"/>
        </a:p>
      </dgm:t>
    </dgm:pt>
    <dgm:pt modelId="{9DDDC68A-4BC5-41D0-AE34-A6E89482E286}" type="pres">
      <dgm:prSet presAssocID="{F33B7AF4-A515-4FD1-B584-721CE099EC8A}" presName="linearFlow" presStyleCnt="0">
        <dgm:presLayoutVars>
          <dgm:resizeHandles val="exact"/>
        </dgm:presLayoutVars>
      </dgm:prSet>
      <dgm:spPr/>
    </dgm:pt>
    <dgm:pt modelId="{B105FFD7-6B97-4380-BC94-9AD08F1DF6A4}" type="pres">
      <dgm:prSet presAssocID="{61479DCA-A83A-4543-81F0-D76892C03DA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2F69C-E642-4347-881A-6753130CFE2F}" type="pres">
      <dgm:prSet presAssocID="{A1AD0F0F-2786-48D7-A2A8-AD9B25608F8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ECE8A13-D443-4864-9667-AD267C10E331}" type="pres">
      <dgm:prSet presAssocID="{A1AD0F0F-2786-48D7-A2A8-AD9B25608F8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970C1F4-0810-4227-B34E-251EF364576D}" type="pres">
      <dgm:prSet presAssocID="{F5AC428C-F2F5-440C-B13F-CF1E6076C11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56600-4600-4773-8FA4-F6B99596DB1D}" type="pres">
      <dgm:prSet presAssocID="{37730FDB-AB40-4FDF-864D-40E43638FEE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A444D99-C63E-44A0-88F9-30C986030B9E}" type="pres">
      <dgm:prSet presAssocID="{37730FDB-AB40-4FDF-864D-40E43638FEE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FF8EA7A-6876-4A09-89EF-425182028F17}" type="pres">
      <dgm:prSet presAssocID="{AE37B7A6-020E-4002-B2E6-C74FDB3C1C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7C2304-ECA7-458D-B9A8-51093F91098C}" type="presOf" srcId="{F5AC428C-F2F5-440C-B13F-CF1E6076C117}" destId="{8970C1F4-0810-4227-B34E-251EF364576D}" srcOrd="0" destOrd="0" presId="urn:microsoft.com/office/officeart/2005/8/layout/process2"/>
    <dgm:cxn modelId="{FAB81C89-5492-40D7-84B1-F429608FC1A9}" type="presOf" srcId="{A1AD0F0F-2786-48D7-A2A8-AD9B25608F83}" destId="{CECE8A13-D443-4864-9667-AD267C10E331}" srcOrd="1" destOrd="0" presId="urn:microsoft.com/office/officeart/2005/8/layout/process2"/>
    <dgm:cxn modelId="{974E364C-F774-476E-A874-B73A1B948FB2}" srcId="{F33B7AF4-A515-4FD1-B584-721CE099EC8A}" destId="{AE37B7A6-020E-4002-B2E6-C74FDB3C1C1B}" srcOrd="2" destOrd="0" parTransId="{91B39989-941D-4693-942E-5F1EC261E83F}" sibTransId="{808EADD6-F09A-4203-8CBC-AFA53B0F45F1}"/>
    <dgm:cxn modelId="{11F683CB-B71D-4DC4-BEF5-9A85CE4BF62C}" type="presOf" srcId="{61479DCA-A83A-4543-81F0-D76892C03DAB}" destId="{B105FFD7-6B97-4380-BC94-9AD08F1DF6A4}" srcOrd="0" destOrd="0" presId="urn:microsoft.com/office/officeart/2005/8/layout/process2"/>
    <dgm:cxn modelId="{83E107C2-2549-4E5C-928B-E049CF2F282A}" srcId="{F33B7AF4-A515-4FD1-B584-721CE099EC8A}" destId="{F5AC428C-F2F5-440C-B13F-CF1E6076C117}" srcOrd="1" destOrd="0" parTransId="{32D3FBC1-A337-41B3-BDF5-F70E261CBCD2}" sibTransId="{37730FDB-AB40-4FDF-864D-40E43638FEEB}"/>
    <dgm:cxn modelId="{9B540A5E-C37C-4525-A15E-5AC501D98C4B}" srcId="{F33B7AF4-A515-4FD1-B584-721CE099EC8A}" destId="{61479DCA-A83A-4543-81F0-D76892C03DAB}" srcOrd="0" destOrd="0" parTransId="{0938FDE3-DF2E-4829-96FE-8C4453E5CE9F}" sibTransId="{A1AD0F0F-2786-48D7-A2A8-AD9B25608F83}"/>
    <dgm:cxn modelId="{7A8AD015-C340-4E3B-86E8-28DCC5D10D61}" type="presOf" srcId="{37730FDB-AB40-4FDF-864D-40E43638FEEB}" destId="{BF856600-4600-4773-8FA4-F6B99596DB1D}" srcOrd="0" destOrd="0" presId="urn:microsoft.com/office/officeart/2005/8/layout/process2"/>
    <dgm:cxn modelId="{DEB6F4B0-E248-4BF9-BD3C-018BABCB26C9}" type="presOf" srcId="{A1AD0F0F-2786-48D7-A2A8-AD9B25608F83}" destId="{4A52F69C-E642-4347-881A-6753130CFE2F}" srcOrd="0" destOrd="0" presId="urn:microsoft.com/office/officeart/2005/8/layout/process2"/>
    <dgm:cxn modelId="{89E9211F-1FB1-46C9-8E04-45B5705014A2}" type="presOf" srcId="{AE37B7A6-020E-4002-B2E6-C74FDB3C1C1B}" destId="{2FF8EA7A-6876-4A09-89EF-425182028F17}" srcOrd="0" destOrd="0" presId="urn:microsoft.com/office/officeart/2005/8/layout/process2"/>
    <dgm:cxn modelId="{926796AC-FAFB-4B5C-8BC4-A70239441E9D}" type="presOf" srcId="{F33B7AF4-A515-4FD1-B584-721CE099EC8A}" destId="{9DDDC68A-4BC5-41D0-AE34-A6E89482E286}" srcOrd="0" destOrd="0" presId="urn:microsoft.com/office/officeart/2005/8/layout/process2"/>
    <dgm:cxn modelId="{33D7DC30-E913-4DD0-96CA-4B6549880538}" type="presOf" srcId="{37730FDB-AB40-4FDF-864D-40E43638FEEB}" destId="{4A444D99-C63E-44A0-88F9-30C986030B9E}" srcOrd="1" destOrd="0" presId="urn:microsoft.com/office/officeart/2005/8/layout/process2"/>
    <dgm:cxn modelId="{F1A9365C-8D2D-426A-AC79-B28ADE705356}" type="presParOf" srcId="{9DDDC68A-4BC5-41D0-AE34-A6E89482E286}" destId="{B105FFD7-6B97-4380-BC94-9AD08F1DF6A4}" srcOrd="0" destOrd="0" presId="urn:microsoft.com/office/officeart/2005/8/layout/process2"/>
    <dgm:cxn modelId="{0EE1F377-9BE4-45F0-8A04-799B9FD5EAE9}" type="presParOf" srcId="{9DDDC68A-4BC5-41D0-AE34-A6E89482E286}" destId="{4A52F69C-E642-4347-881A-6753130CFE2F}" srcOrd="1" destOrd="0" presId="urn:microsoft.com/office/officeart/2005/8/layout/process2"/>
    <dgm:cxn modelId="{355DF409-038D-4D34-A6A0-365F348D17F3}" type="presParOf" srcId="{4A52F69C-E642-4347-881A-6753130CFE2F}" destId="{CECE8A13-D443-4864-9667-AD267C10E331}" srcOrd="0" destOrd="0" presId="urn:microsoft.com/office/officeart/2005/8/layout/process2"/>
    <dgm:cxn modelId="{4F577E79-E6A9-4DB1-8FD5-594B65799E81}" type="presParOf" srcId="{9DDDC68A-4BC5-41D0-AE34-A6E89482E286}" destId="{8970C1F4-0810-4227-B34E-251EF364576D}" srcOrd="2" destOrd="0" presId="urn:microsoft.com/office/officeart/2005/8/layout/process2"/>
    <dgm:cxn modelId="{E69202C5-E0A5-467E-8CE4-E12096028D8D}" type="presParOf" srcId="{9DDDC68A-4BC5-41D0-AE34-A6E89482E286}" destId="{BF856600-4600-4773-8FA4-F6B99596DB1D}" srcOrd="3" destOrd="0" presId="urn:microsoft.com/office/officeart/2005/8/layout/process2"/>
    <dgm:cxn modelId="{EBFD0B55-1271-463B-9CEC-779BA155025B}" type="presParOf" srcId="{BF856600-4600-4773-8FA4-F6B99596DB1D}" destId="{4A444D99-C63E-44A0-88F9-30C986030B9E}" srcOrd="0" destOrd="0" presId="urn:microsoft.com/office/officeart/2005/8/layout/process2"/>
    <dgm:cxn modelId="{F53CC9B8-D7A4-41CE-BA58-82EF44A2A5F5}" type="presParOf" srcId="{9DDDC68A-4BC5-41D0-AE34-A6E89482E286}" destId="{2FF8EA7A-6876-4A09-89EF-425182028F1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841ADA-2E4D-4036-ADF8-DF3B73697855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381991-BE82-4DE4-9D0E-FD22B0C03F69}">
      <dgm:prSet phldrT="[Текст]"/>
      <dgm:spPr/>
      <dgm:t>
        <a:bodyPr/>
        <a:lstStyle/>
        <a:p>
          <a:r>
            <a:rPr lang="ru-RU" dirty="0" smtClean="0"/>
            <a:t>Сюжет як </a:t>
          </a:r>
          <a:r>
            <a:rPr lang="ru-RU" dirty="0" err="1" smtClean="0"/>
            <a:t>доказ</a:t>
          </a:r>
          <a:r>
            <a:rPr lang="ru-RU" dirty="0" smtClean="0"/>
            <a:t> </a:t>
          </a:r>
          <a:r>
            <a:rPr lang="ru-RU" dirty="0" err="1" smtClean="0"/>
            <a:t>певної</a:t>
          </a:r>
          <a:r>
            <a:rPr lang="ru-RU" dirty="0" smtClean="0"/>
            <a:t> </a:t>
          </a:r>
          <a:r>
            <a:rPr lang="ru-RU" dirty="0" err="1" smtClean="0"/>
            <a:t>ідеї</a:t>
          </a:r>
          <a:r>
            <a:rPr lang="ru-RU" dirty="0" smtClean="0"/>
            <a:t>    </a:t>
          </a:r>
          <a:endParaRPr lang="ru-RU" dirty="0"/>
        </a:p>
      </dgm:t>
    </dgm:pt>
    <dgm:pt modelId="{598DCFE5-3AA4-49A7-A0B3-A489631A74E3}" type="parTrans" cxnId="{E28F4CFA-0D86-4E6A-9A4C-B7EF91BC9E80}">
      <dgm:prSet/>
      <dgm:spPr/>
      <dgm:t>
        <a:bodyPr/>
        <a:lstStyle/>
        <a:p>
          <a:endParaRPr lang="ru-RU"/>
        </a:p>
      </dgm:t>
    </dgm:pt>
    <dgm:pt modelId="{A324E1FD-6A36-4712-A1C4-6B3DB437E04C}" type="sibTrans" cxnId="{E28F4CFA-0D86-4E6A-9A4C-B7EF91BC9E80}">
      <dgm:prSet/>
      <dgm:spPr/>
      <dgm:t>
        <a:bodyPr/>
        <a:lstStyle/>
        <a:p>
          <a:endParaRPr lang="ru-RU"/>
        </a:p>
      </dgm:t>
    </dgm:pt>
    <dgm:pt modelId="{B466B49B-4988-4F2E-BA89-500031A7B102}">
      <dgm:prSet phldrT="[Текст]"/>
      <dgm:spPr/>
      <dgm:t>
        <a:bodyPr/>
        <a:lstStyle/>
        <a:p>
          <a:r>
            <a:rPr lang="uk-UA" dirty="0" smtClean="0"/>
            <a:t>Авторський ідеал</a:t>
          </a:r>
          <a:endParaRPr lang="ru-RU" dirty="0"/>
        </a:p>
      </dgm:t>
    </dgm:pt>
    <dgm:pt modelId="{6A1E0D21-2DF1-4CB2-9848-343A5A4BBDE9}" type="parTrans" cxnId="{6613AC16-AFC9-49E4-9F52-46C9F926E28B}">
      <dgm:prSet/>
      <dgm:spPr/>
      <dgm:t>
        <a:bodyPr/>
        <a:lstStyle/>
        <a:p>
          <a:endParaRPr lang="ru-RU"/>
        </a:p>
      </dgm:t>
    </dgm:pt>
    <dgm:pt modelId="{1A7F3EC1-962A-49B3-AB04-B2FE77FCD9CF}" type="sibTrans" cxnId="{6613AC16-AFC9-49E4-9F52-46C9F926E28B}">
      <dgm:prSet/>
      <dgm:spPr/>
      <dgm:t>
        <a:bodyPr/>
        <a:lstStyle/>
        <a:p>
          <a:endParaRPr lang="ru-RU"/>
        </a:p>
      </dgm:t>
    </dgm:pt>
    <dgm:pt modelId="{ABD46A69-B5CC-4D7D-AAEB-0C6062285CD3}">
      <dgm:prSet phldrT="[Текст]"/>
      <dgm:spPr/>
      <dgm:t>
        <a:bodyPr/>
        <a:lstStyle/>
        <a:p>
          <a:r>
            <a:rPr lang="uk-UA" dirty="0" smtClean="0"/>
            <a:t>Експеримент над героєм</a:t>
          </a:r>
          <a:endParaRPr lang="ru-RU" dirty="0"/>
        </a:p>
      </dgm:t>
    </dgm:pt>
    <dgm:pt modelId="{ABEA7922-9A30-4C2B-936C-E801F461B2AC}" type="parTrans" cxnId="{834B8CBD-9D21-4081-8A92-0B0093ADE845}">
      <dgm:prSet/>
      <dgm:spPr/>
      <dgm:t>
        <a:bodyPr/>
        <a:lstStyle/>
        <a:p>
          <a:endParaRPr lang="ru-RU"/>
        </a:p>
      </dgm:t>
    </dgm:pt>
    <dgm:pt modelId="{C9650D60-A5B6-45A6-833F-85C5DA71ECA9}" type="sibTrans" cxnId="{834B8CBD-9D21-4081-8A92-0B0093ADE845}">
      <dgm:prSet/>
      <dgm:spPr/>
      <dgm:t>
        <a:bodyPr/>
        <a:lstStyle/>
        <a:p>
          <a:endParaRPr lang="ru-RU"/>
        </a:p>
      </dgm:t>
    </dgm:pt>
    <dgm:pt modelId="{945B5BE3-AE1A-41BA-B311-702C7406015C}" type="pres">
      <dgm:prSet presAssocID="{C3841ADA-2E4D-4036-ADF8-DF3B736978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9AF16B-3008-49C9-A7E8-2AF990F84B3D}" type="pres">
      <dgm:prSet presAssocID="{EA381991-BE82-4DE4-9D0E-FD22B0C03F69}" presName="node" presStyleLbl="node1" presStyleIdx="0" presStyleCnt="3" custScaleY="60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3DCA8-A184-4D14-8AA8-9945046338A4}" type="pres">
      <dgm:prSet presAssocID="{A324E1FD-6A36-4712-A1C4-6B3DB437E04C}" presName="sibTrans" presStyleLbl="sibTrans2D1" presStyleIdx="0" presStyleCnt="3" custLinFactNeighborX="29833" custLinFactNeighborY="12922"/>
      <dgm:spPr/>
      <dgm:t>
        <a:bodyPr/>
        <a:lstStyle/>
        <a:p>
          <a:endParaRPr lang="ru-RU"/>
        </a:p>
      </dgm:t>
    </dgm:pt>
    <dgm:pt modelId="{EAFA7A33-BCDB-40BB-942E-300785562DBE}" type="pres">
      <dgm:prSet presAssocID="{A324E1FD-6A36-4712-A1C4-6B3DB437E04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02116EC-3F40-4225-859D-2D9A2A0B1D92}" type="pres">
      <dgm:prSet presAssocID="{B466B49B-4988-4F2E-BA89-500031A7B102}" presName="node" presStyleLbl="node1" presStyleIdx="1" presStyleCnt="3" custRadScaleRad="89447" custRadScaleInc="-36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14C17-E179-42DD-86DA-2981130A7DC3}" type="pres">
      <dgm:prSet presAssocID="{1A7F3EC1-962A-49B3-AB04-B2FE77FCD9CF}" presName="sibTrans" presStyleLbl="sibTrans2D1" presStyleIdx="1" presStyleCnt="3" custScaleX="100764" custScaleY="185668" custLinFactNeighborX="-3922" custLinFactNeighborY="-20030"/>
      <dgm:spPr/>
      <dgm:t>
        <a:bodyPr/>
        <a:lstStyle/>
        <a:p>
          <a:endParaRPr lang="ru-RU"/>
        </a:p>
      </dgm:t>
    </dgm:pt>
    <dgm:pt modelId="{D07795D9-6163-46BA-902A-D1EAC30DE80E}" type="pres">
      <dgm:prSet presAssocID="{1A7F3EC1-962A-49B3-AB04-B2FE77FCD9C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BBDE2D1-F29A-4626-ADDD-6B53DA4A072E}" type="pres">
      <dgm:prSet presAssocID="{ABD46A69-B5CC-4D7D-AAEB-0C6062285CD3}" presName="node" presStyleLbl="node1" presStyleIdx="2" presStyleCnt="3" custScaleY="136079" custRadScaleRad="81988" custRadScaleInc="23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0746C-7D72-4417-A4AD-B20ADF951FCB}" type="pres">
      <dgm:prSet presAssocID="{C9650D60-A5B6-45A6-833F-85C5DA71ECA9}" presName="sibTrans" presStyleLbl="sibTrans2D1" presStyleIdx="2" presStyleCnt="3" custLinFactNeighborX="-18481" custLinFactNeighborY="11167"/>
      <dgm:spPr/>
      <dgm:t>
        <a:bodyPr/>
        <a:lstStyle/>
        <a:p>
          <a:endParaRPr lang="ru-RU"/>
        </a:p>
      </dgm:t>
    </dgm:pt>
    <dgm:pt modelId="{A3F9DBFF-82E3-428D-9B28-CEC2EA248BA7}" type="pres">
      <dgm:prSet presAssocID="{C9650D60-A5B6-45A6-833F-85C5DA71ECA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38A81F9-D338-4CA6-AE69-51F88314B793}" type="presOf" srcId="{B466B49B-4988-4F2E-BA89-500031A7B102}" destId="{A02116EC-3F40-4225-859D-2D9A2A0B1D92}" srcOrd="0" destOrd="0" presId="urn:microsoft.com/office/officeart/2005/8/layout/cycle7"/>
    <dgm:cxn modelId="{EADCF157-3EE2-4468-9C6C-09C069CCC42A}" type="presOf" srcId="{1A7F3EC1-962A-49B3-AB04-B2FE77FCD9CF}" destId="{D07795D9-6163-46BA-902A-D1EAC30DE80E}" srcOrd="1" destOrd="0" presId="urn:microsoft.com/office/officeart/2005/8/layout/cycle7"/>
    <dgm:cxn modelId="{E28F4CFA-0D86-4E6A-9A4C-B7EF91BC9E80}" srcId="{C3841ADA-2E4D-4036-ADF8-DF3B73697855}" destId="{EA381991-BE82-4DE4-9D0E-FD22B0C03F69}" srcOrd="0" destOrd="0" parTransId="{598DCFE5-3AA4-49A7-A0B3-A489631A74E3}" sibTransId="{A324E1FD-6A36-4712-A1C4-6B3DB437E04C}"/>
    <dgm:cxn modelId="{093E22B7-22D2-4B8E-BCF3-1E813F8C8D33}" type="presOf" srcId="{A324E1FD-6A36-4712-A1C4-6B3DB437E04C}" destId="{EAFA7A33-BCDB-40BB-942E-300785562DBE}" srcOrd="1" destOrd="0" presId="urn:microsoft.com/office/officeart/2005/8/layout/cycle7"/>
    <dgm:cxn modelId="{7C2C6B68-D795-4DE0-89E0-316A5A4A552F}" type="presOf" srcId="{C3841ADA-2E4D-4036-ADF8-DF3B73697855}" destId="{945B5BE3-AE1A-41BA-B311-702C7406015C}" srcOrd="0" destOrd="0" presId="urn:microsoft.com/office/officeart/2005/8/layout/cycle7"/>
    <dgm:cxn modelId="{4F127DEB-EAFC-46C0-8074-9956AAD6C97B}" type="presOf" srcId="{A324E1FD-6A36-4712-A1C4-6B3DB437E04C}" destId="{F983DCA8-A184-4D14-8AA8-9945046338A4}" srcOrd="0" destOrd="0" presId="urn:microsoft.com/office/officeart/2005/8/layout/cycle7"/>
    <dgm:cxn modelId="{6D991AD2-3FC4-4C92-93E5-4CF95DFF09AE}" type="presOf" srcId="{EA381991-BE82-4DE4-9D0E-FD22B0C03F69}" destId="{2A9AF16B-3008-49C9-A7E8-2AF990F84B3D}" srcOrd="0" destOrd="0" presId="urn:microsoft.com/office/officeart/2005/8/layout/cycle7"/>
    <dgm:cxn modelId="{D5C19D1E-4A7A-4025-82C7-A7CA137A319F}" type="presOf" srcId="{ABD46A69-B5CC-4D7D-AAEB-0C6062285CD3}" destId="{0BBDE2D1-F29A-4626-ADDD-6B53DA4A072E}" srcOrd="0" destOrd="0" presId="urn:microsoft.com/office/officeart/2005/8/layout/cycle7"/>
    <dgm:cxn modelId="{0C6AAE62-2F8A-46B6-B92B-80CCFEC44FD3}" type="presOf" srcId="{C9650D60-A5B6-45A6-833F-85C5DA71ECA9}" destId="{A3F9DBFF-82E3-428D-9B28-CEC2EA248BA7}" srcOrd="1" destOrd="0" presId="urn:microsoft.com/office/officeart/2005/8/layout/cycle7"/>
    <dgm:cxn modelId="{6613AC16-AFC9-49E4-9F52-46C9F926E28B}" srcId="{C3841ADA-2E4D-4036-ADF8-DF3B73697855}" destId="{B466B49B-4988-4F2E-BA89-500031A7B102}" srcOrd="1" destOrd="0" parTransId="{6A1E0D21-2DF1-4CB2-9848-343A5A4BBDE9}" sibTransId="{1A7F3EC1-962A-49B3-AB04-B2FE77FCD9CF}"/>
    <dgm:cxn modelId="{834B8CBD-9D21-4081-8A92-0B0093ADE845}" srcId="{C3841ADA-2E4D-4036-ADF8-DF3B73697855}" destId="{ABD46A69-B5CC-4D7D-AAEB-0C6062285CD3}" srcOrd="2" destOrd="0" parTransId="{ABEA7922-9A30-4C2B-936C-E801F461B2AC}" sibTransId="{C9650D60-A5B6-45A6-833F-85C5DA71ECA9}"/>
    <dgm:cxn modelId="{191B37F6-86EC-4561-9448-2331D8977107}" type="presOf" srcId="{C9650D60-A5B6-45A6-833F-85C5DA71ECA9}" destId="{3B00746C-7D72-4417-A4AD-B20ADF951FCB}" srcOrd="0" destOrd="0" presId="urn:microsoft.com/office/officeart/2005/8/layout/cycle7"/>
    <dgm:cxn modelId="{0EC43543-0288-4C2B-A985-91DCB54E7DE6}" type="presOf" srcId="{1A7F3EC1-962A-49B3-AB04-B2FE77FCD9CF}" destId="{FBC14C17-E179-42DD-86DA-2981130A7DC3}" srcOrd="0" destOrd="0" presId="urn:microsoft.com/office/officeart/2005/8/layout/cycle7"/>
    <dgm:cxn modelId="{08E1AD3F-D120-40BE-9801-DDF28F7EC0F4}" type="presParOf" srcId="{945B5BE3-AE1A-41BA-B311-702C7406015C}" destId="{2A9AF16B-3008-49C9-A7E8-2AF990F84B3D}" srcOrd="0" destOrd="0" presId="urn:microsoft.com/office/officeart/2005/8/layout/cycle7"/>
    <dgm:cxn modelId="{A4C34BD2-FAB6-4CB9-ADAC-67A6F46CC6F9}" type="presParOf" srcId="{945B5BE3-AE1A-41BA-B311-702C7406015C}" destId="{F983DCA8-A184-4D14-8AA8-9945046338A4}" srcOrd="1" destOrd="0" presId="urn:microsoft.com/office/officeart/2005/8/layout/cycle7"/>
    <dgm:cxn modelId="{C2831856-A809-4F9C-8619-632B6693A0E2}" type="presParOf" srcId="{F983DCA8-A184-4D14-8AA8-9945046338A4}" destId="{EAFA7A33-BCDB-40BB-942E-300785562DBE}" srcOrd="0" destOrd="0" presId="urn:microsoft.com/office/officeart/2005/8/layout/cycle7"/>
    <dgm:cxn modelId="{2A40F7DE-8BD6-4EB8-9A85-9E18FD7E9922}" type="presParOf" srcId="{945B5BE3-AE1A-41BA-B311-702C7406015C}" destId="{A02116EC-3F40-4225-859D-2D9A2A0B1D92}" srcOrd="2" destOrd="0" presId="urn:microsoft.com/office/officeart/2005/8/layout/cycle7"/>
    <dgm:cxn modelId="{5A660B6D-0B45-4B50-B702-7C6EE418B2BC}" type="presParOf" srcId="{945B5BE3-AE1A-41BA-B311-702C7406015C}" destId="{FBC14C17-E179-42DD-86DA-2981130A7DC3}" srcOrd="3" destOrd="0" presId="urn:microsoft.com/office/officeart/2005/8/layout/cycle7"/>
    <dgm:cxn modelId="{902839D5-C452-4B1C-9A19-A68EBC0A3F7D}" type="presParOf" srcId="{FBC14C17-E179-42DD-86DA-2981130A7DC3}" destId="{D07795D9-6163-46BA-902A-D1EAC30DE80E}" srcOrd="0" destOrd="0" presId="urn:microsoft.com/office/officeart/2005/8/layout/cycle7"/>
    <dgm:cxn modelId="{B186A719-FFAE-4181-AFDF-016719F53EFF}" type="presParOf" srcId="{945B5BE3-AE1A-41BA-B311-702C7406015C}" destId="{0BBDE2D1-F29A-4626-ADDD-6B53DA4A072E}" srcOrd="4" destOrd="0" presId="urn:microsoft.com/office/officeart/2005/8/layout/cycle7"/>
    <dgm:cxn modelId="{B1B4D6F9-79A6-4064-A853-FC54974AA6F7}" type="presParOf" srcId="{945B5BE3-AE1A-41BA-B311-702C7406015C}" destId="{3B00746C-7D72-4417-A4AD-B20ADF951FCB}" srcOrd="5" destOrd="0" presId="urn:microsoft.com/office/officeart/2005/8/layout/cycle7"/>
    <dgm:cxn modelId="{A4AD9167-A92D-4579-A384-6D2045C39282}" type="presParOf" srcId="{3B00746C-7D72-4417-A4AD-B20ADF951FCB}" destId="{A3F9DBFF-82E3-428D-9B28-CEC2EA248BA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0C9515-CF6E-478C-A4CE-9272B9E54590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</dgm:pt>
    <dgm:pt modelId="{D830D143-7562-4F9D-8AA0-D83AA9BEB63F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</a:rPr>
            <a:t>Соціальна справедливість</a:t>
          </a:r>
          <a:endParaRPr lang="ru-RU" sz="1800" b="1" dirty="0">
            <a:solidFill>
              <a:srgbClr val="002060"/>
            </a:solidFill>
          </a:endParaRPr>
        </a:p>
      </dgm:t>
    </dgm:pt>
    <dgm:pt modelId="{39470FBA-F668-45BD-BD17-63E393221874}" type="parTrans" cxnId="{2F7983FE-E42B-4AE5-AF6C-515D351360F5}">
      <dgm:prSet/>
      <dgm:spPr/>
      <dgm:t>
        <a:bodyPr/>
        <a:lstStyle/>
        <a:p>
          <a:endParaRPr lang="ru-RU"/>
        </a:p>
      </dgm:t>
    </dgm:pt>
    <dgm:pt modelId="{812A2A9E-4F75-4C14-9D04-C2BC4555DAC7}" type="sibTrans" cxnId="{2F7983FE-E42B-4AE5-AF6C-515D351360F5}">
      <dgm:prSet/>
      <dgm:spPr/>
      <dgm:t>
        <a:bodyPr/>
        <a:lstStyle/>
        <a:p>
          <a:endParaRPr lang="ru-RU"/>
        </a:p>
      </dgm:t>
    </dgm:pt>
    <dgm:pt modelId="{CC23E83C-F30A-4FA0-AA21-6117A3D8542D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FF00"/>
              </a:solidFill>
            </a:rPr>
            <a:t>Увага до </a:t>
          </a:r>
          <a:r>
            <a:rPr lang="uk-UA" sz="2800" b="1" dirty="0" err="1" smtClean="0">
              <a:solidFill>
                <a:srgbClr val="FFFF00"/>
              </a:solidFill>
            </a:rPr>
            <a:t>“іншого”</a:t>
          </a:r>
          <a:endParaRPr lang="ru-RU" sz="2800" b="1" dirty="0">
            <a:solidFill>
              <a:srgbClr val="FFFF00"/>
            </a:solidFill>
          </a:endParaRPr>
        </a:p>
      </dgm:t>
    </dgm:pt>
    <dgm:pt modelId="{1BDC0BA2-247C-4DFD-916A-AD51BD65C950}" type="parTrans" cxnId="{F882E372-8C05-41A3-84DE-7B645864AC9E}">
      <dgm:prSet/>
      <dgm:spPr/>
      <dgm:t>
        <a:bodyPr/>
        <a:lstStyle/>
        <a:p>
          <a:endParaRPr lang="ru-RU"/>
        </a:p>
      </dgm:t>
    </dgm:pt>
    <dgm:pt modelId="{3D449790-97B8-44D5-9719-6DC7387C587B}" type="sibTrans" cxnId="{F882E372-8C05-41A3-84DE-7B645864AC9E}">
      <dgm:prSet/>
      <dgm:spPr/>
      <dgm:t>
        <a:bodyPr/>
        <a:lstStyle/>
        <a:p>
          <a:endParaRPr lang="ru-RU"/>
        </a:p>
      </dgm:t>
    </dgm:pt>
    <dgm:pt modelId="{2CE70E54-3A91-4923-B27C-DC16087B0647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0070C0"/>
              </a:solidFill>
            </a:rPr>
            <a:t>Нова система цінностей</a:t>
          </a:r>
          <a:endParaRPr lang="ru-RU" sz="2800" b="1" dirty="0">
            <a:solidFill>
              <a:srgbClr val="0070C0"/>
            </a:solidFill>
          </a:endParaRPr>
        </a:p>
      </dgm:t>
    </dgm:pt>
    <dgm:pt modelId="{989700E1-572B-4BB7-8221-10124D2B1534}" type="parTrans" cxnId="{4504E303-CDFD-42A3-A869-48D89DFC5D62}">
      <dgm:prSet/>
      <dgm:spPr/>
      <dgm:t>
        <a:bodyPr/>
        <a:lstStyle/>
        <a:p>
          <a:endParaRPr lang="ru-RU"/>
        </a:p>
      </dgm:t>
    </dgm:pt>
    <dgm:pt modelId="{6609879C-5FB3-47D3-9788-D6EA5EDF0CB7}" type="sibTrans" cxnId="{4504E303-CDFD-42A3-A869-48D89DFC5D62}">
      <dgm:prSet/>
      <dgm:spPr/>
      <dgm:t>
        <a:bodyPr/>
        <a:lstStyle/>
        <a:p>
          <a:endParaRPr lang="ru-RU"/>
        </a:p>
      </dgm:t>
    </dgm:pt>
    <dgm:pt modelId="{E634B1A1-022B-484C-85BD-01757CC439A2}" type="pres">
      <dgm:prSet presAssocID="{810C9515-CF6E-478C-A4CE-9272B9E54590}" presName="linearFlow" presStyleCnt="0">
        <dgm:presLayoutVars>
          <dgm:dir/>
          <dgm:resizeHandles val="exact"/>
        </dgm:presLayoutVars>
      </dgm:prSet>
      <dgm:spPr/>
    </dgm:pt>
    <dgm:pt modelId="{530A14D6-D50D-4688-903F-FD88B985AD57}" type="pres">
      <dgm:prSet presAssocID="{D830D143-7562-4F9D-8AA0-D83AA9BEB63F}" presName="node" presStyleLbl="node1" presStyleIdx="0" presStyleCnt="3" custScaleX="110841" custLinFactNeighborX="-1887" custLinFactNeighborY="1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EC368-43BF-4460-AA70-DC37A76AD421}" type="pres">
      <dgm:prSet presAssocID="{812A2A9E-4F75-4C14-9D04-C2BC4555DAC7}" presName="spacerL" presStyleCnt="0"/>
      <dgm:spPr/>
    </dgm:pt>
    <dgm:pt modelId="{986560A9-8A97-4AFC-A25B-3ABDE8A656D8}" type="pres">
      <dgm:prSet presAssocID="{812A2A9E-4F75-4C14-9D04-C2BC4555DAC7}" presName="sibTrans" presStyleLbl="sibTrans2D1" presStyleIdx="0" presStyleCnt="2" custScaleX="62016"/>
      <dgm:spPr/>
      <dgm:t>
        <a:bodyPr/>
        <a:lstStyle/>
        <a:p>
          <a:endParaRPr lang="ru-RU"/>
        </a:p>
      </dgm:t>
    </dgm:pt>
    <dgm:pt modelId="{61A4E7F2-9E6A-47A6-948F-EFC1D2060707}" type="pres">
      <dgm:prSet presAssocID="{812A2A9E-4F75-4C14-9D04-C2BC4555DAC7}" presName="spacerR" presStyleCnt="0"/>
      <dgm:spPr/>
    </dgm:pt>
    <dgm:pt modelId="{2A07F39A-C482-4C4C-A6EF-908E74B57547}" type="pres">
      <dgm:prSet presAssocID="{CC23E83C-F30A-4FA0-AA21-6117A3D8542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18C83-9B55-45C8-952C-A73C1DEF8A0A}" type="pres">
      <dgm:prSet presAssocID="{3D449790-97B8-44D5-9719-6DC7387C587B}" presName="spacerL" presStyleCnt="0"/>
      <dgm:spPr/>
    </dgm:pt>
    <dgm:pt modelId="{040DDA2C-40CD-434F-B254-84571BA1D09C}" type="pres">
      <dgm:prSet presAssocID="{3D449790-97B8-44D5-9719-6DC7387C587B}" presName="sibTrans" presStyleLbl="sibTrans2D1" presStyleIdx="1" presStyleCnt="2" custScaleX="55519"/>
      <dgm:spPr/>
      <dgm:t>
        <a:bodyPr/>
        <a:lstStyle/>
        <a:p>
          <a:endParaRPr lang="ru-RU"/>
        </a:p>
      </dgm:t>
    </dgm:pt>
    <dgm:pt modelId="{C7468EC0-04AF-400A-B294-88CE31EE6BEB}" type="pres">
      <dgm:prSet presAssocID="{3D449790-97B8-44D5-9719-6DC7387C587B}" presName="spacerR" presStyleCnt="0"/>
      <dgm:spPr/>
    </dgm:pt>
    <dgm:pt modelId="{8C591A1F-5BA9-4902-83F5-F9E70353F6A0}" type="pres">
      <dgm:prSet presAssocID="{2CE70E54-3A91-4923-B27C-DC16087B0647}" presName="node" presStyleLbl="node1" presStyleIdx="2" presStyleCnt="3" custScaleX="114052" custScaleY="99830" custLinFactNeighborX="13923" custLinFactNeighborY="6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04E303-CDFD-42A3-A869-48D89DFC5D62}" srcId="{810C9515-CF6E-478C-A4CE-9272B9E54590}" destId="{2CE70E54-3A91-4923-B27C-DC16087B0647}" srcOrd="2" destOrd="0" parTransId="{989700E1-572B-4BB7-8221-10124D2B1534}" sibTransId="{6609879C-5FB3-47D3-9788-D6EA5EDF0CB7}"/>
    <dgm:cxn modelId="{C778E589-DB47-4E65-8F80-5EE9A58099ED}" type="presOf" srcId="{D830D143-7562-4F9D-8AA0-D83AA9BEB63F}" destId="{530A14D6-D50D-4688-903F-FD88B985AD57}" srcOrd="0" destOrd="0" presId="urn:microsoft.com/office/officeart/2005/8/layout/equation1"/>
    <dgm:cxn modelId="{80D60F7D-17DA-46CE-9B54-2E653B818D1A}" type="presOf" srcId="{2CE70E54-3A91-4923-B27C-DC16087B0647}" destId="{8C591A1F-5BA9-4902-83F5-F9E70353F6A0}" srcOrd="0" destOrd="0" presId="urn:microsoft.com/office/officeart/2005/8/layout/equation1"/>
    <dgm:cxn modelId="{1D3A3443-E5E2-4545-B156-29EDA0784798}" type="presOf" srcId="{812A2A9E-4F75-4C14-9D04-C2BC4555DAC7}" destId="{986560A9-8A97-4AFC-A25B-3ABDE8A656D8}" srcOrd="0" destOrd="0" presId="urn:microsoft.com/office/officeart/2005/8/layout/equation1"/>
    <dgm:cxn modelId="{F882E372-8C05-41A3-84DE-7B645864AC9E}" srcId="{810C9515-CF6E-478C-A4CE-9272B9E54590}" destId="{CC23E83C-F30A-4FA0-AA21-6117A3D8542D}" srcOrd="1" destOrd="0" parTransId="{1BDC0BA2-247C-4DFD-916A-AD51BD65C950}" sibTransId="{3D449790-97B8-44D5-9719-6DC7387C587B}"/>
    <dgm:cxn modelId="{2F7983FE-E42B-4AE5-AF6C-515D351360F5}" srcId="{810C9515-CF6E-478C-A4CE-9272B9E54590}" destId="{D830D143-7562-4F9D-8AA0-D83AA9BEB63F}" srcOrd="0" destOrd="0" parTransId="{39470FBA-F668-45BD-BD17-63E393221874}" sibTransId="{812A2A9E-4F75-4C14-9D04-C2BC4555DAC7}"/>
    <dgm:cxn modelId="{A0B1D418-0F96-4FF5-B47D-F7C9446AA7AB}" type="presOf" srcId="{810C9515-CF6E-478C-A4CE-9272B9E54590}" destId="{E634B1A1-022B-484C-85BD-01757CC439A2}" srcOrd="0" destOrd="0" presId="urn:microsoft.com/office/officeart/2005/8/layout/equation1"/>
    <dgm:cxn modelId="{506FB9C1-F9C5-4C85-9744-DEAF24BD3FDF}" type="presOf" srcId="{3D449790-97B8-44D5-9719-6DC7387C587B}" destId="{040DDA2C-40CD-434F-B254-84571BA1D09C}" srcOrd="0" destOrd="0" presId="urn:microsoft.com/office/officeart/2005/8/layout/equation1"/>
    <dgm:cxn modelId="{D4C2D5C1-FDDE-41AF-A6AA-5A672DDEDF5A}" type="presOf" srcId="{CC23E83C-F30A-4FA0-AA21-6117A3D8542D}" destId="{2A07F39A-C482-4C4C-A6EF-908E74B57547}" srcOrd="0" destOrd="0" presId="urn:microsoft.com/office/officeart/2005/8/layout/equation1"/>
    <dgm:cxn modelId="{D4FD28CC-0259-4954-B91D-951129630D69}" type="presParOf" srcId="{E634B1A1-022B-484C-85BD-01757CC439A2}" destId="{530A14D6-D50D-4688-903F-FD88B985AD57}" srcOrd="0" destOrd="0" presId="urn:microsoft.com/office/officeart/2005/8/layout/equation1"/>
    <dgm:cxn modelId="{F232A3CF-CBD3-44CC-953C-E6A3D7310145}" type="presParOf" srcId="{E634B1A1-022B-484C-85BD-01757CC439A2}" destId="{4DAEC368-43BF-4460-AA70-DC37A76AD421}" srcOrd="1" destOrd="0" presId="urn:microsoft.com/office/officeart/2005/8/layout/equation1"/>
    <dgm:cxn modelId="{9FE29977-A730-4215-A45B-1E9B23EB6CA0}" type="presParOf" srcId="{E634B1A1-022B-484C-85BD-01757CC439A2}" destId="{986560A9-8A97-4AFC-A25B-3ABDE8A656D8}" srcOrd="2" destOrd="0" presId="urn:microsoft.com/office/officeart/2005/8/layout/equation1"/>
    <dgm:cxn modelId="{54E6425A-07B2-4D97-B820-91A9D50EDA22}" type="presParOf" srcId="{E634B1A1-022B-484C-85BD-01757CC439A2}" destId="{61A4E7F2-9E6A-47A6-948F-EFC1D2060707}" srcOrd="3" destOrd="0" presId="urn:microsoft.com/office/officeart/2005/8/layout/equation1"/>
    <dgm:cxn modelId="{EEB4FD68-11B3-41DE-A1CA-F989CDB8E52B}" type="presParOf" srcId="{E634B1A1-022B-484C-85BD-01757CC439A2}" destId="{2A07F39A-C482-4C4C-A6EF-908E74B57547}" srcOrd="4" destOrd="0" presId="urn:microsoft.com/office/officeart/2005/8/layout/equation1"/>
    <dgm:cxn modelId="{28C15732-E633-4B83-95E5-ADDC68455800}" type="presParOf" srcId="{E634B1A1-022B-484C-85BD-01757CC439A2}" destId="{B9318C83-9B55-45C8-952C-A73C1DEF8A0A}" srcOrd="5" destOrd="0" presId="urn:microsoft.com/office/officeart/2005/8/layout/equation1"/>
    <dgm:cxn modelId="{C8764E02-2213-4B9B-8374-FF869B9B70C3}" type="presParOf" srcId="{E634B1A1-022B-484C-85BD-01757CC439A2}" destId="{040DDA2C-40CD-434F-B254-84571BA1D09C}" srcOrd="6" destOrd="0" presId="urn:microsoft.com/office/officeart/2005/8/layout/equation1"/>
    <dgm:cxn modelId="{464204BB-03ED-4013-9845-AF89535B2CA4}" type="presParOf" srcId="{E634B1A1-022B-484C-85BD-01757CC439A2}" destId="{C7468EC0-04AF-400A-B294-88CE31EE6BEB}" srcOrd="7" destOrd="0" presId="urn:microsoft.com/office/officeart/2005/8/layout/equation1"/>
    <dgm:cxn modelId="{12A47430-07CD-40EB-A24B-8922209166E3}" type="presParOf" srcId="{E634B1A1-022B-484C-85BD-01757CC439A2}" destId="{8C591A1F-5BA9-4902-83F5-F9E70353F6A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9023FF-E7D7-40BA-B465-69442388FB0B}" type="doc">
      <dgm:prSet loTypeId="urn:microsoft.com/office/officeart/2005/8/layout/matrix2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A3CA49B-DFD6-44B1-A0B8-7E5C5917DDBB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bg1"/>
              </a:solidFill>
            </a:rPr>
            <a:t>Незвичайний герой</a:t>
          </a:r>
          <a:endParaRPr lang="ru-RU" sz="2400" b="1" dirty="0">
            <a:solidFill>
              <a:schemeClr val="bg1"/>
            </a:solidFill>
          </a:endParaRPr>
        </a:p>
      </dgm:t>
    </dgm:pt>
    <dgm:pt modelId="{AC3ED97E-408C-4AAE-B7A1-74582B5ED7F5}" type="parTrans" cxnId="{DDAF8B25-0A63-47DA-B93C-4133517E7DB1}">
      <dgm:prSet/>
      <dgm:spPr/>
      <dgm:t>
        <a:bodyPr/>
        <a:lstStyle/>
        <a:p>
          <a:endParaRPr lang="ru-RU"/>
        </a:p>
      </dgm:t>
    </dgm:pt>
    <dgm:pt modelId="{E79FBDC7-48EA-423D-B290-713226C8D224}" type="sibTrans" cxnId="{DDAF8B25-0A63-47DA-B93C-4133517E7DB1}">
      <dgm:prSet/>
      <dgm:spPr/>
      <dgm:t>
        <a:bodyPr/>
        <a:lstStyle/>
        <a:p>
          <a:endParaRPr lang="ru-RU"/>
        </a:p>
      </dgm:t>
    </dgm:pt>
    <dgm:pt modelId="{E7E8AEEB-EE5B-4FC4-81F1-0C80E69ADD5C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bg1"/>
              </a:solidFill>
            </a:rPr>
            <a:t>Критика соціальної несправедливості</a:t>
          </a:r>
          <a:endParaRPr lang="ru-RU" sz="2000" b="1" dirty="0">
            <a:solidFill>
              <a:schemeClr val="bg1"/>
            </a:solidFill>
          </a:endParaRPr>
        </a:p>
      </dgm:t>
    </dgm:pt>
    <dgm:pt modelId="{6725D353-532D-4C28-B47C-009A8C335CEA}" type="parTrans" cxnId="{E306DB49-75B9-41C0-B16A-57D999ECE4B5}">
      <dgm:prSet/>
      <dgm:spPr/>
      <dgm:t>
        <a:bodyPr/>
        <a:lstStyle/>
        <a:p>
          <a:endParaRPr lang="ru-RU"/>
        </a:p>
      </dgm:t>
    </dgm:pt>
    <dgm:pt modelId="{B3135DBC-C627-4DD6-99E4-45C27F109A0A}" type="sibTrans" cxnId="{E306DB49-75B9-41C0-B16A-57D999ECE4B5}">
      <dgm:prSet/>
      <dgm:spPr/>
      <dgm:t>
        <a:bodyPr/>
        <a:lstStyle/>
        <a:p>
          <a:endParaRPr lang="ru-RU"/>
        </a:p>
      </dgm:t>
    </dgm:pt>
    <dgm:pt modelId="{74AA55E1-EE83-45F1-A7F0-FCC37B61378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Трагізм </a:t>
          </a:r>
          <a:r>
            <a:rPr lang="uk-UA" b="1" dirty="0" err="1" smtClean="0">
              <a:solidFill>
                <a:schemeClr val="bg1"/>
              </a:solidFill>
            </a:rPr>
            <a:t>“іншого”</a:t>
          </a:r>
          <a:endParaRPr lang="ru-RU" b="1" dirty="0">
            <a:solidFill>
              <a:schemeClr val="bg1"/>
            </a:solidFill>
          </a:endParaRPr>
        </a:p>
      </dgm:t>
    </dgm:pt>
    <dgm:pt modelId="{BCBB3DF9-96C8-4C58-8A6D-E27DD2E27AF3}" type="parTrans" cxnId="{605BD116-40EA-4974-B929-FBD1A58D6CBF}">
      <dgm:prSet/>
      <dgm:spPr/>
      <dgm:t>
        <a:bodyPr/>
        <a:lstStyle/>
        <a:p>
          <a:endParaRPr lang="ru-RU"/>
        </a:p>
      </dgm:t>
    </dgm:pt>
    <dgm:pt modelId="{54E6BC4F-562E-429A-8EEE-F68C1507BACF}" type="sibTrans" cxnId="{605BD116-40EA-4974-B929-FBD1A58D6CBF}">
      <dgm:prSet/>
      <dgm:spPr/>
      <dgm:t>
        <a:bodyPr/>
        <a:lstStyle/>
        <a:p>
          <a:endParaRPr lang="ru-RU"/>
        </a:p>
      </dgm:t>
    </dgm:pt>
    <dgm:pt modelId="{51EE0D71-2C19-4AC8-9F9B-B42F7E6B5E23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bg1"/>
              </a:solidFill>
            </a:rPr>
            <a:t>“</a:t>
          </a:r>
          <a:r>
            <a:rPr lang="uk-UA" b="0" dirty="0" err="1" smtClean="0">
              <a:solidFill>
                <a:schemeClr val="bg1"/>
              </a:solidFill>
            </a:rPr>
            <a:t>Жіноче</a:t>
          </a:r>
          <a:r>
            <a:rPr lang="uk-UA" b="1" dirty="0" smtClean="0">
              <a:solidFill>
                <a:schemeClr val="bg1"/>
              </a:solidFill>
            </a:rPr>
            <a:t> </a:t>
          </a:r>
          <a:r>
            <a:rPr lang="uk-UA" b="1" dirty="0" err="1" smtClean="0">
              <a:solidFill>
                <a:schemeClr val="bg1"/>
              </a:solidFill>
            </a:rPr>
            <a:t>питання”</a:t>
          </a:r>
          <a:endParaRPr lang="ru-RU" b="1" dirty="0">
            <a:solidFill>
              <a:schemeClr val="bg1"/>
            </a:solidFill>
          </a:endParaRPr>
        </a:p>
      </dgm:t>
    </dgm:pt>
    <dgm:pt modelId="{46B0290E-A079-4CD5-AFBA-38786D1520E5}" type="parTrans" cxnId="{4B8A42F4-0127-4A45-88AD-596ABC2194BA}">
      <dgm:prSet/>
      <dgm:spPr/>
      <dgm:t>
        <a:bodyPr/>
        <a:lstStyle/>
        <a:p>
          <a:endParaRPr lang="ru-RU"/>
        </a:p>
      </dgm:t>
    </dgm:pt>
    <dgm:pt modelId="{A9FCD470-F98B-4328-9330-ED671E3DE207}" type="sibTrans" cxnId="{4B8A42F4-0127-4A45-88AD-596ABC2194BA}">
      <dgm:prSet/>
      <dgm:spPr/>
      <dgm:t>
        <a:bodyPr/>
        <a:lstStyle/>
        <a:p>
          <a:endParaRPr lang="ru-RU"/>
        </a:p>
      </dgm:t>
    </dgm:pt>
    <dgm:pt modelId="{C6623A7F-1FF6-423C-8FB6-38E38D5DE87A}" type="pres">
      <dgm:prSet presAssocID="{B69023FF-E7D7-40BA-B465-69442388FB0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956A9C-0174-4FA6-969C-F9FB699D16EC}" type="pres">
      <dgm:prSet presAssocID="{B69023FF-E7D7-40BA-B465-69442388FB0B}" presName="axisShape" presStyleLbl="bgShp" presStyleIdx="0" presStyleCnt="1" custLinFactNeighborX="884" custLinFactNeighborY="-3951"/>
      <dgm:spPr/>
    </dgm:pt>
    <dgm:pt modelId="{151F19CB-BF6A-40FB-A189-0AB4BA906469}" type="pres">
      <dgm:prSet presAssocID="{B69023FF-E7D7-40BA-B465-69442388FB0B}" presName="rect1" presStyleLbl="node1" presStyleIdx="0" presStyleCnt="4" custScaleY="694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D4D8B-FAAB-4262-A0FC-4C412C5818D4}" type="pres">
      <dgm:prSet presAssocID="{B69023FF-E7D7-40BA-B465-69442388FB0B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C592F-2158-4A9A-9669-980B896D7B2F}" type="pres">
      <dgm:prSet presAssocID="{B69023FF-E7D7-40BA-B465-69442388FB0B}" presName="rect3" presStyleLbl="node1" presStyleIdx="2" presStyleCnt="4" custScaleY="74545" custLinFactNeighborX="5061" custLinFactNeighborY="-155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643FB-20B4-420A-87A4-2008E7666C7F}" type="pres">
      <dgm:prSet presAssocID="{B69023FF-E7D7-40BA-B465-69442388FB0B}" presName="rect4" presStyleLbl="node1" presStyleIdx="3" presStyleCnt="4" custScaleX="106251" custScaleY="78262" custLinFactNeighborX="2562" custLinFactNeighborY="-136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8AD8FB-CECF-4563-828B-2C2689BE9168}" type="presOf" srcId="{51EE0D71-2C19-4AC8-9F9B-B42F7E6B5E23}" destId="{69C643FB-20B4-420A-87A4-2008E7666C7F}" srcOrd="0" destOrd="0" presId="urn:microsoft.com/office/officeart/2005/8/layout/matrix2"/>
    <dgm:cxn modelId="{4B8A42F4-0127-4A45-88AD-596ABC2194BA}" srcId="{B69023FF-E7D7-40BA-B465-69442388FB0B}" destId="{51EE0D71-2C19-4AC8-9F9B-B42F7E6B5E23}" srcOrd="3" destOrd="0" parTransId="{46B0290E-A079-4CD5-AFBA-38786D1520E5}" sibTransId="{A9FCD470-F98B-4328-9330-ED671E3DE207}"/>
    <dgm:cxn modelId="{097BC9EF-1A15-4CB1-9C3B-4C1E6FE12832}" type="presOf" srcId="{AA3CA49B-DFD6-44B1-A0B8-7E5C5917DDBB}" destId="{151F19CB-BF6A-40FB-A189-0AB4BA906469}" srcOrd="0" destOrd="0" presId="urn:microsoft.com/office/officeart/2005/8/layout/matrix2"/>
    <dgm:cxn modelId="{1AE88DF6-839D-4CB3-821A-F617C2CB5FDF}" type="presOf" srcId="{74AA55E1-EE83-45F1-A7F0-FCC37B61378B}" destId="{DD6C592F-2158-4A9A-9669-980B896D7B2F}" srcOrd="0" destOrd="0" presId="urn:microsoft.com/office/officeart/2005/8/layout/matrix2"/>
    <dgm:cxn modelId="{B839368C-14B7-4D46-B5C1-1B7F7797D160}" type="presOf" srcId="{E7E8AEEB-EE5B-4FC4-81F1-0C80E69ADD5C}" destId="{ED9D4D8B-FAAB-4262-A0FC-4C412C5818D4}" srcOrd="0" destOrd="0" presId="urn:microsoft.com/office/officeart/2005/8/layout/matrix2"/>
    <dgm:cxn modelId="{605BD116-40EA-4974-B929-FBD1A58D6CBF}" srcId="{B69023FF-E7D7-40BA-B465-69442388FB0B}" destId="{74AA55E1-EE83-45F1-A7F0-FCC37B61378B}" srcOrd="2" destOrd="0" parTransId="{BCBB3DF9-96C8-4C58-8A6D-E27DD2E27AF3}" sibTransId="{54E6BC4F-562E-429A-8EEE-F68C1507BACF}"/>
    <dgm:cxn modelId="{E306DB49-75B9-41C0-B16A-57D999ECE4B5}" srcId="{B69023FF-E7D7-40BA-B465-69442388FB0B}" destId="{E7E8AEEB-EE5B-4FC4-81F1-0C80E69ADD5C}" srcOrd="1" destOrd="0" parTransId="{6725D353-532D-4C28-B47C-009A8C335CEA}" sibTransId="{B3135DBC-C627-4DD6-99E4-45C27F109A0A}"/>
    <dgm:cxn modelId="{DDAF8B25-0A63-47DA-B93C-4133517E7DB1}" srcId="{B69023FF-E7D7-40BA-B465-69442388FB0B}" destId="{AA3CA49B-DFD6-44B1-A0B8-7E5C5917DDBB}" srcOrd="0" destOrd="0" parTransId="{AC3ED97E-408C-4AAE-B7A1-74582B5ED7F5}" sibTransId="{E79FBDC7-48EA-423D-B290-713226C8D224}"/>
    <dgm:cxn modelId="{050D8D4D-0963-45C3-888B-1625DCD97A9B}" type="presOf" srcId="{B69023FF-E7D7-40BA-B465-69442388FB0B}" destId="{C6623A7F-1FF6-423C-8FB6-38E38D5DE87A}" srcOrd="0" destOrd="0" presId="urn:microsoft.com/office/officeart/2005/8/layout/matrix2"/>
    <dgm:cxn modelId="{582FED63-3F08-4932-AC04-1EC972678C1C}" type="presParOf" srcId="{C6623A7F-1FF6-423C-8FB6-38E38D5DE87A}" destId="{F4956A9C-0174-4FA6-969C-F9FB699D16EC}" srcOrd="0" destOrd="0" presId="urn:microsoft.com/office/officeart/2005/8/layout/matrix2"/>
    <dgm:cxn modelId="{4D4BF437-955C-44C1-942D-1ADA9814A8C6}" type="presParOf" srcId="{C6623A7F-1FF6-423C-8FB6-38E38D5DE87A}" destId="{151F19CB-BF6A-40FB-A189-0AB4BA906469}" srcOrd="1" destOrd="0" presId="urn:microsoft.com/office/officeart/2005/8/layout/matrix2"/>
    <dgm:cxn modelId="{DD30FF5B-FF76-4585-B83D-09A651B817BF}" type="presParOf" srcId="{C6623A7F-1FF6-423C-8FB6-38E38D5DE87A}" destId="{ED9D4D8B-FAAB-4262-A0FC-4C412C5818D4}" srcOrd="2" destOrd="0" presId="urn:microsoft.com/office/officeart/2005/8/layout/matrix2"/>
    <dgm:cxn modelId="{6164EA6C-7A3B-4FBA-ACEE-2C07641A2324}" type="presParOf" srcId="{C6623A7F-1FF6-423C-8FB6-38E38D5DE87A}" destId="{DD6C592F-2158-4A9A-9669-980B896D7B2F}" srcOrd="3" destOrd="0" presId="urn:microsoft.com/office/officeart/2005/8/layout/matrix2"/>
    <dgm:cxn modelId="{D3137138-CFF0-4BAC-92C6-F3E992C9262A}" type="presParOf" srcId="{C6623A7F-1FF6-423C-8FB6-38E38D5DE87A}" destId="{69C643FB-20B4-420A-87A4-2008E7666C7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E1E151-1DC7-42D5-AF22-C6B1BFD042E1}">
      <dsp:nvSpPr>
        <dsp:cNvPr id="0" name=""/>
        <dsp:cNvSpPr/>
      </dsp:nvSpPr>
      <dsp:spPr>
        <a:xfrm>
          <a:off x="0" y="0"/>
          <a:ext cx="7068953" cy="15769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err="1" smtClean="0"/>
            <a:t>Зміни</a:t>
          </a:r>
          <a:r>
            <a:rPr lang="ru-RU" sz="4100" kern="1200" dirty="0" smtClean="0"/>
            <a:t> у </a:t>
          </a:r>
          <a:r>
            <a:rPr lang="ru-RU" sz="4100" kern="1200" dirty="0" err="1" smtClean="0"/>
            <a:t>суспільстві</a:t>
          </a:r>
          <a:endParaRPr lang="ru-RU" sz="4100" kern="1200" dirty="0"/>
        </a:p>
      </dsp:txBody>
      <dsp:txXfrm>
        <a:off x="0" y="0"/>
        <a:ext cx="5459650" cy="1576975"/>
      </dsp:txXfrm>
    </dsp:sp>
    <dsp:sp modelId="{59FA85F1-C5DC-4703-89BB-19C30FCF978E}">
      <dsp:nvSpPr>
        <dsp:cNvPr id="0" name=""/>
        <dsp:cNvSpPr/>
      </dsp:nvSpPr>
      <dsp:spPr>
        <a:xfrm>
          <a:off x="623731" y="1839804"/>
          <a:ext cx="7068953" cy="15769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Зміни у світосприйнятті</a:t>
          </a:r>
          <a:endParaRPr lang="ru-RU" sz="4100" kern="1200" dirty="0"/>
        </a:p>
      </dsp:txBody>
      <dsp:txXfrm>
        <a:off x="623731" y="1839804"/>
        <a:ext cx="5420188" cy="1576975"/>
      </dsp:txXfrm>
    </dsp:sp>
    <dsp:sp modelId="{1D578862-469E-4E39-88CD-488A155826E4}">
      <dsp:nvSpPr>
        <dsp:cNvPr id="0" name=""/>
        <dsp:cNvSpPr/>
      </dsp:nvSpPr>
      <dsp:spPr>
        <a:xfrm>
          <a:off x="1247462" y="3679608"/>
          <a:ext cx="7068953" cy="15769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Відображення їх у літературі </a:t>
          </a:r>
          <a:endParaRPr lang="ru-RU" sz="4100" kern="1200" dirty="0"/>
        </a:p>
      </dsp:txBody>
      <dsp:txXfrm>
        <a:off x="1247462" y="3679608"/>
        <a:ext cx="5420188" cy="1576975"/>
      </dsp:txXfrm>
    </dsp:sp>
    <dsp:sp modelId="{22976B0A-0E1F-475F-A9D6-CC1FF76D36E8}">
      <dsp:nvSpPr>
        <dsp:cNvPr id="0" name=""/>
        <dsp:cNvSpPr/>
      </dsp:nvSpPr>
      <dsp:spPr>
        <a:xfrm>
          <a:off x="6043919" y="1195872"/>
          <a:ext cx="1025033" cy="10250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43919" y="1195872"/>
        <a:ext cx="1025033" cy="1025033"/>
      </dsp:txXfrm>
    </dsp:sp>
    <dsp:sp modelId="{D7FEE8D8-16F6-42AB-A065-DAE9182FFBDA}">
      <dsp:nvSpPr>
        <dsp:cNvPr id="0" name=""/>
        <dsp:cNvSpPr/>
      </dsp:nvSpPr>
      <dsp:spPr>
        <a:xfrm>
          <a:off x="6667650" y="3025164"/>
          <a:ext cx="1025033" cy="102503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67650" y="3025164"/>
        <a:ext cx="1025033" cy="10250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44A35F-B7F1-4BAA-B7BC-B9076EFD7180}">
      <dsp:nvSpPr>
        <dsp:cNvPr id="0" name=""/>
        <dsp:cNvSpPr/>
      </dsp:nvSpPr>
      <dsp:spPr>
        <a:xfrm>
          <a:off x="2843802" y="0"/>
          <a:ext cx="2883123" cy="20716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класицизм</a:t>
          </a:r>
          <a:endParaRPr lang="ru-RU" sz="2800" kern="1200" dirty="0"/>
        </a:p>
      </dsp:txBody>
      <dsp:txXfrm>
        <a:off x="2843802" y="0"/>
        <a:ext cx="2883123" cy="2071611"/>
      </dsp:txXfrm>
    </dsp:sp>
    <dsp:sp modelId="{98405735-6C80-46A6-BC0A-FD3F9A99065D}">
      <dsp:nvSpPr>
        <dsp:cNvPr id="0" name=""/>
        <dsp:cNvSpPr/>
      </dsp:nvSpPr>
      <dsp:spPr>
        <a:xfrm rot="1914820">
          <a:off x="5500306" y="1584173"/>
          <a:ext cx="453824" cy="699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914820">
        <a:off x="5500306" y="1584173"/>
        <a:ext cx="453824" cy="699168"/>
      </dsp:txXfrm>
    </dsp:sp>
    <dsp:sp modelId="{C836E49A-7D97-4217-9367-CA2410D5E2C7}">
      <dsp:nvSpPr>
        <dsp:cNvPr id="0" name=""/>
        <dsp:cNvSpPr/>
      </dsp:nvSpPr>
      <dsp:spPr>
        <a:xfrm>
          <a:off x="5697243" y="1795802"/>
          <a:ext cx="3183859" cy="22214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Громадянський пафос</a:t>
          </a:r>
          <a:endParaRPr lang="ru-RU" sz="2400" kern="1200" dirty="0"/>
        </a:p>
      </dsp:txBody>
      <dsp:txXfrm>
        <a:off x="5697243" y="1795802"/>
        <a:ext cx="3183859" cy="2221409"/>
      </dsp:txXfrm>
    </dsp:sp>
    <dsp:sp modelId="{2CE0D85D-3FA6-4F4A-AA4F-31E809739BBF}">
      <dsp:nvSpPr>
        <dsp:cNvPr id="0" name=""/>
        <dsp:cNvSpPr/>
      </dsp:nvSpPr>
      <dsp:spPr>
        <a:xfrm rot="5727176">
          <a:off x="6941568" y="4040459"/>
          <a:ext cx="411972" cy="699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727176">
        <a:off x="6941568" y="4040459"/>
        <a:ext cx="411972" cy="699168"/>
      </dsp:txXfrm>
    </dsp:sp>
    <dsp:sp modelId="{08CF1B63-0162-4B69-B14B-3A814B177224}">
      <dsp:nvSpPr>
        <dsp:cNvPr id="0" name=""/>
        <dsp:cNvSpPr/>
      </dsp:nvSpPr>
      <dsp:spPr>
        <a:xfrm>
          <a:off x="5481319" y="4786388"/>
          <a:ext cx="3059045" cy="20716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державність</a:t>
          </a:r>
          <a:endParaRPr lang="ru-RU" sz="3000" kern="1200" dirty="0"/>
        </a:p>
      </dsp:txBody>
      <dsp:txXfrm>
        <a:off x="5481319" y="4786388"/>
        <a:ext cx="3059045" cy="2071611"/>
      </dsp:txXfrm>
    </dsp:sp>
    <dsp:sp modelId="{600F6EA6-5235-4701-A67D-9FD5C5052ACB}">
      <dsp:nvSpPr>
        <dsp:cNvPr id="0" name=""/>
        <dsp:cNvSpPr/>
      </dsp:nvSpPr>
      <dsp:spPr>
        <a:xfrm rot="10800000">
          <a:off x="4265983" y="5472609"/>
          <a:ext cx="858837" cy="699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4265983" y="5472609"/>
        <a:ext cx="858837" cy="699168"/>
      </dsp:txXfrm>
    </dsp:sp>
    <dsp:sp modelId="{46291979-DF51-49E3-8751-EBA738DAB350}">
      <dsp:nvSpPr>
        <dsp:cNvPr id="0" name=""/>
        <dsp:cNvSpPr/>
      </dsp:nvSpPr>
      <dsp:spPr>
        <a:xfrm>
          <a:off x="945948" y="4786388"/>
          <a:ext cx="2914923" cy="20716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раціоналізм</a:t>
          </a:r>
          <a:endParaRPr lang="ru-RU" sz="3000" kern="1200" dirty="0"/>
        </a:p>
      </dsp:txBody>
      <dsp:txXfrm>
        <a:off x="945948" y="4786388"/>
        <a:ext cx="2914923" cy="2071611"/>
      </dsp:txXfrm>
    </dsp:sp>
    <dsp:sp modelId="{8B3CA925-6BEC-4F8A-A3B4-943BE2CA20C3}">
      <dsp:nvSpPr>
        <dsp:cNvPr id="0" name=""/>
        <dsp:cNvSpPr/>
      </dsp:nvSpPr>
      <dsp:spPr>
        <a:xfrm rot="15795809">
          <a:off x="1991824" y="4007004"/>
          <a:ext cx="476938" cy="699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5795809">
        <a:off x="1991824" y="4007004"/>
        <a:ext cx="476938" cy="699168"/>
      </dsp:txXfrm>
    </dsp:sp>
    <dsp:sp modelId="{DE188DC9-A375-4E66-9E91-DD7B599260FD}">
      <dsp:nvSpPr>
        <dsp:cNvPr id="0" name=""/>
        <dsp:cNvSpPr/>
      </dsp:nvSpPr>
      <dsp:spPr>
        <a:xfrm>
          <a:off x="649469" y="1828644"/>
          <a:ext cx="2809146" cy="20716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Соціальна активність</a:t>
          </a:r>
          <a:endParaRPr lang="ru-RU" sz="3200" kern="1200" dirty="0"/>
        </a:p>
      </dsp:txBody>
      <dsp:txXfrm>
        <a:off x="649469" y="1828644"/>
        <a:ext cx="2809146" cy="2071611"/>
      </dsp:txXfrm>
    </dsp:sp>
    <dsp:sp modelId="{2611216D-54B0-40A6-A463-86ED70F7B870}">
      <dsp:nvSpPr>
        <dsp:cNvPr id="0" name=""/>
        <dsp:cNvSpPr/>
      </dsp:nvSpPr>
      <dsp:spPr>
        <a:xfrm rot="19239853">
          <a:off x="3042177" y="1609179"/>
          <a:ext cx="233977" cy="699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9239853">
        <a:off x="3042177" y="1609179"/>
        <a:ext cx="233977" cy="6991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05FFD7-6B97-4380-BC94-9AD08F1DF6A4}">
      <dsp:nvSpPr>
        <dsp:cNvPr id="0" name=""/>
        <dsp:cNvSpPr/>
      </dsp:nvSpPr>
      <dsp:spPr>
        <a:xfrm>
          <a:off x="3071394" y="0"/>
          <a:ext cx="3001211" cy="16673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Сюжет та конфлікт</a:t>
          </a:r>
          <a:endParaRPr lang="ru-RU" sz="4400" kern="1200" dirty="0"/>
        </a:p>
      </dsp:txBody>
      <dsp:txXfrm>
        <a:off x="3071394" y="0"/>
        <a:ext cx="3001211" cy="1667339"/>
      </dsp:txXfrm>
    </dsp:sp>
    <dsp:sp modelId="{4A52F69C-E642-4347-881A-6753130CFE2F}">
      <dsp:nvSpPr>
        <dsp:cNvPr id="0" name=""/>
        <dsp:cNvSpPr/>
      </dsp:nvSpPr>
      <dsp:spPr>
        <a:xfrm rot="5400000">
          <a:off x="4259373" y="1709023"/>
          <a:ext cx="625252" cy="750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5400000">
        <a:off x="4259373" y="1709023"/>
        <a:ext cx="625252" cy="750302"/>
      </dsp:txXfrm>
    </dsp:sp>
    <dsp:sp modelId="{8970C1F4-0810-4227-B34E-251EF364576D}">
      <dsp:nvSpPr>
        <dsp:cNvPr id="0" name=""/>
        <dsp:cNvSpPr/>
      </dsp:nvSpPr>
      <dsp:spPr>
        <a:xfrm>
          <a:off x="3071394" y="2501010"/>
          <a:ext cx="3001211" cy="1667339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Герой</a:t>
          </a:r>
          <a:endParaRPr lang="ru-RU" sz="4400" kern="1200" dirty="0"/>
        </a:p>
      </dsp:txBody>
      <dsp:txXfrm>
        <a:off x="3071394" y="2501010"/>
        <a:ext cx="3001211" cy="1667339"/>
      </dsp:txXfrm>
    </dsp:sp>
    <dsp:sp modelId="{BF856600-4600-4773-8FA4-F6B99596DB1D}">
      <dsp:nvSpPr>
        <dsp:cNvPr id="0" name=""/>
        <dsp:cNvSpPr/>
      </dsp:nvSpPr>
      <dsp:spPr>
        <a:xfrm rot="5400000">
          <a:off x="4259373" y="4210033"/>
          <a:ext cx="625252" cy="750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5400000">
        <a:off x="4259373" y="4210033"/>
        <a:ext cx="625252" cy="750302"/>
      </dsp:txXfrm>
    </dsp:sp>
    <dsp:sp modelId="{2FF8EA7A-6876-4A09-89EF-425182028F17}">
      <dsp:nvSpPr>
        <dsp:cNvPr id="0" name=""/>
        <dsp:cNvSpPr/>
      </dsp:nvSpPr>
      <dsp:spPr>
        <a:xfrm>
          <a:off x="3071394" y="5002019"/>
          <a:ext cx="3001211" cy="166733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Стиль</a:t>
          </a:r>
          <a:endParaRPr lang="ru-RU" sz="4400" kern="1200" dirty="0"/>
        </a:p>
      </dsp:txBody>
      <dsp:txXfrm>
        <a:off x="3071394" y="5002019"/>
        <a:ext cx="3001211" cy="16673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9AF16B-3008-49C9-A7E8-2AF990F84B3D}">
      <dsp:nvSpPr>
        <dsp:cNvPr id="0" name=""/>
        <dsp:cNvSpPr/>
      </dsp:nvSpPr>
      <dsp:spPr>
        <a:xfrm>
          <a:off x="2848570" y="190310"/>
          <a:ext cx="3446859" cy="1044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Сюжет як </a:t>
          </a:r>
          <a:r>
            <a:rPr lang="ru-RU" sz="2700" kern="1200" dirty="0" err="1" smtClean="0"/>
            <a:t>доказ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певної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ідеї</a:t>
          </a:r>
          <a:r>
            <a:rPr lang="ru-RU" sz="2700" kern="1200" dirty="0" smtClean="0"/>
            <a:t>    </a:t>
          </a:r>
          <a:endParaRPr lang="ru-RU" sz="2700" kern="1200" dirty="0"/>
        </a:p>
      </dsp:txBody>
      <dsp:txXfrm>
        <a:off x="2848570" y="190310"/>
        <a:ext cx="3446859" cy="1044002"/>
      </dsp:txXfrm>
    </dsp:sp>
    <dsp:sp modelId="{F983DCA8-A184-4D14-8AA8-9945046338A4}">
      <dsp:nvSpPr>
        <dsp:cNvPr id="0" name=""/>
        <dsp:cNvSpPr/>
      </dsp:nvSpPr>
      <dsp:spPr>
        <a:xfrm rot="3148300">
          <a:off x="5542982" y="2173065"/>
          <a:ext cx="1600798" cy="6032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3148300">
        <a:off x="5542982" y="2173065"/>
        <a:ext cx="1600798" cy="603200"/>
      </dsp:txXfrm>
    </dsp:sp>
    <dsp:sp modelId="{A02116EC-3F40-4225-859D-2D9A2A0B1D92}">
      <dsp:nvSpPr>
        <dsp:cNvPr id="0" name=""/>
        <dsp:cNvSpPr/>
      </dsp:nvSpPr>
      <dsp:spPr>
        <a:xfrm>
          <a:off x="5697140" y="3559127"/>
          <a:ext cx="3446859" cy="1723429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Авторський ідеал</a:t>
          </a:r>
          <a:endParaRPr lang="ru-RU" sz="2700" kern="1200" dirty="0"/>
        </a:p>
      </dsp:txBody>
      <dsp:txXfrm>
        <a:off x="5697140" y="3559127"/>
        <a:ext cx="3446859" cy="1723429"/>
      </dsp:txXfrm>
    </dsp:sp>
    <dsp:sp modelId="{FBC14C17-E179-42DD-86DA-2981130A7DC3}">
      <dsp:nvSpPr>
        <dsp:cNvPr id="0" name=""/>
        <dsp:cNvSpPr/>
      </dsp:nvSpPr>
      <dsp:spPr>
        <a:xfrm rot="10603918">
          <a:off x="3828970" y="3895489"/>
          <a:ext cx="1613028" cy="111995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603918">
        <a:off x="3828970" y="3895489"/>
        <a:ext cx="1613028" cy="1119950"/>
      </dsp:txXfrm>
    </dsp:sp>
    <dsp:sp modelId="{0BBDE2D1-F29A-4626-ADDD-6B53DA4A072E}">
      <dsp:nvSpPr>
        <dsp:cNvPr id="0" name=""/>
        <dsp:cNvSpPr/>
      </dsp:nvSpPr>
      <dsp:spPr>
        <a:xfrm>
          <a:off x="252536" y="3559115"/>
          <a:ext cx="3446859" cy="2345225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Експеримент над героєм</a:t>
          </a:r>
          <a:endParaRPr lang="ru-RU" sz="2700" kern="1200" dirty="0"/>
        </a:p>
      </dsp:txBody>
      <dsp:txXfrm>
        <a:off x="252536" y="3559115"/>
        <a:ext cx="3446859" cy="2345225"/>
      </dsp:txXfrm>
    </dsp:sp>
    <dsp:sp modelId="{3B00746C-7D72-4417-A4AD-B20ADF951FCB}">
      <dsp:nvSpPr>
        <dsp:cNvPr id="0" name=""/>
        <dsp:cNvSpPr/>
      </dsp:nvSpPr>
      <dsp:spPr>
        <a:xfrm rot="18171440">
          <a:off x="2387846" y="2162473"/>
          <a:ext cx="1600798" cy="6032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8171440">
        <a:off x="2387846" y="2162473"/>
        <a:ext cx="1600798" cy="6032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0A14D6-D50D-4688-903F-FD88B985AD57}">
      <dsp:nvSpPr>
        <dsp:cNvPr id="0" name=""/>
        <dsp:cNvSpPr/>
      </dsp:nvSpPr>
      <dsp:spPr>
        <a:xfrm>
          <a:off x="0" y="2287395"/>
          <a:ext cx="2314933" cy="20885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Соціальна справедливість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0" y="2287395"/>
        <a:ext cx="2314933" cy="2088517"/>
      </dsp:txXfrm>
    </dsp:sp>
    <dsp:sp modelId="{986560A9-8A97-4AFC-A25B-3ABDE8A656D8}">
      <dsp:nvSpPr>
        <dsp:cNvPr id="0" name=""/>
        <dsp:cNvSpPr/>
      </dsp:nvSpPr>
      <dsp:spPr>
        <a:xfrm>
          <a:off x="2486988" y="2693006"/>
          <a:ext cx="751224" cy="1211339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486988" y="2693006"/>
        <a:ext cx="751224" cy="1211339"/>
      </dsp:txXfrm>
    </dsp:sp>
    <dsp:sp modelId="{2A07F39A-C482-4C4C-A6EF-908E74B57547}">
      <dsp:nvSpPr>
        <dsp:cNvPr id="0" name=""/>
        <dsp:cNvSpPr/>
      </dsp:nvSpPr>
      <dsp:spPr>
        <a:xfrm>
          <a:off x="3407800" y="2254417"/>
          <a:ext cx="2088517" cy="2088517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</a:rPr>
            <a:t>Увага до </a:t>
          </a:r>
          <a:r>
            <a:rPr lang="uk-UA" sz="2800" b="1" kern="1200" dirty="0" err="1" smtClean="0">
              <a:solidFill>
                <a:srgbClr val="FFFF00"/>
              </a:solidFill>
            </a:rPr>
            <a:t>“іншого”</a:t>
          </a:r>
          <a:endParaRPr lang="ru-RU" sz="2800" b="1" kern="1200" dirty="0">
            <a:solidFill>
              <a:srgbClr val="FFFF00"/>
            </a:solidFill>
          </a:endParaRPr>
        </a:p>
      </dsp:txBody>
      <dsp:txXfrm>
        <a:off x="3407800" y="2254417"/>
        <a:ext cx="2088517" cy="2088517"/>
      </dsp:txXfrm>
    </dsp:sp>
    <dsp:sp modelId="{040DDA2C-40CD-434F-B254-84571BA1D09C}">
      <dsp:nvSpPr>
        <dsp:cNvPr id="0" name=""/>
        <dsp:cNvSpPr/>
      </dsp:nvSpPr>
      <dsp:spPr>
        <a:xfrm>
          <a:off x="5665905" y="2693006"/>
          <a:ext cx="672523" cy="1211339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/>
        </a:p>
      </dsp:txBody>
      <dsp:txXfrm>
        <a:off x="5665905" y="2693006"/>
        <a:ext cx="672523" cy="1211339"/>
      </dsp:txXfrm>
    </dsp:sp>
    <dsp:sp modelId="{8C591A1F-5BA9-4902-83F5-F9E70353F6A0}">
      <dsp:nvSpPr>
        <dsp:cNvPr id="0" name=""/>
        <dsp:cNvSpPr/>
      </dsp:nvSpPr>
      <dsp:spPr>
        <a:xfrm>
          <a:off x="6510484" y="2383132"/>
          <a:ext cx="2381995" cy="2084966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70C0"/>
              </a:solidFill>
            </a:rPr>
            <a:t>Нова система цінностей</a:t>
          </a:r>
          <a:endParaRPr lang="ru-RU" sz="2800" b="1" kern="1200" dirty="0">
            <a:solidFill>
              <a:srgbClr val="0070C0"/>
            </a:solidFill>
          </a:endParaRPr>
        </a:p>
      </dsp:txBody>
      <dsp:txXfrm>
        <a:off x="6510484" y="2383132"/>
        <a:ext cx="2381995" cy="208496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956A9C-0174-4FA6-969C-F9FB699D16EC}">
      <dsp:nvSpPr>
        <dsp:cNvPr id="0" name=""/>
        <dsp:cNvSpPr/>
      </dsp:nvSpPr>
      <dsp:spPr>
        <a:xfrm>
          <a:off x="1152132" y="0"/>
          <a:ext cx="6597352" cy="659735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F19CB-BF6A-40FB-A189-0AB4BA906469}">
      <dsp:nvSpPr>
        <dsp:cNvPr id="0" name=""/>
        <dsp:cNvSpPr/>
      </dsp:nvSpPr>
      <dsp:spPr>
        <a:xfrm>
          <a:off x="1522639" y="832295"/>
          <a:ext cx="2638940" cy="18320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bg1"/>
              </a:solidFill>
            </a:rPr>
            <a:t>Незвичайний герой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1522639" y="832295"/>
        <a:ext cx="2638940" cy="1832005"/>
      </dsp:txXfrm>
    </dsp:sp>
    <dsp:sp modelId="{ED9D4D8B-FAAB-4262-A0FC-4C412C5818D4}">
      <dsp:nvSpPr>
        <dsp:cNvPr id="0" name=""/>
        <dsp:cNvSpPr/>
      </dsp:nvSpPr>
      <dsp:spPr>
        <a:xfrm>
          <a:off x="4623395" y="428827"/>
          <a:ext cx="2638940" cy="263894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1"/>
              </a:solidFill>
            </a:rPr>
            <a:t>Критика соціальної несправедливості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623395" y="428827"/>
        <a:ext cx="2638940" cy="2638940"/>
      </dsp:txXfrm>
    </dsp:sp>
    <dsp:sp modelId="{DD6C592F-2158-4A9A-9669-980B896D7B2F}">
      <dsp:nvSpPr>
        <dsp:cNvPr id="0" name=""/>
        <dsp:cNvSpPr/>
      </dsp:nvSpPr>
      <dsp:spPr>
        <a:xfrm>
          <a:off x="1656196" y="3456392"/>
          <a:ext cx="2638940" cy="1967198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kern="1200" dirty="0" smtClean="0">
              <a:solidFill>
                <a:schemeClr val="bg1"/>
              </a:solidFill>
            </a:rPr>
            <a:t>Трагізм </a:t>
          </a:r>
          <a:r>
            <a:rPr lang="uk-UA" sz="4300" b="1" kern="1200" dirty="0" err="1" smtClean="0">
              <a:solidFill>
                <a:schemeClr val="bg1"/>
              </a:solidFill>
            </a:rPr>
            <a:t>“іншого”</a:t>
          </a:r>
          <a:endParaRPr lang="ru-RU" sz="4300" b="1" kern="1200" dirty="0">
            <a:solidFill>
              <a:schemeClr val="bg1"/>
            </a:solidFill>
          </a:endParaRPr>
        </a:p>
      </dsp:txBody>
      <dsp:txXfrm>
        <a:off x="1656196" y="3456392"/>
        <a:ext cx="2638940" cy="1967198"/>
      </dsp:txXfrm>
    </dsp:sp>
    <dsp:sp modelId="{69C643FB-20B4-420A-87A4-2008E7666C7F}">
      <dsp:nvSpPr>
        <dsp:cNvPr id="0" name=""/>
        <dsp:cNvSpPr/>
      </dsp:nvSpPr>
      <dsp:spPr>
        <a:xfrm>
          <a:off x="4608524" y="3456379"/>
          <a:ext cx="2803900" cy="206528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kern="1200" dirty="0" err="1" smtClean="0">
              <a:solidFill>
                <a:schemeClr val="bg1"/>
              </a:solidFill>
            </a:rPr>
            <a:t>“</a:t>
          </a:r>
          <a:r>
            <a:rPr lang="uk-UA" sz="4300" b="0" kern="1200" dirty="0" err="1" smtClean="0">
              <a:solidFill>
                <a:schemeClr val="bg1"/>
              </a:solidFill>
            </a:rPr>
            <a:t>Жіноче</a:t>
          </a:r>
          <a:r>
            <a:rPr lang="uk-UA" sz="4300" b="1" kern="1200" dirty="0" smtClean="0">
              <a:solidFill>
                <a:schemeClr val="bg1"/>
              </a:solidFill>
            </a:rPr>
            <a:t> </a:t>
          </a:r>
          <a:r>
            <a:rPr lang="uk-UA" sz="4300" b="1" kern="1200" dirty="0" err="1" smtClean="0">
              <a:solidFill>
                <a:schemeClr val="bg1"/>
              </a:solidFill>
            </a:rPr>
            <a:t>питання”</a:t>
          </a:r>
          <a:endParaRPr lang="ru-RU" sz="4300" b="1" kern="1200" dirty="0">
            <a:solidFill>
              <a:schemeClr val="bg1"/>
            </a:solidFill>
          </a:endParaRPr>
        </a:p>
      </dsp:txBody>
      <dsp:txXfrm>
        <a:off x="4608524" y="3456379"/>
        <a:ext cx="2803900" cy="2065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944215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uk-UA" sz="3200" b="1" cap="small" dirty="0">
                <a:solidFill>
                  <a:srgbClr val="FF0000"/>
                </a:solidFill>
              </a:rPr>
              <a:t>Аксіологічні конструкти Просвітництва й Романтизму: антагонізм суспільного й індивідуального</a:t>
            </a:r>
            <a:r>
              <a:rPr lang="ru-RU" b="1" cap="small" dirty="0"/>
              <a:t/>
            </a:r>
            <a:br>
              <a:rPr lang="ru-RU" b="1" cap="small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85787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НІКОЛОВА ОЛЕКСАНДРА ОЛЕКСАНДРІВНА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к</a:t>
            </a:r>
            <a:r>
              <a:rPr lang="uk-UA" b="1" dirty="0" smtClean="0">
                <a:solidFill>
                  <a:srgbClr val="002060"/>
                </a:solidFill>
              </a:rPr>
              <a:t>андидат філологічних наук, доцент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467544" y="5085184"/>
            <a:ext cx="2137829" cy="144472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1723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avid-oath_of_the_horatii-1784-990x5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496944" cy="4824536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763524" y="-33010"/>
            <a:ext cx="3616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«Горацій» П. Корнеля.</a:t>
            </a:r>
            <a:endParaRPr kumimoji="0" lang="uk-UA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Logo Euvol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145387"/>
            <a:ext cx="2448272" cy="1712613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805264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                      ПРОСВІТНИЦТВО</a:t>
            </a:r>
            <a:endParaRPr lang="ru-RU" sz="3200" b="1" dirty="0" smtClean="0"/>
          </a:p>
          <a:p>
            <a:r>
              <a:rPr lang="ru-RU" sz="3200" b="1" dirty="0" smtClean="0"/>
              <a:t>                       англ. </a:t>
            </a:r>
            <a:r>
              <a:rPr lang="en-US" sz="3200" b="1" dirty="0" smtClean="0"/>
              <a:t>En</a:t>
            </a:r>
            <a:r>
              <a:rPr lang="en-US" sz="3200" b="1" dirty="0" smtClean="0">
                <a:solidFill>
                  <a:srgbClr val="FF0000"/>
                </a:solidFill>
              </a:rPr>
              <a:t>light</a:t>
            </a:r>
            <a:r>
              <a:rPr lang="en-US" sz="3200" b="1" dirty="0" smtClean="0"/>
              <a:t>enment</a:t>
            </a:r>
            <a:r>
              <a:rPr lang="uk-UA" sz="3200" b="1" dirty="0" smtClean="0"/>
              <a:t>,</a:t>
            </a:r>
            <a:r>
              <a:rPr lang="ru-RU" sz="3200" b="1" dirty="0" smtClean="0"/>
              <a:t> </a:t>
            </a:r>
          </a:p>
          <a:p>
            <a:r>
              <a:rPr lang="ru-RU" sz="3200" b="1" dirty="0" smtClean="0"/>
              <a:t>     франц. </a:t>
            </a:r>
            <a:r>
              <a:rPr lang="en-US" sz="3200" b="1" dirty="0" err="1" smtClean="0"/>
              <a:t>Lumiere</a:t>
            </a:r>
            <a:r>
              <a:rPr lang="en-US" sz="3200" b="1" dirty="0" smtClean="0"/>
              <a:t>, </a:t>
            </a:r>
            <a:r>
              <a:rPr lang="ru-RU" sz="3200" b="1" dirty="0" smtClean="0"/>
              <a:t>нем. </a:t>
            </a:r>
            <a:r>
              <a:rPr lang="en-US" sz="3200" b="1" dirty="0" err="1" smtClean="0"/>
              <a:t>Aufklarung</a:t>
            </a:r>
            <a:endParaRPr lang="uk-UA" sz="3200" b="1" dirty="0" smtClean="0"/>
          </a:p>
          <a:p>
            <a:r>
              <a:rPr lang="uk-UA" sz="3200" b="1" dirty="0" smtClean="0"/>
              <a:t>РОЗВИТОК </a:t>
            </a:r>
            <a:r>
              <a:rPr lang="uk-UA" sz="3200" b="1" dirty="0" smtClean="0"/>
              <a:t>НАУКИ                  НОВА ЛЮДИНА</a:t>
            </a:r>
          </a:p>
          <a:p>
            <a:endParaRPr lang="uk-UA" sz="3200" b="1" dirty="0" smtClean="0"/>
          </a:p>
          <a:p>
            <a:endParaRPr lang="ru-RU" sz="3200" b="1" dirty="0"/>
          </a:p>
        </p:txBody>
      </p:sp>
      <p:pic>
        <p:nvPicPr>
          <p:cNvPr id="3" name="Рисунок 2" descr="sigeta_pandora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3528392" cy="3384376"/>
          </a:xfrm>
          <a:prstGeom prst="rect">
            <a:avLst/>
          </a:prstGeom>
        </p:spPr>
      </p:pic>
      <p:sp>
        <p:nvSpPr>
          <p:cNvPr id="4" name="Стрелка вправо с вырезом 3"/>
          <p:cNvSpPr/>
          <p:nvPr/>
        </p:nvSpPr>
        <p:spPr>
          <a:xfrm>
            <a:off x="3923928" y="3501008"/>
            <a:ext cx="1512168" cy="10606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volter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988840"/>
            <a:ext cx="3312368" cy="3182863"/>
          </a:xfrm>
          <a:prstGeom prst="rect">
            <a:avLst/>
          </a:prstGeom>
        </p:spPr>
      </p:pic>
      <p:pic>
        <p:nvPicPr>
          <p:cNvPr id="8" name="Рисунок 7" descr="Logo Euvol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941168"/>
            <a:ext cx="2448272" cy="1712613"/>
          </a:xfrm>
          <a:prstGeom prst="rect">
            <a:avLst/>
          </a:prstGeom>
        </p:spPr>
      </p:pic>
      <p:pic>
        <p:nvPicPr>
          <p:cNvPr id="9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805264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«Просвітництво - це вихід людини зі стану неповноліття, у якому вона перебувала з власної провини.... Май мужність користатися своїм власним розумом</a:t>
            </a:r>
            <a:r>
              <a:rPr lang="uk-UA" dirty="0" smtClean="0"/>
              <a:t>!» </a:t>
            </a:r>
            <a:r>
              <a:rPr lang="uk-UA" dirty="0" smtClean="0"/>
              <a:t>(І. Кант).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Logo Euvol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89040"/>
            <a:ext cx="2448272" cy="1712613"/>
          </a:xfrm>
          <a:prstGeom prst="rect">
            <a:avLst/>
          </a:prstGeom>
        </p:spPr>
      </p:pic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25144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-63966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Провідні ідеї Просвітництва мають велике значення для формування системи європейських цінностей</a:t>
            </a:r>
            <a:r>
              <a:rPr kumimoji="0" lang="uk-UA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:</a:t>
            </a:r>
            <a:endParaRPr lang="uk-UA" altLang="zh-CN" sz="2400" dirty="0" smtClean="0"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Droid Sans Fallback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zh-CN" sz="2400" dirty="0" smtClean="0">
              <a:latin typeface="Arial" pitchFamily="34" charset="0"/>
              <a:ea typeface="Droid Sans Fallback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uk-UA" altLang="zh-CN" sz="2400" dirty="0" smtClean="0">
                <a:latin typeface="Arial" pitchFamily="34" charset="0"/>
                <a:ea typeface="Droid Sans Fallback"/>
                <a:cs typeface="Times New Roman" pitchFamily="18" charset="0"/>
              </a:rPr>
              <a:t>к</a:t>
            </a:r>
            <a:r>
              <a:rPr kumimoji="0" lang="uk-UA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roid Sans Fallback"/>
                <a:cs typeface="Times New Roman" pitchFamily="18" charset="0"/>
              </a:rPr>
              <a:t>ульту розуму та науки;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uk-UA" altLang="zh-CN" sz="2400" dirty="0" smtClean="0">
                <a:latin typeface="Arial" pitchFamily="34" charset="0"/>
                <a:ea typeface="Droid Sans Fallback"/>
                <a:cs typeface="Times New Roman" pitchFamily="18" charset="0"/>
              </a:rPr>
              <a:t>критика неуцтва, забобонів;</a:t>
            </a:r>
            <a:endParaRPr kumimoji="0" lang="uk-UA" altLang="zh-CN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Droid Sans Fallback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uk-UA" altLang="zh-CN" sz="2400" dirty="0" smtClean="0">
                <a:latin typeface="Arial" pitchFamily="34" charset="0"/>
                <a:ea typeface="Droid Sans Fallback"/>
                <a:cs typeface="Times New Roman" pitchFamily="18" charset="0"/>
              </a:rPr>
              <a:t>в</a:t>
            </a:r>
            <a:r>
              <a:rPr lang="uk-UA" altLang="zh-CN" sz="2400" baseline="0" dirty="0" smtClean="0">
                <a:latin typeface="Arial" pitchFamily="34" charset="0"/>
                <a:ea typeface="Droid Sans Fallback"/>
                <a:cs typeface="Times New Roman" pitchFamily="18" charset="0"/>
              </a:rPr>
              <a:t>ерховенство права;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uk-UA" altLang="zh-CN" sz="2400" dirty="0" smtClean="0">
                <a:latin typeface="Arial" pitchFamily="34" charset="0"/>
                <a:ea typeface="Droid Sans Fallback"/>
                <a:cs typeface="Times New Roman" pitchFamily="18" charset="0"/>
              </a:rPr>
              <a:t>гуманізм (гуманістичний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zh-CN" sz="2400" dirty="0" smtClean="0">
                <a:latin typeface="Arial" pitchFamily="34" charset="0"/>
                <a:ea typeface="Droid Sans Fallback"/>
                <a:cs typeface="Times New Roman" pitchFamily="18" charset="0"/>
              </a:rPr>
              <a:t>Ідеал мислячої людини);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uk-UA" altLang="zh-CN" sz="2400" dirty="0" smtClean="0">
                <a:latin typeface="Arial" pitchFamily="34" charset="0"/>
                <a:ea typeface="Droid Sans Fallback"/>
                <a:cs typeface="Times New Roman" pitchFamily="18" charset="0"/>
              </a:rPr>
              <a:t>с</a:t>
            </a:r>
            <a:r>
              <a:rPr lang="uk-UA" altLang="zh-CN" sz="2400" baseline="0" dirty="0" smtClean="0">
                <a:latin typeface="Arial" pitchFamily="34" charset="0"/>
                <a:ea typeface="Droid Sans Fallback"/>
                <a:cs typeface="Times New Roman" pitchFamily="18" charset="0"/>
              </a:rPr>
              <a:t>оціальна активність,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zh-CN" sz="2400" dirty="0" smtClean="0">
                <a:latin typeface="Arial" pitchFamily="34" charset="0"/>
                <a:ea typeface="Droid Sans Fallback"/>
                <a:cs typeface="Times New Roman" pitchFamily="18" charset="0"/>
              </a:rPr>
              <a:t>спрямована на досягнення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zh-CN" sz="2400" dirty="0" smtClean="0">
                <a:latin typeface="Arial" pitchFamily="34" charset="0"/>
                <a:ea typeface="Droid Sans Fallback"/>
                <a:cs typeface="Times New Roman" pitchFamily="18" charset="0"/>
              </a:rPr>
              <a:t>суспільної користі</a:t>
            </a:r>
            <a:endParaRPr lang="uk-UA" altLang="zh-CN" sz="2400" baseline="0" dirty="0" smtClean="0">
              <a:latin typeface="Arial" pitchFamily="34" charset="0"/>
              <a:ea typeface="Droid Sans Fallback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uk-UA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roid Sans Fallback"/>
              <a:cs typeface="Times New Roman" pitchFamily="18" charset="0"/>
            </a:endParaRPr>
          </a:p>
        </p:txBody>
      </p:sp>
      <p:pic>
        <p:nvPicPr>
          <p:cNvPr id="3" name="Рисунок 2" descr="Просвітництв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1500" y="908720"/>
            <a:ext cx="4762500" cy="4176464"/>
          </a:xfrm>
          <a:prstGeom prst="rect">
            <a:avLst/>
          </a:prstGeom>
        </p:spPr>
      </p:pic>
      <p:pic>
        <p:nvPicPr>
          <p:cNvPr id="5" name="Рисунок 4" descr="Logo Euvol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145387"/>
            <a:ext cx="2448272" cy="171261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805264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latin typeface="Arial" pitchFamily="34" charset="0"/>
                <a:ea typeface="Times New Roman" pitchFamily="18" charset="0"/>
              </a:rPr>
              <a:t>Ідеї Просвітництва знайшли відображення у творчості письменників різних країн:  </a:t>
            </a:r>
            <a:r>
              <a:rPr lang="uk-UA" sz="2800" b="1" dirty="0" smtClean="0">
                <a:latin typeface="Arial" pitchFamily="34" charset="0"/>
                <a:ea typeface="Times New Roman" pitchFamily="18" charset="0"/>
              </a:rPr>
              <a:t>Д. Дефо, Дж. </a:t>
            </a:r>
            <a:r>
              <a:rPr lang="uk-UA" sz="2800" b="1" dirty="0" err="1" smtClean="0">
                <a:latin typeface="Arial" pitchFamily="34" charset="0"/>
                <a:ea typeface="Times New Roman" pitchFamily="18" charset="0"/>
              </a:rPr>
              <a:t>Свіфта</a:t>
            </a:r>
            <a:r>
              <a:rPr lang="uk-UA" sz="2800" b="1" dirty="0" smtClean="0">
                <a:latin typeface="Arial" pitchFamily="34" charset="0"/>
                <a:ea typeface="Times New Roman" pitchFamily="18" charset="0"/>
              </a:rPr>
              <a:t>, Вольтера, Д. Дідро, Ж.-Ж. Руссо, Й. В. Ґете, Г. Е. Лессінга тощо.</a:t>
            </a:r>
            <a:endParaRPr lang="uk-UA" sz="2800" b="1" dirty="0" smtClean="0">
              <a:latin typeface="Arial" pitchFamily="34" charset="0"/>
            </a:endParaRPr>
          </a:p>
        </p:txBody>
      </p:sp>
      <p:pic>
        <p:nvPicPr>
          <p:cNvPr id="3" name="Рисунок 2" descr="198401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348880"/>
            <a:ext cx="4680520" cy="4509120"/>
          </a:xfrm>
          <a:prstGeom prst="rect">
            <a:avLst/>
          </a:prstGeom>
        </p:spPr>
      </p:pic>
      <p:pic>
        <p:nvPicPr>
          <p:cNvPr id="4" name="Рисунок 3" descr="Logo Euvol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996952"/>
            <a:ext cx="2448272" cy="171261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76231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Завдяки Просвітництву затвердилися такі ціннісні орієнтири</a:t>
            </a:r>
            <a:r>
              <a:rPr kumimoji="0" lang="uk-UA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у Європі як: 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культ розуму та гуманістичний ідеал мислячої людини</a:t>
            </a:r>
            <a:r>
              <a:rPr kumimoji="0" lang="uk-UA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, яка </a:t>
            </a:r>
            <a:r>
              <a:rPr kumimoji="0" lang="uk-UA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шукає</a:t>
            </a:r>
            <a:r>
              <a:rPr kumimoji="0" lang="uk-UA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своє місце у світі, прагне </a:t>
            </a:r>
            <a:r>
              <a:rPr kumimoji="0" lang="uk-UA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самостійно</a:t>
            </a:r>
            <a:r>
              <a:rPr kumimoji="0" lang="uk-UA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знайти відповіді на питання, керується в своїх </a:t>
            </a:r>
            <a:r>
              <a:rPr kumimoji="0" lang="uk-UA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діях власним розумом</a:t>
            </a:r>
            <a:r>
              <a:rPr kumimoji="0" lang="uk-UA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соціальна активність як діяльність спрямована на поширення корисної інформації</a:t>
            </a:r>
            <a:r>
              <a:rPr kumimoji="0" lang="uk-UA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серед загалу, діяльність заради </a:t>
            </a:r>
            <a:r>
              <a:rPr kumimoji="0" lang="uk-UA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суспільної користі;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культ науки та освіти;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культ права (уявлення про державу як про інститут, що має гарантувати захист прав своїх громадян, їхню рівність перед законом, рівні права та свободи).</a:t>
            </a:r>
            <a:endParaRPr kumimoji="0" lang="uk-UA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Logo Euvol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145387"/>
            <a:ext cx="2448272" cy="171261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805264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-252536" y="188640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Logo Euvoli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04664"/>
            <a:ext cx="2448272" cy="171261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589240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_image_90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3312368" cy="4680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2657" y="1052736"/>
            <a:ext cx="4861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                        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0699" y="548680"/>
            <a:ext cx="5223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err="1" smtClean="0"/>
              <a:t>“Фауст”</a:t>
            </a:r>
            <a:r>
              <a:rPr lang="uk-UA" sz="3200" dirty="0" smtClean="0"/>
              <a:t> Й. В. Ґете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060849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sz="2400" dirty="0" err="1" smtClean="0"/>
              <a:t>Лиш</a:t>
            </a:r>
            <a:r>
              <a:rPr lang="ru-RU" sz="2400" dirty="0" smtClean="0"/>
              <a:t> той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волі</a:t>
            </a:r>
            <a:r>
              <a:rPr lang="ru-RU" sz="2400" dirty="0" smtClean="0"/>
              <a:t> </a:t>
            </a:r>
            <a:r>
              <a:rPr lang="ru-RU" sz="2400" dirty="0" err="1" smtClean="0"/>
              <a:t>гідний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Хто</a:t>
            </a:r>
            <a:r>
              <a:rPr lang="ru-RU" sz="2400" dirty="0" smtClean="0"/>
              <a:t> </a:t>
            </a:r>
            <a:r>
              <a:rPr lang="ru-RU" sz="2400" dirty="0" err="1" smtClean="0"/>
              <a:t>б'ється</a:t>
            </a:r>
            <a:r>
              <a:rPr lang="ru-RU" sz="2400" dirty="0" smtClean="0"/>
              <a:t> день у день за них».</a:t>
            </a:r>
            <a:endParaRPr lang="ru-RU" sz="2400" dirty="0"/>
          </a:p>
        </p:txBody>
      </p:sp>
      <p:pic>
        <p:nvPicPr>
          <p:cNvPr id="8" name="Рисунок 7" descr="Logo Euvol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861048"/>
            <a:ext cx="2448272" cy="1712613"/>
          </a:xfrm>
          <a:prstGeom prst="rect">
            <a:avLst/>
          </a:prstGeom>
        </p:spPr>
      </p:pic>
      <p:pic>
        <p:nvPicPr>
          <p:cNvPr id="9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805264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9081" y="188640"/>
            <a:ext cx="51372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Французька революція – одна з головних передумов розвитку романтизму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566084"/>
            <a:ext cx="86044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ідеали бунтарства, свободи, рівності, звільнення від старого світу з його нормами та законами;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розчарування в ідеалах Просвітництва.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350px-Lar9_philippo_001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212976"/>
            <a:ext cx="5000600" cy="2520280"/>
          </a:xfrm>
          <a:prstGeom prst="rect">
            <a:avLst/>
          </a:prstGeom>
        </p:spPr>
      </p:pic>
      <p:pic>
        <p:nvPicPr>
          <p:cNvPr id="5" name="Рисунок 4" descr="Logo Euvol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941168"/>
            <a:ext cx="2448272" cy="1712613"/>
          </a:xfrm>
          <a:prstGeom prst="rect">
            <a:avLst/>
          </a:prstGeom>
        </p:spPr>
      </p:pic>
      <p:pic>
        <p:nvPicPr>
          <p:cNvPr id="8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949280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889248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Logo Euvoli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653136"/>
            <a:ext cx="2448272" cy="171261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5719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Система ціннісних координат класицизму, Просвітництва та романтизму в країнах </a:t>
            </a:r>
            <a:r>
              <a:rPr lang="uk-UA" sz="2800" b="1" dirty="0" smtClean="0"/>
              <a:t>Європи: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1723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467544" y="5085184"/>
            <a:ext cx="2137829" cy="1444723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545794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Droid Sans Fallback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zh-CN" sz="2000" dirty="0" smtClean="0">
              <a:solidFill>
                <a:srgbClr val="000000"/>
              </a:solidFill>
              <a:latin typeface="Times New Roman" pitchFamily="18" charset="0"/>
              <a:ea typeface="Droid Sans Fallback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Droid Sans Fallback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1. Соціальні детермінанти формування класицистичних принципів у мистецтві. Ідейно-естетична програма французького класицизму (концепція «людини-громадянина» та художні засоби її реалізації).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2. Передумови виникнення та з</a:t>
            </a:r>
            <a:r>
              <a:rPr kumimoji="0" lang="uk-UA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асадничі цінності європейського Просвітництва (ідеал людини, теорії верховенства права, суспільного договору, «освіченого абсолютизму» і «енциклопедизму»), спроби їх практичного втілення.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3. Роль </a:t>
            </a:r>
            <a:r>
              <a:rPr kumimoji="0" lang="uk-UA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французької революції в процесі становлення романтизму як літературного напрямку. «</a:t>
            </a:r>
            <a:r>
              <a:rPr kumimoji="0" lang="uk-UA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Інаковість</a:t>
            </a:r>
            <a:r>
              <a:rPr kumimoji="0" lang="uk-UA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», індивідуалізм, образ героя-бунтівника, ідеї соціальної справедливості у творчості письменників-романтиків. </a:t>
            </a:r>
            <a:r>
              <a:rPr kumimoji="0" lang="uk-UA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Загальносвітове значення європейської просвітницької та романтичної ідеології.</a:t>
            </a:r>
            <a:endParaRPr kumimoji="0" lang="uk-UA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260648"/>
          <a:ext cx="8784976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Logo Euvoli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5145387"/>
            <a:ext cx="2448272" cy="171261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949280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3244334"/>
            <a:ext cx="48965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err="1" smtClean="0"/>
              <a:t>Софі</a:t>
            </a:r>
            <a:r>
              <a:rPr lang="ru-RU" sz="2800" b="1" dirty="0" smtClean="0"/>
              <a:t> де Кондорсе́, </a:t>
            </a:r>
            <a:r>
              <a:rPr lang="ru-RU" sz="2800" b="1" dirty="0" err="1" smtClean="0"/>
              <a:t>Олімпія</a:t>
            </a:r>
            <a:r>
              <a:rPr lang="ru-RU" sz="2800" b="1" dirty="0" smtClean="0"/>
              <a:t> де Гуж, </a:t>
            </a:r>
            <a:r>
              <a:rPr lang="uk-UA" sz="2800" b="1" dirty="0" smtClean="0"/>
              <a:t>Анна-Луїза </a:t>
            </a:r>
            <a:r>
              <a:rPr lang="uk-UA" sz="2800" b="1" dirty="0" err="1" smtClean="0"/>
              <a:t>Жермена</a:t>
            </a:r>
            <a:r>
              <a:rPr lang="uk-UA" sz="2800" b="1" dirty="0" smtClean="0"/>
              <a:t> де Сталь та Жорж Санд</a:t>
            </a:r>
            <a:r>
              <a:rPr lang="uk-UA" sz="2800" dirty="0" smtClean="0"/>
              <a:t> (справжнє ім'я </a:t>
            </a:r>
            <a:r>
              <a:rPr lang="uk-UA" sz="2800" i="1" dirty="0" err="1" smtClean="0"/>
              <a:t>Амандіна</a:t>
            </a:r>
            <a:r>
              <a:rPr lang="uk-UA" sz="2800" i="1" dirty="0" smtClean="0"/>
              <a:t> Аврора </a:t>
            </a:r>
            <a:r>
              <a:rPr lang="uk-UA" sz="2800" i="1" dirty="0" err="1" smtClean="0"/>
              <a:t>Люсіль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Дюпен</a:t>
            </a:r>
            <a:r>
              <a:rPr lang="uk-UA" sz="2800" i="1" dirty="0" smtClean="0"/>
              <a:t>)</a:t>
            </a:r>
            <a:r>
              <a:rPr lang="uk-UA" sz="2800" dirty="0" smtClean="0"/>
              <a:t>. 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" name="Рисунок 2" descr="86518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80320" cy="3456384"/>
          </a:xfrm>
          <a:prstGeom prst="rect">
            <a:avLst/>
          </a:prstGeom>
        </p:spPr>
      </p:pic>
      <p:pic>
        <p:nvPicPr>
          <p:cNvPr id="4" name="Рисунок 3" descr="OlympeDeGou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0"/>
            <a:ext cx="2736304" cy="3384376"/>
          </a:xfrm>
          <a:prstGeom prst="rect">
            <a:avLst/>
          </a:prstGeom>
        </p:spPr>
      </p:pic>
      <p:pic>
        <p:nvPicPr>
          <p:cNvPr id="5" name="Рисунок 4" descr="55950d5589a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0"/>
            <a:ext cx="3059832" cy="3501008"/>
          </a:xfrm>
          <a:prstGeom prst="rect">
            <a:avLst/>
          </a:prstGeom>
        </p:spPr>
      </p:pic>
      <p:pic>
        <p:nvPicPr>
          <p:cNvPr id="7" name="Рисунок 6" descr="Logo Euvoli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645024"/>
            <a:ext cx="2448272" cy="1712613"/>
          </a:xfrm>
          <a:prstGeom prst="rect">
            <a:avLst/>
          </a:prstGeom>
        </p:spPr>
      </p:pic>
      <p:pic>
        <p:nvPicPr>
          <p:cNvPr id="8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727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c5cdb1fd441fe9acebb1a3a69e80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3"/>
            <a:ext cx="4048125" cy="4752528"/>
          </a:xfrm>
          <a:prstGeom prst="rect">
            <a:avLst/>
          </a:prstGeom>
        </p:spPr>
      </p:pic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4664"/>
            <a:ext cx="3914755" cy="4824536"/>
          </a:xfrm>
          <a:prstGeom prst="rect">
            <a:avLst/>
          </a:prstGeom>
        </p:spPr>
      </p:pic>
      <p:pic>
        <p:nvPicPr>
          <p:cNvPr id="4" name="Рисунок 3" descr="Logo Euvol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229200"/>
            <a:ext cx="2448272" cy="1628800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589240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Представники: А.В. та Ф. </a:t>
            </a:r>
            <a:r>
              <a:rPr lang="uk-UA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Шлегелі</a:t>
            </a:r>
            <a:r>
              <a:rPr lang="uk-UA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Л. Тік, </a:t>
            </a:r>
            <a:r>
              <a:rPr lang="uk-UA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Новаліс</a:t>
            </a:r>
            <a:r>
              <a:rPr lang="uk-UA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К. </a:t>
            </a:r>
            <a:r>
              <a:rPr lang="uk-UA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Брентано</a:t>
            </a:r>
            <a:r>
              <a:rPr lang="uk-UA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Е.Т.</a:t>
            </a:r>
            <a:r>
              <a:rPr lang="uk-UA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А.Гофман</a:t>
            </a:r>
            <a:r>
              <a:rPr lang="uk-UA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Г. Гейне, В. Скотт, В. </a:t>
            </a:r>
            <a:r>
              <a:rPr lang="uk-UA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Вордсворт</a:t>
            </a:r>
            <a:r>
              <a:rPr lang="uk-UA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С.Т. </a:t>
            </a:r>
            <a:r>
              <a:rPr lang="uk-UA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Колрідж</a:t>
            </a:r>
            <a:r>
              <a:rPr lang="uk-UA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Р. </a:t>
            </a:r>
            <a:r>
              <a:rPr lang="uk-UA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Сауті</a:t>
            </a:r>
            <a:r>
              <a:rPr lang="uk-UA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Дж. Байрон, П.Б. Шеллі, М. Шеллі, В. Гюго, Жорж Санд, В. </a:t>
            </a:r>
            <a:r>
              <a:rPr lang="uk-UA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Ірвінг</a:t>
            </a:r>
            <a:r>
              <a:rPr lang="uk-UA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Дж. Ф. Купер, Е. По.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В. Гюго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“Людина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сміється”</a:t>
            </a:r>
            <a:endParaRPr lang="uk-UA" sz="2800" dirty="0" smtClean="0">
              <a:latin typeface="Arial" pitchFamily="34" charset="0"/>
            </a:endParaRPr>
          </a:p>
        </p:txBody>
      </p:sp>
      <p:pic>
        <p:nvPicPr>
          <p:cNvPr id="4" name="Рисунок 3" descr="Logo Euvol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509120"/>
            <a:ext cx="2448272" cy="171261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69160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78305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roid Sans Fallback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roid Sans Fallback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zh-CN" sz="1400" b="1" dirty="0" smtClean="0">
              <a:latin typeface="Times New Roman" pitchFamily="18" charset="0"/>
              <a:ea typeface="Droid Sans Fallback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/>
            </a:r>
            <a:br>
              <a:rPr kumimoji="0" lang="uk-UA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</a:br>
            <a:r>
              <a:rPr kumimoji="0" lang="uk-UA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1. ГРОМАДЯНСЬКА СВІДОМІСТЬ стає тим орієнтиром, який визначає  цінність особистості в літературі класицизму. </a:t>
            </a:r>
            <a:endParaRPr lang="uk-UA" altLang="zh-CN" sz="2400" b="1" dirty="0" smtClean="0">
              <a:latin typeface="Times New Roman" pitchFamily="18" charset="0"/>
              <a:ea typeface="Droid Sans Fallback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roid Sans Fallback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roid Sans Fallback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roid Sans Fallback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roid Sans Fallback" charset="0"/>
              <a:cs typeface="Times New Roman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-99928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roid Sans Fallback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zh-CN" sz="1400" b="1" dirty="0" smtClean="0">
              <a:latin typeface="Times New Roman" pitchFamily="18" charset="0"/>
              <a:ea typeface="Droid Sans Fallback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roid Sans Fallback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zh-CN" sz="1400" b="1" dirty="0" smtClean="0">
              <a:latin typeface="Times New Roman" pitchFamily="18" charset="0"/>
              <a:ea typeface="Droid Sans Fallback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roid Sans Fallback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zh-CN" sz="1400" b="1" dirty="0" smtClean="0">
              <a:latin typeface="Times New Roman" pitchFamily="18" charset="0"/>
              <a:ea typeface="Droid Sans Fallback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roid Sans Fallback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zh-CN" sz="1400" b="1" dirty="0" smtClean="0">
              <a:latin typeface="Times New Roman" pitchFamily="18" charset="0"/>
              <a:ea typeface="Droid Sans Fallback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roid Sans Fallback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zh-CN" sz="1400" b="1" dirty="0" smtClean="0">
              <a:latin typeface="Times New Roman" pitchFamily="18" charset="0"/>
              <a:ea typeface="Droid Sans Fallback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altLang="zh-CN" sz="2000" b="1" dirty="0" smtClean="0">
                <a:latin typeface="Times New Roman" pitchFamily="18" charset="0"/>
                <a:ea typeface="Droid Sans Fallback" charset="0"/>
                <a:cs typeface="Times New Roman" pitchFamily="18" charset="0"/>
              </a:rPr>
              <a:t>2. Просвітники посприяли затвердженню у системі європейських цінностей таких категорій як РАЦІОНАЛІЗМ, СУСПІЛЬНА КОРИСТЬ, ОСВІЧЕНІСТЬ, ЗАКОННІСТЬ (поняття правової держави), РІВНІСТЬ ТА СВОБОДА ГРОМАДЯН У ДЕРЖАВІ, ГУМАНІЗМ, ПРАВО ОСОБИСТОСТІ НА ІНДИВІДУАЛЬНИЙ ВИБІР ЦІННІСНИХ ОРІЄНТИРІВ.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roid Sans Fallback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zh-CN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3986973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zh-CN" sz="2000" b="1" dirty="0" smtClean="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Times New Roman" pitchFamily="18" charset="0"/>
              </a:rPr>
              <a:t>3. </a:t>
            </a:r>
            <a:r>
              <a:rPr kumimoji="0" lang="uk-UA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В</a:t>
            </a:r>
            <a:r>
              <a:rPr kumimoji="0" lang="uk-UA" altLang="zh-CN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 літературі романтизму затверджується </a:t>
            </a:r>
            <a:r>
              <a:rPr kumimoji="0" lang="uk-UA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ідея СОЦІАЛЬНОЇ СПРАВЕДЛИВОСТІ, пов’язана з ідеалами французької революції,</a:t>
            </a:r>
            <a:r>
              <a:rPr kumimoji="0" lang="uk-UA" altLang="zh-CN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  активізується </a:t>
            </a:r>
            <a:r>
              <a:rPr kumimoji="0" lang="uk-UA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 УВАГА ДО “ІНШОГО” (до феномену «</a:t>
            </a:r>
            <a:r>
              <a:rPr kumimoji="0" lang="uk-UA" altLang="zh-CN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інаковості</a:t>
            </a:r>
            <a:r>
              <a:rPr kumimoji="0" lang="uk-UA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»),</a:t>
            </a:r>
            <a:r>
              <a:rPr kumimoji="0" lang="uk-UA" altLang="zh-CN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 актуалізується “ЖІНОЧЕ ПИТАННЯ”, </a:t>
            </a:r>
            <a:r>
              <a:rPr lang="uk-UA" altLang="zh-CN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увага до ролі жінки в суспільстві.</a:t>
            </a:r>
            <a:endParaRPr kumimoji="0" lang="uk-UA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Logo Euvol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373216"/>
            <a:ext cx="2448272" cy="1484784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589240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75710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zh-CN" sz="3200" b="1" dirty="0" smtClean="0">
                <a:latin typeface="Times New Roman" pitchFamily="18" charset="0"/>
                <a:ea typeface="Droid Sans Fallback"/>
                <a:cs typeface="Times New Roman" pitchFamily="18" charset="0"/>
              </a:rPr>
              <a:t>ВАЖЛИВО!</a:t>
            </a:r>
            <a:endParaRPr kumimoji="0" lang="uk-UA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roid Sans Fallback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zh-CN" sz="3200" b="1" dirty="0" smtClean="0">
              <a:latin typeface="Times New Roman" pitchFamily="18" charset="0"/>
              <a:ea typeface="Droid Sans Fallback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- становлення сучасної системи європейських цінностей відбувалося поступово, </a:t>
            </a:r>
            <a:r>
              <a:rPr kumimoji="0" lang="uk-UA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по мірі розвитку європейської цивілізації, і на </a:t>
            </a:r>
            <a:r>
              <a:rPr kumimoji="0" lang="uk-UA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кожному його етапі</a:t>
            </a:r>
            <a:r>
              <a:rPr kumimoji="0" lang="uk-UA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збагачувалося </a:t>
            </a:r>
            <a:r>
              <a:rPr kumimoji="0" lang="uk-UA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новими надбаннями;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- становлення системи європейських цінностей відбувалося під впливом певних історичних, соціальних факторів</a:t>
            </a:r>
            <a:r>
              <a:rPr kumimoji="0" lang="uk-UA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; 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- напрацьовані цінності відображалися в літературі, </a:t>
            </a:r>
            <a:r>
              <a:rPr kumimoji="0" lang="uk-UA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яка зберігала їх у формі художніх текстів та передавала з покоління в покоління, сприяючи таким чином їхній</a:t>
            </a:r>
            <a:r>
              <a:rPr kumimoji="0" lang="uk-UA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</a:t>
            </a:r>
            <a:r>
              <a:rPr kumimoji="0" lang="uk-UA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традиціоналізації</a:t>
            </a:r>
            <a:r>
              <a:rPr kumimoji="0" lang="uk-UA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.</a:t>
            </a:r>
            <a:endParaRPr kumimoji="0" lang="uk-UA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467544" y="5085184"/>
            <a:ext cx="2137829" cy="144472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1723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27584" y="404664"/>
          <a:ext cx="831641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467544" y="5085184"/>
            <a:ext cx="2137829" cy="144472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805264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uisXIVRiga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3816424" cy="4941168"/>
          </a:xfrm>
          <a:prstGeom prst="rect">
            <a:avLst/>
          </a:prstGeom>
        </p:spPr>
      </p:pic>
      <p:pic>
        <p:nvPicPr>
          <p:cNvPr id="4" name="Рисунок 3" descr="Ришель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0"/>
            <a:ext cx="3796160" cy="49411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5085184"/>
            <a:ext cx="69847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 smtClean="0"/>
          </a:p>
          <a:p>
            <a:r>
              <a:rPr lang="uk-UA" sz="3200" b="1" dirty="0" smtClean="0"/>
              <a:t>           </a:t>
            </a:r>
            <a:r>
              <a:rPr lang="uk-UA" sz="3200" b="1" dirty="0" smtClean="0"/>
              <a:t>французький абсолютизм</a:t>
            </a:r>
            <a:endParaRPr lang="ru-RU" sz="3200" dirty="0"/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323528" y="5229200"/>
            <a:ext cx="2137829" cy="1444723"/>
          </a:xfrm>
          <a:prstGeom prst="rect">
            <a:avLst/>
          </a:prstGeom>
        </p:spPr>
      </p:pic>
      <p:pic>
        <p:nvPicPr>
          <p:cNvPr id="9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7727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32452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395536" y="188640"/>
            <a:ext cx="2137829" cy="1444723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7" y="404664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“Мислю</a:t>
            </a:r>
            <a:r>
              <a:rPr lang="uk-UA" dirty="0" smtClean="0"/>
              <a:t> - отже існую!”</a:t>
            </a:r>
            <a:endParaRPr lang="ru-RU" dirty="0"/>
          </a:p>
        </p:txBody>
      </p:sp>
      <p:pic>
        <p:nvPicPr>
          <p:cNvPr id="3" name="Рисунок 2" descr="index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340768"/>
            <a:ext cx="3960440" cy="3960439"/>
          </a:xfrm>
          <a:prstGeom prst="rect">
            <a:avLst/>
          </a:prstGeom>
        </p:spPr>
      </p:pic>
      <p:pic>
        <p:nvPicPr>
          <p:cNvPr id="4" name="Рисунок 3" descr="Logo Euvol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941168"/>
            <a:ext cx="2448272" cy="171261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733256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1" y="40466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        ГРОМАДЯНСЬКА СВІДОМІСТЬ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34076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одна з головних складових ціннісної системи європейського суспільства, у якому людина не байдужа до того, що відбувається в її країні, завжди готова взяти участь у заходах, спрямованих на захист інтересів держави </a:t>
            </a:r>
            <a:endParaRPr lang="ru-RU" sz="2400" dirty="0"/>
          </a:p>
        </p:txBody>
      </p:sp>
      <p:pic>
        <p:nvPicPr>
          <p:cNvPr id="6" name="Рисунок 5" descr="Logo Euvol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365104"/>
            <a:ext cx="2448272" cy="1712613"/>
          </a:xfrm>
          <a:prstGeom prst="rect">
            <a:avLst/>
          </a:prstGeom>
        </p:spPr>
      </p:pic>
      <p:pic>
        <p:nvPicPr>
          <p:cNvPr id="9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411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=""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7" y="5733256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Logo Euvoli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4941168"/>
            <a:ext cx="2448272" cy="1712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769</Words>
  <Application>Microsoft Office PowerPoint</Application>
  <PresentationFormat>Экран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Аксіологічні конструкти Просвітництва й Романтизму: антагонізм суспільного й індивідуального </vt:lpstr>
      <vt:lpstr>Система ціннісних координат класицизму, Просвітництва та романтизму в країнах Європи: </vt:lpstr>
      <vt:lpstr>Слайд 3</vt:lpstr>
      <vt:lpstr>Слайд 4</vt:lpstr>
      <vt:lpstr>Слайд 5</vt:lpstr>
      <vt:lpstr>Слайд 6</vt:lpstr>
      <vt:lpstr>“Мислю - отже існую!”</vt:lpstr>
      <vt:lpstr>Слайд 8</vt:lpstr>
      <vt:lpstr>Слайд 9</vt:lpstr>
      <vt:lpstr>Слайд 10</vt:lpstr>
      <vt:lpstr>Слайд 11</vt:lpstr>
      <vt:lpstr>«Просвітництво - це вихід людини зі стану неповноліття, у якому вона перебувала з власної провини.... Май мужність користатися своїм власним розумом!» (І. Кант). 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ціннісних координат класицизму, Просвітництва та романтизму в країнах Європи. </dc:title>
  <cp:lastModifiedBy>User</cp:lastModifiedBy>
  <cp:revision>23</cp:revision>
  <dcterms:modified xsi:type="dcterms:W3CDTF">2018-09-26T12:53:54Z</dcterms:modified>
</cp:coreProperties>
</file>