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3" r:id="rId2"/>
    <p:sldId id="266" r:id="rId3"/>
    <p:sldId id="267" r:id="rId4"/>
    <p:sldId id="268" r:id="rId5"/>
    <p:sldId id="270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20C1B34-35E8-44D0-BF42-DCBD275665DA}">
      <dgm:prSet/>
      <dgm:spPr/>
      <dgm:t>
        <a:bodyPr/>
        <a:lstStyle/>
        <a:p>
          <a:r>
            <a:rPr lang="uk-UA" dirty="0" smtClean="0"/>
            <a:t>Як Агата Крісті влаштувала власне зникнення</a:t>
          </a:r>
          <a:endParaRPr lang="ru-RU" dirty="0" smtClean="0"/>
        </a:p>
      </dgm:t>
    </dgm:pt>
    <dgm:pt modelId="{7EF36CBF-51BD-48B5-A4E9-58B720CB8BC0}" type="parTrans" cxnId="{CE39F910-2D86-43A7-A45F-A985A7568ADD}">
      <dgm:prSet/>
      <dgm:spPr/>
      <dgm:t>
        <a:bodyPr/>
        <a:lstStyle/>
        <a:p>
          <a:endParaRPr lang="ru-RU"/>
        </a:p>
      </dgm:t>
    </dgm:pt>
    <dgm:pt modelId="{12D8CEA3-9A93-4BA0-A707-31CE98A8B3D4}" type="sibTrans" cxnId="{CE39F910-2D86-43A7-A45F-A985A7568ADD}">
      <dgm:prSet/>
      <dgm:spPr/>
      <dgm:t>
        <a:bodyPr/>
        <a:lstStyle/>
        <a:p>
          <a:endParaRPr lang="ru-RU"/>
        </a:p>
      </dgm:t>
    </dgm:pt>
    <dgm:pt modelId="{F7AC4828-18EF-4381-A839-04ADC6731E07}">
      <dgm:prSet/>
      <dgm:spPr/>
      <dgm:t>
        <a:bodyPr/>
        <a:lstStyle/>
        <a:p>
          <a:r>
            <a:rPr lang="ru-RU" dirty="0" smtClean="0"/>
            <a:t>що спільного між Пуаро та Холмсом та між Пуаро і Бенуа Бланком </a:t>
          </a:r>
          <a:endParaRPr lang="ru-RU" dirty="0" smtClean="0"/>
        </a:p>
      </dgm:t>
    </dgm:pt>
    <dgm:pt modelId="{E173ADCE-AC9C-43BA-996E-E339DF86D717}" type="parTrans" cxnId="{6E3099B7-A71E-4C15-B8E2-94DDD2762673}">
      <dgm:prSet/>
      <dgm:spPr/>
      <dgm:t>
        <a:bodyPr/>
        <a:lstStyle/>
        <a:p>
          <a:endParaRPr lang="ru-RU"/>
        </a:p>
      </dgm:t>
    </dgm:pt>
    <dgm:pt modelId="{0369C3BF-979E-4186-B25E-C4C108CD4AFB}" type="sibTrans" cxnId="{6E3099B7-A71E-4C15-B8E2-94DDD2762673}">
      <dgm:prSet/>
      <dgm:spPr/>
      <dgm:t>
        <a:bodyPr/>
        <a:lstStyle/>
        <a:p>
          <a:endParaRPr lang="ru-RU"/>
        </a:p>
      </dgm:t>
    </dgm:pt>
    <dgm:pt modelId="{94C1F8CF-7DF7-4FB3-8A07-8A2DCCDBB335}">
      <dgm:prSet/>
      <dgm:spPr/>
      <dgm:t>
        <a:bodyPr/>
        <a:lstStyle/>
        <a:p>
          <a:r>
            <a:rPr lang="ru-RU" dirty="0" smtClean="0"/>
            <a:t>як оживлена за допомогою ШІ Агата </a:t>
          </a:r>
          <a:r>
            <a:rPr lang="ru-RU" dirty="0" err="1" smtClean="0"/>
            <a:t>Крісті</a:t>
          </a:r>
          <a:r>
            <a:rPr lang="ru-RU" dirty="0" smtClean="0"/>
            <a:t> вчить писати детективи письменників-початківців</a:t>
          </a:r>
          <a:endParaRPr lang="ru-RU" dirty="0" smtClean="0"/>
        </a:p>
      </dgm:t>
    </dgm:pt>
    <dgm:pt modelId="{4D451D94-4B1C-4828-92A6-1A5DD146323E}" type="parTrans" cxnId="{71F8F270-39E4-4BC0-ABDA-DF9BCBB46CD1}">
      <dgm:prSet/>
      <dgm:spPr/>
      <dgm:t>
        <a:bodyPr/>
        <a:lstStyle/>
        <a:p>
          <a:endParaRPr lang="ru-RU"/>
        </a:p>
      </dgm:t>
    </dgm:pt>
    <dgm:pt modelId="{79C84F72-F32D-4EC0-9F68-2FC2297E38CF}" type="sibTrans" cxnId="{71F8F270-39E4-4BC0-ABDA-DF9BCBB46CD1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4DE57-2BFD-409A-9453-61B10F9A9682}" type="pres">
      <dgm:prSet presAssocID="{020C1B34-35E8-44D0-BF42-DCBD275665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3EB5-C0D1-457F-AECB-96D04B3B10F9}" type="pres">
      <dgm:prSet presAssocID="{12D8CEA3-9A93-4BA0-A707-31CE98A8B3D4}" presName="sibTrans" presStyleCnt="0"/>
      <dgm:spPr/>
    </dgm:pt>
    <dgm:pt modelId="{E7039051-1235-4D7B-90A6-7FDA0C7431CD}" type="pres">
      <dgm:prSet presAssocID="{94C1F8CF-7DF7-4FB3-8A07-8A2DCCDBB3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3A372-599F-4542-BC3C-AFFC9180E1CC}" type="pres">
      <dgm:prSet presAssocID="{79C84F72-F32D-4EC0-9F68-2FC2297E38CF}" presName="sibTrans" presStyleCnt="0"/>
      <dgm:spPr/>
    </dgm:pt>
    <dgm:pt modelId="{D8337159-B680-49AF-8E94-80AE0ACE45B1}" type="pres">
      <dgm:prSet presAssocID="{F7AC4828-18EF-4381-A839-04ADC6731E07}" presName="node" presStyleLbl="node1" presStyleIdx="2" presStyleCnt="3">
        <dgm:presLayoutVars>
          <dgm:bulletEnabled val="1"/>
        </dgm:presLayoutVars>
      </dgm:prSet>
      <dgm:spPr/>
    </dgm:pt>
  </dgm:ptLst>
  <dgm:cxnLst>
    <dgm:cxn modelId="{71F8F270-39E4-4BC0-ABDA-DF9BCBB46CD1}" srcId="{5FBEC3CD-212C-4B0A-B2E8-68BFF939658A}" destId="{94C1F8CF-7DF7-4FB3-8A07-8A2DCCDBB335}" srcOrd="1" destOrd="0" parTransId="{4D451D94-4B1C-4828-92A6-1A5DD146323E}" sibTransId="{79C84F72-F32D-4EC0-9F68-2FC2297E38CF}"/>
    <dgm:cxn modelId="{0FF6662E-7F9E-4B50-8DE5-94DAE4FDA18B}" type="presOf" srcId="{020C1B34-35E8-44D0-BF42-DCBD275665DA}" destId="{9554DE57-2BFD-409A-9453-61B10F9A9682}" srcOrd="0" destOrd="0" presId="urn:microsoft.com/office/officeart/2005/8/layout/default"/>
    <dgm:cxn modelId="{CE39F910-2D86-43A7-A45F-A985A7568ADD}" srcId="{5FBEC3CD-212C-4B0A-B2E8-68BFF939658A}" destId="{020C1B34-35E8-44D0-BF42-DCBD275665DA}" srcOrd="0" destOrd="0" parTransId="{7EF36CBF-51BD-48B5-A4E9-58B720CB8BC0}" sibTransId="{12D8CEA3-9A93-4BA0-A707-31CE98A8B3D4}"/>
    <dgm:cxn modelId="{509FC49A-1FFE-41D1-A607-84C25B8B6119}" type="presOf" srcId="{94C1F8CF-7DF7-4FB3-8A07-8A2DCCDBB335}" destId="{E7039051-1235-4D7B-90A6-7FDA0C7431CD}" srcOrd="0" destOrd="0" presId="urn:microsoft.com/office/officeart/2005/8/layout/default"/>
    <dgm:cxn modelId="{00C8A8EE-284A-45C0-BCF3-E432B17C9C1A}" type="presOf" srcId="{F7AC4828-18EF-4381-A839-04ADC6731E07}" destId="{D8337159-B680-49AF-8E94-80AE0ACE45B1}" srcOrd="0" destOrd="0" presId="urn:microsoft.com/office/officeart/2005/8/layout/default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6E3099B7-A71E-4C15-B8E2-94DDD2762673}" srcId="{5FBEC3CD-212C-4B0A-B2E8-68BFF939658A}" destId="{F7AC4828-18EF-4381-A839-04ADC6731E07}" srcOrd="2" destOrd="0" parTransId="{E173ADCE-AC9C-43BA-996E-E339DF86D717}" sibTransId="{0369C3BF-979E-4186-B25E-C4C108CD4AFB}"/>
    <dgm:cxn modelId="{2E4E9826-D98D-49E6-A250-D524DD8D4DC8}" type="presParOf" srcId="{781335D3-E4ED-4EF2-A91F-C829B21D9BE3}" destId="{9554DE57-2BFD-409A-9453-61B10F9A9682}" srcOrd="0" destOrd="0" presId="urn:microsoft.com/office/officeart/2005/8/layout/default"/>
    <dgm:cxn modelId="{5A589993-C292-41C6-95C9-C740F21F49AD}" type="presParOf" srcId="{781335D3-E4ED-4EF2-A91F-C829B21D9BE3}" destId="{B4863EB5-C0D1-457F-AECB-96D04B3B10F9}" srcOrd="1" destOrd="0" presId="urn:microsoft.com/office/officeart/2005/8/layout/default"/>
    <dgm:cxn modelId="{7BE885AC-5963-429D-A6BE-CCE90F00F871}" type="presParOf" srcId="{781335D3-E4ED-4EF2-A91F-C829B21D9BE3}" destId="{E7039051-1235-4D7B-90A6-7FDA0C7431CD}" srcOrd="2" destOrd="0" presId="urn:microsoft.com/office/officeart/2005/8/layout/default"/>
    <dgm:cxn modelId="{D1C3AC42-8412-443B-B4BE-391CA5024334}" type="presParOf" srcId="{781335D3-E4ED-4EF2-A91F-C829B21D9BE3}" destId="{8E23A372-599F-4542-BC3C-AFFC9180E1CC}" srcOrd="3" destOrd="0" presId="urn:microsoft.com/office/officeart/2005/8/layout/default"/>
    <dgm:cxn modelId="{7FC85053-30C8-4049-BB66-845EE069B26A}" type="presParOf" srcId="{781335D3-E4ED-4EF2-A91F-C829B21D9BE3}" destId="{D8337159-B680-49AF-8E94-80AE0ACE45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98EEF-E3F6-497F-9441-D87211AEA06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8C22BB4-A2AF-479D-A32B-1F408BEB3051}">
      <dgm:prSet phldrT="[Текст]"/>
      <dgm:spPr/>
      <dgm:t>
        <a:bodyPr/>
        <a:lstStyle/>
        <a:p>
          <a:r>
            <a:rPr lang="uk-UA" dirty="0" err="1" smtClean="0"/>
            <a:t>Еркюль</a:t>
          </a:r>
          <a:r>
            <a:rPr lang="uk-UA" dirty="0" smtClean="0"/>
            <a:t> </a:t>
          </a:r>
          <a:r>
            <a:rPr lang="uk-UA" dirty="0" err="1" smtClean="0"/>
            <a:t>Пуаро</a:t>
          </a:r>
          <a:endParaRPr lang="ru-RU" dirty="0"/>
        </a:p>
      </dgm:t>
    </dgm:pt>
    <dgm:pt modelId="{F4781FA0-34DA-41D3-BAAB-2B439173DA3B}" type="parTrans" cxnId="{C1F3E5A9-5A5C-428F-84F8-6A4310861C6D}">
      <dgm:prSet/>
      <dgm:spPr/>
      <dgm:t>
        <a:bodyPr/>
        <a:lstStyle/>
        <a:p>
          <a:endParaRPr lang="ru-RU"/>
        </a:p>
      </dgm:t>
    </dgm:pt>
    <dgm:pt modelId="{B8C9F5D7-9A1C-4A55-898C-1A5360E47B9B}" type="sibTrans" cxnId="{C1F3E5A9-5A5C-428F-84F8-6A4310861C6D}">
      <dgm:prSet/>
      <dgm:spPr/>
      <dgm:t>
        <a:bodyPr/>
        <a:lstStyle/>
        <a:p>
          <a:endParaRPr lang="ru-RU"/>
        </a:p>
      </dgm:t>
    </dgm:pt>
    <dgm:pt modelId="{3B080C38-4464-41D1-A84F-5F4019F95FD5}">
      <dgm:prSet phldrT="[Текст]"/>
      <dgm:spPr/>
      <dgm:t>
        <a:bodyPr/>
        <a:lstStyle/>
        <a:p>
          <a:r>
            <a:rPr lang="uk-UA" dirty="0" smtClean="0"/>
            <a:t>Джейн </a:t>
          </a:r>
          <a:r>
            <a:rPr lang="uk-UA" dirty="0" err="1" smtClean="0"/>
            <a:t>Марпл</a:t>
          </a:r>
          <a:endParaRPr lang="ru-RU" dirty="0"/>
        </a:p>
      </dgm:t>
    </dgm:pt>
    <dgm:pt modelId="{694F1266-DBDE-43B3-AE9E-139FE87C229C}" type="parTrans" cxnId="{1D35A342-199F-40DB-AA58-555B32249BAA}">
      <dgm:prSet/>
      <dgm:spPr/>
      <dgm:t>
        <a:bodyPr/>
        <a:lstStyle/>
        <a:p>
          <a:endParaRPr lang="ru-RU"/>
        </a:p>
      </dgm:t>
    </dgm:pt>
    <dgm:pt modelId="{62C60C59-0ED3-4909-A909-A63E459DD116}" type="sibTrans" cxnId="{1D35A342-199F-40DB-AA58-555B32249BAA}">
      <dgm:prSet/>
      <dgm:spPr/>
      <dgm:t>
        <a:bodyPr/>
        <a:lstStyle/>
        <a:p>
          <a:endParaRPr lang="ru-RU"/>
        </a:p>
      </dgm:t>
    </dgm:pt>
    <dgm:pt modelId="{14E0457D-7BEE-429C-AF4C-8ABDE173DB6F}">
      <dgm:prSet phldrT="[Текст]"/>
      <dgm:spPr/>
      <dgm:t>
        <a:bodyPr/>
        <a:lstStyle/>
        <a:p>
          <a:r>
            <a:rPr lang="uk-UA" dirty="0" smtClean="0"/>
            <a:t>Полковник </a:t>
          </a:r>
          <a:r>
            <a:rPr lang="uk-UA" dirty="0" err="1" smtClean="0"/>
            <a:t>Рейнс</a:t>
          </a:r>
          <a:r>
            <a:rPr lang="uk-UA" dirty="0" smtClean="0"/>
            <a:t>, Паркер </a:t>
          </a:r>
          <a:r>
            <a:rPr lang="uk-UA" dirty="0" err="1" smtClean="0"/>
            <a:t>Пайн</a:t>
          </a:r>
          <a:r>
            <a:rPr lang="uk-UA" dirty="0" smtClean="0"/>
            <a:t>, </a:t>
          </a:r>
          <a:r>
            <a:rPr lang="ru-RU" dirty="0" err="1" smtClean="0"/>
            <a:t>Томмі</a:t>
          </a:r>
          <a:r>
            <a:rPr lang="ru-RU" dirty="0" smtClean="0"/>
            <a:t> і </a:t>
          </a:r>
          <a:r>
            <a:rPr lang="ru-RU" dirty="0" err="1" smtClean="0"/>
            <a:t>Таппенс</a:t>
          </a:r>
          <a:r>
            <a:rPr lang="ru-RU" dirty="0" smtClean="0"/>
            <a:t> </a:t>
          </a:r>
          <a:r>
            <a:rPr lang="ru-RU" dirty="0" err="1" smtClean="0"/>
            <a:t>Бересфорд</a:t>
          </a:r>
          <a:r>
            <a:rPr lang="ru-RU" dirty="0" smtClean="0"/>
            <a:t> </a:t>
          </a:r>
          <a:endParaRPr lang="ru-RU" dirty="0"/>
        </a:p>
      </dgm:t>
    </dgm:pt>
    <dgm:pt modelId="{7C1CABC7-4000-4B97-BEEC-A628B6599F3A}" type="parTrans" cxnId="{0AF6C9EE-820F-42D7-80F2-9CB149114CB6}">
      <dgm:prSet/>
      <dgm:spPr/>
      <dgm:t>
        <a:bodyPr/>
        <a:lstStyle/>
        <a:p>
          <a:endParaRPr lang="ru-RU"/>
        </a:p>
      </dgm:t>
    </dgm:pt>
    <dgm:pt modelId="{A00F69F6-8652-406E-A875-068C7851DE66}" type="sibTrans" cxnId="{0AF6C9EE-820F-42D7-80F2-9CB149114CB6}">
      <dgm:prSet/>
      <dgm:spPr/>
      <dgm:t>
        <a:bodyPr/>
        <a:lstStyle/>
        <a:p>
          <a:endParaRPr lang="ru-RU"/>
        </a:p>
      </dgm:t>
    </dgm:pt>
    <dgm:pt modelId="{3EDC215C-88BC-4B64-8B7D-098B95592CBF}">
      <dgm:prSet phldrT="[Текст]" phldr="1"/>
      <dgm:spPr/>
      <dgm:t>
        <a:bodyPr/>
        <a:lstStyle/>
        <a:p>
          <a:endParaRPr lang="ru-RU"/>
        </a:p>
      </dgm:t>
    </dgm:pt>
    <dgm:pt modelId="{C6E438F4-B779-4621-B1A7-4DB7416786F2}" type="parTrans" cxnId="{BDA42509-84AD-4479-BB3A-184835CA895B}">
      <dgm:prSet/>
      <dgm:spPr/>
      <dgm:t>
        <a:bodyPr/>
        <a:lstStyle/>
        <a:p>
          <a:endParaRPr lang="ru-RU"/>
        </a:p>
      </dgm:t>
    </dgm:pt>
    <dgm:pt modelId="{3E63951F-5444-4FD6-8EEF-D8CA167FF829}" type="sibTrans" cxnId="{BDA42509-84AD-4479-BB3A-184835CA895B}">
      <dgm:prSet/>
      <dgm:spPr/>
      <dgm:t>
        <a:bodyPr/>
        <a:lstStyle/>
        <a:p>
          <a:endParaRPr lang="ru-RU"/>
        </a:p>
      </dgm:t>
    </dgm:pt>
    <dgm:pt modelId="{7156D4D0-3CDA-4858-AA65-DEF8DBEC1F55}">
      <dgm:prSet phldrT="[Текст]" phldr="1"/>
      <dgm:spPr/>
      <dgm:t>
        <a:bodyPr/>
        <a:lstStyle/>
        <a:p>
          <a:endParaRPr lang="ru-RU"/>
        </a:p>
      </dgm:t>
    </dgm:pt>
    <dgm:pt modelId="{260FCD6A-F251-4ABC-86CC-0C9AF55B278C}" type="parTrans" cxnId="{17C35484-FDD3-4071-A361-66E5D36720FA}">
      <dgm:prSet/>
      <dgm:spPr/>
      <dgm:t>
        <a:bodyPr/>
        <a:lstStyle/>
        <a:p>
          <a:endParaRPr lang="ru-RU"/>
        </a:p>
      </dgm:t>
    </dgm:pt>
    <dgm:pt modelId="{117576BB-50BB-44B6-B5C9-7DA179EE4FD3}" type="sibTrans" cxnId="{17C35484-FDD3-4071-A361-66E5D36720FA}">
      <dgm:prSet/>
      <dgm:spPr/>
      <dgm:t>
        <a:bodyPr/>
        <a:lstStyle/>
        <a:p>
          <a:endParaRPr lang="ru-RU"/>
        </a:p>
      </dgm:t>
    </dgm:pt>
    <dgm:pt modelId="{2B7B6BF7-7575-428D-B386-D0D3DCEF8C78}" type="pres">
      <dgm:prSet presAssocID="{1AB98EEF-E3F6-497F-9441-D87211AEA065}" presName="linear" presStyleCnt="0">
        <dgm:presLayoutVars>
          <dgm:dir/>
          <dgm:resizeHandles val="exact"/>
        </dgm:presLayoutVars>
      </dgm:prSet>
      <dgm:spPr/>
    </dgm:pt>
    <dgm:pt modelId="{294BE65B-4E65-49A7-AD3A-287CFA9D5FBE}" type="pres">
      <dgm:prSet presAssocID="{38C22BB4-A2AF-479D-A32B-1F408BEB3051}" presName="comp" presStyleCnt="0"/>
      <dgm:spPr/>
    </dgm:pt>
    <dgm:pt modelId="{104133D3-199E-45B1-AA88-0FA4EDCEBC50}" type="pres">
      <dgm:prSet presAssocID="{38C22BB4-A2AF-479D-A32B-1F408BEB3051}" presName="box" presStyleLbl="node1" presStyleIdx="0" presStyleCnt="3"/>
      <dgm:spPr/>
      <dgm:t>
        <a:bodyPr/>
        <a:lstStyle/>
        <a:p>
          <a:endParaRPr lang="ru-RU"/>
        </a:p>
      </dgm:t>
    </dgm:pt>
    <dgm:pt modelId="{255A1362-3D58-425C-AEEA-E9F8FDE58629}" type="pres">
      <dgm:prSet presAssocID="{38C22BB4-A2AF-479D-A32B-1F408BEB305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B054C9-A920-43F8-87BB-A29BB241C099}" type="pres">
      <dgm:prSet presAssocID="{38C22BB4-A2AF-479D-A32B-1F408BEB30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20A4D-F54B-452A-A3FA-C24ECF1A1546}" type="pres">
      <dgm:prSet presAssocID="{B8C9F5D7-9A1C-4A55-898C-1A5360E47B9B}" presName="spacer" presStyleCnt="0"/>
      <dgm:spPr/>
    </dgm:pt>
    <dgm:pt modelId="{F49168E4-1E31-4B13-A913-1E310623AB33}" type="pres">
      <dgm:prSet presAssocID="{3B080C38-4464-41D1-A84F-5F4019F95FD5}" presName="comp" presStyleCnt="0"/>
      <dgm:spPr/>
    </dgm:pt>
    <dgm:pt modelId="{49B48699-924B-4AB6-A160-C4D64E74FFC2}" type="pres">
      <dgm:prSet presAssocID="{3B080C38-4464-41D1-A84F-5F4019F95FD5}" presName="box" presStyleLbl="node1" presStyleIdx="1" presStyleCnt="3"/>
      <dgm:spPr/>
      <dgm:t>
        <a:bodyPr/>
        <a:lstStyle/>
        <a:p>
          <a:endParaRPr lang="ru-RU"/>
        </a:p>
      </dgm:t>
    </dgm:pt>
    <dgm:pt modelId="{C38A322F-EEE1-47F0-94E0-EB924243709F}" type="pres">
      <dgm:prSet presAssocID="{3B080C38-4464-41D1-A84F-5F4019F95FD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9F2020-9B94-42AA-A117-775C7E6E4233}" type="pres">
      <dgm:prSet presAssocID="{3B080C38-4464-41D1-A84F-5F4019F95F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3E85-BB60-42B4-8650-08B79112B564}" type="pres">
      <dgm:prSet presAssocID="{62C60C59-0ED3-4909-A909-A63E459DD116}" presName="spacer" presStyleCnt="0"/>
      <dgm:spPr/>
    </dgm:pt>
    <dgm:pt modelId="{6B8CC18E-78C6-4036-81C2-462D9A5C8D8D}" type="pres">
      <dgm:prSet presAssocID="{14E0457D-7BEE-429C-AF4C-8ABDE173DB6F}" presName="comp" presStyleCnt="0"/>
      <dgm:spPr/>
    </dgm:pt>
    <dgm:pt modelId="{EF1BC1B8-63E0-4A20-B78E-D399BF0BA799}" type="pres">
      <dgm:prSet presAssocID="{14E0457D-7BEE-429C-AF4C-8ABDE173DB6F}" presName="box" presStyleLbl="node1" presStyleIdx="2" presStyleCnt="3"/>
      <dgm:spPr/>
      <dgm:t>
        <a:bodyPr/>
        <a:lstStyle/>
        <a:p>
          <a:endParaRPr lang="ru-RU"/>
        </a:p>
      </dgm:t>
    </dgm:pt>
    <dgm:pt modelId="{FEE152F1-AC90-4DBB-9C9B-6A348AFA4B5F}" type="pres">
      <dgm:prSet presAssocID="{14E0457D-7BEE-429C-AF4C-8ABDE173DB6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AB04BD-2785-437E-B42C-282B2C803E02}" type="pres">
      <dgm:prSet presAssocID="{14E0457D-7BEE-429C-AF4C-8ABDE173DB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7591B-DAEA-474A-A734-3F314C844E2B}" type="presOf" srcId="{7156D4D0-3CDA-4858-AA65-DEF8DBEC1F55}" destId="{ECAB04BD-2785-437E-B42C-282B2C803E02}" srcOrd="1" destOrd="2" presId="urn:microsoft.com/office/officeart/2005/8/layout/vList4"/>
    <dgm:cxn modelId="{17C35484-FDD3-4071-A361-66E5D36720FA}" srcId="{14E0457D-7BEE-429C-AF4C-8ABDE173DB6F}" destId="{7156D4D0-3CDA-4858-AA65-DEF8DBEC1F55}" srcOrd="1" destOrd="0" parTransId="{260FCD6A-F251-4ABC-86CC-0C9AF55B278C}" sibTransId="{117576BB-50BB-44B6-B5C9-7DA179EE4FD3}"/>
    <dgm:cxn modelId="{8038B708-4FD5-4405-A938-CEB5B7F527AC}" type="presOf" srcId="{3B080C38-4464-41D1-A84F-5F4019F95FD5}" destId="{49B48699-924B-4AB6-A160-C4D64E74FFC2}" srcOrd="0" destOrd="0" presId="urn:microsoft.com/office/officeart/2005/8/layout/vList4"/>
    <dgm:cxn modelId="{0AF6C9EE-820F-42D7-80F2-9CB149114CB6}" srcId="{1AB98EEF-E3F6-497F-9441-D87211AEA065}" destId="{14E0457D-7BEE-429C-AF4C-8ABDE173DB6F}" srcOrd="2" destOrd="0" parTransId="{7C1CABC7-4000-4B97-BEEC-A628B6599F3A}" sibTransId="{A00F69F6-8652-406E-A875-068C7851DE66}"/>
    <dgm:cxn modelId="{DE113947-DE41-4B4C-B346-54AB4494C509}" type="presOf" srcId="{14E0457D-7BEE-429C-AF4C-8ABDE173DB6F}" destId="{EF1BC1B8-63E0-4A20-B78E-D399BF0BA799}" srcOrd="0" destOrd="0" presId="urn:microsoft.com/office/officeart/2005/8/layout/vList4"/>
    <dgm:cxn modelId="{D0C7A611-0C83-479F-B7DA-66384CD31283}" type="presOf" srcId="{3EDC215C-88BC-4B64-8B7D-098B95592CBF}" destId="{EF1BC1B8-63E0-4A20-B78E-D399BF0BA799}" srcOrd="0" destOrd="1" presId="urn:microsoft.com/office/officeart/2005/8/layout/vList4"/>
    <dgm:cxn modelId="{1D35A342-199F-40DB-AA58-555B32249BAA}" srcId="{1AB98EEF-E3F6-497F-9441-D87211AEA065}" destId="{3B080C38-4464-41D1-A84F-5F4019F95FD5}" srcOrd="1" destOrd="0" parTransId="{694F1266-DBDE-43B3-AE9E-139FE87C229C}" sibTransId="{62C60C59-0ED3-4909-A909-A63E459DD116}"/>
    <dgm:cxn modelId="{BDA42509-84AD-4479-BB3A-184835CA895B}" srcId="{14E0457D-7BEE-429C-AF4C-8ABDE173DB6F}" destId="{3EDC215C-88BC-4B64-8B7D-098B95592CBF}" srcOrd="0" destOrd="0" parTransId="{C6E438F4-B779-4621-B1A7-4DB7416786F2}" sibTransId="{3E63951F-5444-4FD6-8EEF-D8CA167FF829}"/>
    <dgm:cxn modelId="{10FD98DD-7D6A-4587-B6BD-6DB4CDFD7149}" type="presOf" srcId="{3EDC215C-88BC-4B64-8B7D-098B95592CBF}" destId="{ECAB04BD-2785-437E-B42C-282B2C803E02}" srcOrd="1" destOrd="1" presId="urn:microsoft.com/office/officeart/2005/8/layout/vList4"/>
    <dgm:cxn modelId="{FE0D2089-A2CE-4CD7-AB38-2B59433A2067}" type="presOf" srcId="{1AB98EEF-E3F6-497F-9441-D87211AEA065}" destId="{2B7B6BF7-7575-428D-B386-D0D3DCEF8C78}" srcOrd="0" destOrd="0" presId="urn:microsoft.com/office/officeart/2005/8/layout/vList4"/>
    <dgm:cxn modelId="{A08BD3BC-98CF-4577-957C-4C6B32B228F3}" type="presOf" srcId="{3B080C38-4464-41D1-A84F-5F4019F95FD5}" destId="{459F2020-9B94-42AA-A117-775C7E6E4233}" srcOrd="1" destOrd="0" presId="urn:microsoft.com/office/officeart/2005/8/layout/vList4"/>
    <dgm:cxn modelId="{57D28BA7-058E-45C1-8EB7-F7345DA903FF}" type="presOf" srcId="{7156D4D0-3CDA-4858-AA65-DEF8DBEC1F55}" destId="{EF1BC1B8-63E0-4A20-B78E-D399BF0BA799}" srcOrd="0" destOrd="2" presId="urn:microsoft.com/office/officeart/2005/8/layout/vList4"/>
    <dgm:cxn modelId="{094647E4-CF42-45C3-A4D2-085AA63C5658}" type="presOf" srcId="{38C22BB4-A2AF-479D-A32B-1F408BEB3051}" destId="{C6B054C9-A920-43F8-87BB-A29BB241C099}" srcOrd="1" destOrd="0" presId="urn:microsoft.com/office/officeart/2005/8/layout/vList4"/>
    <dgm:cxn modelId="{A5293D6E-3199-4F13-B898-900D420901FA}" type="presOf" srcId="{38C22BB4-A2AF-479D-A32B-1F408BEB3051}" destId="{104133D3-199E-45B1-AA88-0FA4EDCEBC50}" srcOrd="0" destOrd="0" presId="urn:microsoft.com/office/officeart/2005/8/layout/vList4"/>
    <dgm:cxn modelId="{8FE32F9B-9B5C-4374-BE83-F1D21E06C047}" type="presOf" srcId="{14E0457D-7BEE-429C-AF4C-8ABDE173DB6F}" destId="{ECAB04BD-2785-437E-B42C-282B2C803E02}" srcOrd="1" destOrd="0" presId="urn:microsoft.com/office/officeart/2005/8/layout/vList4"/>
    <dgm:cxn modelId="{C1F3E5A9-5A5C-428F-84F8-6A4310861C6D}" srcId="{1AB98EEF-E3F6-497F-9441-D87211AEA065}" destId="{38C22BB4-A2AF-479D-A32B-1F408BEB3051}" srcOrd="0" destOrd="0" parTransId="{F4781FA0-34DA-41D3-BAAB-2B439173DA3B}" sibTransId="{B8C9F5D7-9A1C-4A55-898C-1A5360E47B9B}"/>
    <dgm:cxn modelId="{1285767F-8464-4AD3-87AB-EF22C81E4614}" type="presParOf" srcId="{2B7B6BF7-7575-428D-B386-D0D3DCEF8C78}" destId="{294BE65B-4E65-49A7-AD3A-287CFA9D5FBE}" srcOrd="0" destOrd="0" presId="urn:microsoft.com/office/officeart/2005/8/layout/vList4"/>
    <dgm:cxn modelId="{798EE154-E66E-4C9B-9E47-4F886C47712A}" type="presParOf" srcId="{294BE65B-4E65-49A7-AD3A-287CFA9D5FBE}" destId="{104133D3-199E-45B1-AA88-0FA4EDCEBC50}" srcOrd="0" destOrd="0" presId="urn:microsoft.com/office/officeart/2005/8/layout/vList4"/>
    <dgm:cxn modelId="{5A17B569-DE70-4244-93D3-F27355BC513D}" type="presParOf" srcId="{294BE65B-4E65-49A7-AD3A-287CFA9D5FBE}" destId="{255A1362-3D58-425C-AEEA-E9F8FDE58629}" srcOrd="1" destOrd="0" presId="urn:microsoft.com/office/officeart/2005/8/layout/vList4"/>
    <dgm:cxn modelId="{5AF12AD3-E747-4C67-962C-A921776DE704}" type="presParOf" srcId="{294BE65B-4E65-49A7-AD3A-287CFA9D5FBE}" destId="{C6B054C9-A920-43F8-87BB-A29BB241C099}" srcOrd="2" destOrd="0" presId="urn:microsoft.com/office/officeart/2005/8/layout/vList4"/>
    <dgm:cxn modelId="{DBD03191-E216-4003-942A-93D7C39F3A96}" type="presParOf" srcId="{2B7B6BF7-7575-428D-B386-D0D3DCEF8C78}" destId="{77220A4D-F54B-452A-A3FA-C24ECF1A1546}" srcOrd="1" destOrd="0" presId="urn:microsoft.com/office/officeart/2005/8/layout/vList4"/>
    <dgm:cxn modelId="{E5488CAB-BC6F-4479-A4D5-F9265A6CCE5A}" type="presParOf" srcId="{2B7B6BF7-7575-428D-B386-D0D3DCEF8C78}" destId="{F49168E4-1E31-4B13-A913-1E310623AB33}" srcOrd="2" destOrd="0" presId="urn:microsoft.com/office/officeart/2005/8/layout/vList4"/>
    <dgm:cxn modelId="{CF26CFEB-DAD9-4C09-B7BD-B9046137CBBC}" type="presParOf" srcId="{F49168E4-1E31-4B13-A913-1E310623AB33}" destId="{49B48699-924B-4AB6-A160-C4D64E74FFC2}" srcOrd="0" destOrd="0" presId="urn:microsoft.com/office/officeart/2005/8/layout/vList4"/>
    <dgm:cxn modelId="{9EBD25D9-269A-4918-92D4-E6F4CE52B935}" type="presParOf" srcId="{F49168E4-1E31-4B13-A913-1E310623AB33}" destId="{C38A322F-EEE1-47F0-94E0-EB924243709F}" srcOrd="1" destOrd="0" presId="urn:microsoft.com/office/officeart/2005/8/layout/vList4"/>
    <dgm:cxn modelId="{3BB06627-85B6-4AC8-B52F-88341682C65F}" type="presParOf" srcId="{F49168E4-1E31-4B13-A913-1E310623AB33}" destId="{459F2020-9B94-42AA-A117-775C7E6E4233}" srcOrd="2" destOrd="0" presId="urn:microsoft.com/office/officeart/2005/8/layout/vList4"/>
    <dgm:cxn modelId="{D548E2AE-09E4-44AF-8C3F-A0CE5BEE6D97}" type="presParOf" srcId="{2B7B6BF7-7575-428D-B386-D0D3DCEF8C78}" destId="{E2923E85-BB60-42B4-8650-08B79112B564}" srcOrd="3" destOrd="0" presId="urn:microsoft.com/office/officeart/2005/8/layout/vList4"/>
    <dgm:cxn modelId="{ECDF5EB4-802F-4CAD-A989-4BC974EB75CF}" type="presParOf" srcId="{2B7B6BF7-7575-428D-B386-D0D3DCEF8C78}" destId="{6B8CC18E-78C6-4036-81C2-462D9A5C8D8D}" srcOrd="4" destOrd="0" presId="urn:microsoft.com/office/officeart/2005/8/layout/vList4"/>
    <dgm:cxn modelId="{19B0C68A-C363-43B6-A2E7-7ECD4E0E76C4}" type="presParOf" srcId="{6B8CC18E-78C6-4036-81C2-462D9A5C8D8D}" destId="{EF1BC1B8-63E0-4A20-B78E-D399BF0BA799}" srcOrd="0" destOrd="0" presId="urn:microsoft.com/office/officeart/2005/8/layout/vList4"/>
    <dgm:cxn modelId="{5329F2ED-5EF1-406E-9886-AEA650D0C17D}" type="presParOf" srcId="{6B8CC18E-78C6-4036-81C2-462D9A5C8D8D}" destId="{FEE152F1-AC90-4DBB-9C9B-6A348AFA4B5F}" srcOrd="1" destOrd="0" presId="urn:microsoft.com/office/officeart/2005/8/layout/vList4"/>
    <dgm:cxn modelId="{EA0D8D26-D881-47C6-BEAF-F7B42D022AE1}" type="presParOf" srcId="{6B8CC18E-78C6-4036-81C2-462D9A5C8D8D}" destId="{ECAB04BD-2785-437E-B42C-282B2C803E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F8895-609E-425C-BA22-41D4A242160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296C181-75DD-45BF-A11F-40BAED10206F}">
      <dgm:prSet phldrT="[Текст]"/>
      <dgm:spPr/>
      <dgm:t>
        <a:bodyPr/>
        <a:lstStyle/>
        <a:p>
          <a:r>
            <a:rPr lang="uk-UA" dirty="0" smtClean="0"/>
            <a:t>Англійська провінція, інші країни </a:t>
          </a:r>
          <a:endParaRPr lang="ru-RU" dirty="0"/>
        </a:p>
      </dgm:t>
    </dgm:pt>
    <dgm:pt modelId="{2ECDC019-97BD-4317-9149-3630197F8679}" type="parTrans" cxnId="{1AB38CA9-18E7-4D8B-9ED1-57D185276CC5}">
      <dgm:prSet/>
      <dgm:spPr/>
      <dgm:t>
        <a:bodyPr/>
        <a:lstStyle/>
        <a:p>
          <a:endParaRPr lang="ru-RU"/>
        </a:p>
      </dgm:t>
    </dgm:pt>
    <dgm:pt modelId="{2234A518-BD1B-4A47-950A-8F40C66F645D}" type="sibTrans" cxnId="{1AB38CA9-18E7-4D8B-9ED1-57D185276CC5}">
      <dgm:prSet/>
      <dgm:spPr/>
      <dgm:t>
        <a:bodyPr/>
        <a:lstStyle/>
        <a:p>
          <a:endParaRPr lang="ru-RU"/>
        </a:p>
      </dgm:t>
    </dgm:pt>
    <dgm:pt modelId="{D16C9F1F-4177-421E-846F-0FA238E89690}">
      <dgm:prSet phldrT="[Текст]"/>
      <dgm:spPr/>
      <dgm:t>
        <a:bodyPr/>
        <a:lstStyle/>
        <a:p>
          <a:r>
            <a:rPr lang="uk-UA" dirty="0" smtClean="0"/>
            <a:t>Детектив </a:t>
          </a:r>
          <a:r>
            <a:rPr lang="uk-UA" dirty="0" err="1" smtClean="0"/>
            <a:t>інтелектуально</a:t>
          </a:r>
          <a:r>
            <a:rPr lang="uk-UA" dirty="0" smtClean="0"/>
            <a:t> вищий за поліцейського </a:t>
          </a:r>
          <a:endParaRPr lang="ru-RU" dirty="0"/>
        </a:p>
      </dgm:t>
    </dgm:pt>
    <dgm:pt modelId="{3FA437AF-9FAE-45D8-B4B0-C32F49E703F4}" type="parTrans" cxnId="{A7632767-4C6F-4B35-9B19-EE914A708B24}">
      <dgm:prSet/>
      <dgm:spPr/>
      <dgm:t>
        <a:bodyPr/>
        <a:lstStyle/>
        <a:p>
          <a:endParaRPr lang="ru-RU"/>
        </a:p>
      </dgm:t>
    </dgm:pt>
    <dgm:pt modelId="{2F87855E-2122-4A63-AFB2-D134312930AD}" type="sibTrans" cxnId="{A7632767-4C6F-4B35-9B19-EE914A708B24}">
      <dgm:prSet/>
      <dgm:spPr/>
      <dgm:t>
        <a:bodyPr/>
        <a:lstStyle/>
        <a:p>
          <a:endParaRPr lang="ru-RU"/>
        </a:p>
      </dgm:t>
    </dgm:pt>
    <dgm:pt modelId="{09CFEE1A-B3D5-4C1F-8939-481B18142B3F}">
      <dgm:prSet phldrT="[Текст]"/>
      <dgm:spPr/>
      <dgm:t>
        <a:bodyPr/>
        <a:lstStyle/>
        <a:p>
          <a:r>
            <a:rPr lang="uk-UA" dirty="0" smtClean="0"/>
            <a:t>Ніякої брутальності</a:t>
          </a:r>
          <a:endParaRPr lang="ru-RU" dirty="0"/>
        </a:p>
      </dgm:t>
    </dgm:pt>
    <dgm:pt modelId="{97002FE4-A7C0-4483-8492-10FF72F7635E}" type="parTrans" cxnId="{F2B6462F-E972-41CB-B884-8999BEE5DE62}">
      <dgm:prSet/>
      <dgm:spPr/>
      <dgm:t>
        <a:bodyPr/>
        <a:lstStyle/>
        <a:p>
          <a:endParaRPr lang="ru-RU"/>
        </a:p>
      </dgm:t>
    </dgm:pt>
    <dgm:pt modelId="{AB8B4A8F-854F-4FD5-9354-4020FC7F88BC}" type="sibTrans" cxnId="{F2B6462F-E972-41CB-B884-8999BEE5DE62}">
      <dgm:prSet/>
      <dgm:spPr/>
      <dgm:t>
        <a:bodyPr/>
        <a:lstStyle/>
        <a:p>
          <a:endParaRPr lang="ru-RU"/>
        </a:p>
      </dgm:t>
    </dgm:pt>
    <dgm:pt modelId="{6AB55DE0-917A-48BB-9F17-216832E1D7A3}">
      <dgm:prSet phldrT="[Текст]"/>
      <dgm:spPr/>
      <dgm:t>
        <a:bodyPr/>
        <a:lstStyle/>
        <a:p>
          <a:r>
            <a:rPr lang="uk-UA" dirty="0" smtClean="0"/>
            <a:t>Закрите місце злочину, обмежене коло підозрюваних</a:t>
          </a:r>
          <a:endParaRPr lang="ru-RU" dirty="0"/>
        </a:p>
      </dgm:t>
    </dgm:pt>
    <dgm:pt modelId="{E7D0BC4C-F930-4D72-81FE-F316D2E0FED4}" type="parTrans" cxnId="{212E9457-5ED7-4CD8-A4D8-EBA15130C69A}">
      <dgm:prSet/>
      <dgm:spPr/>
      <dgm:t>
        <a:bodyPr/>
        <a:lstStyle/>
        <a:p>
          <a:endParaRPr lang="ru-RU"/>
        </a:p>
      </dgm:t>
    </dgm:pt>
    <dgm:pt modelId="{DFB1BD60-87C1-4273-90DE-39CDF8D30FEC}" type="sibTrans" cxnId="{212E9457-5ED7-4CD8-A4D8-EBA15130C69A}">
      <dgm:prSet/>
      <dgm:spPr/>
      <dgm:t>
        <a:bodyPr/>
        <a:lstStyle/>
        <a:p>
          <a:endParaRPr lang="ru-RU"/>
        </a:p>
      </dgm:t>
    </dgm:pt>
    <dgm:pt modelId="{8BB290A6-EAE4-42B4-B330-AB2C19C39A11}">
      <dgm:prSet phldrT="[Текст]"/>
      <dgm:spPr/>
      <dgm:t>
        <a:bodyPr/>
        <a:lstStyle/>
        <a:p>
          <a:r>
            <a:rPr lang="uk-UA" dirty="0" err="1" smtClean="0"/>
            <a:t>Детаізація</a:t>
          </a:r>
          <a:endParaRPr lang="ru-RU" dirty="0"/>
        </a:p>
      </dgm:t>
    </dgm:pt>
    <dgm:pt modelId="{E061A795-D788-4AE7-AE6D-76EF22E9C151}" type="parTrans" cxnId="{3DA71D44-5185-4181-B239-2A8CA7AAE785}">
      <dgm:prSet/>
      <dgm:spPr/>
      <dgm:t>
        <a:bodyPr/>
        <a:lstStyle/>
        <a:p>
          <a:endParaRPr lang="ru-RU"/>
        </a:p>
      </dgm:t>
    </dgm:pt>
    <dgm:pt modelId="{C5DD4125-BE78-48EB-83C1-9F694A38BF34}" type="sibTrans" cxnId="{3DA71D44-5185-4181-B239-2A8CA7AAE785}">
      <dgm:prSet/>
      <dgm:spPr/>
      <dgm:t>
        <a:bodyPr/>
        <a:lstStyle/>
        <a:p>
          <a:endParaRPr lang="ru-RU"/>
        </a:p>
      </dgm:t>
    </dgm:pt>
    <dgm:pt modelId="{9A941926-0939-4D18-A96A-02AF1BF925DA}" type="pres">
      <dgm:prSet presAssocID="{C88F8895-609E-425C-BA22-41D4A242160E}" presName="diagram" presStyleCnt="0">
        <dgm:presLayoutVars>
          <dgm:dir/>
          <dgm:resizeHandles val="exact"/>
        </dgm:presLayoutVars>
      </dgm:prSet>
      <dgm:spPr/>
    </dgm:pt>
    <dgm:pt modelId="{24A1DBA1-67BC-4FBF-8198-F2196EF6AE15}" type="pres">
      <dgm:prSet presAssocID="{5296C181-75DD-45BF-A11F-40BAED1020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62698-5B3B-4421-99F0-D5E65432E826}" type="pres">
      <dgm:prSet presAssocID="{2234A518-BD1B-4A47-950A-8F40C66F645D}" presName="sibTrans" presStyleCnt="0"/>
      <dgm:spPr/>
    </dgm:pt>
    <dgm:pt modelId="{D47DDD76-CD6E-44D1-9635-BD75B40F1B69}" type="pres">
      <dgm:prSet presAssocID="{D16C9F1F-4177-421E-846F-0FA238E89690}" presName="node" presStyleLbl="node1" presStyleIdx="1" presStyleCnt="5">
        <dgm:presLayoutVars>
          <dgm:bulletEnabled val="1"/>
        </dgm:presLayoutVars>
      </dgm:prSet>
      <dgm:spPr/>
    </dgm:pt>
    <dgm:pt modelId="{DC0B9684-E3C1-4145-A0F0-6F4114DAA3FB}" type="pres">
      <dgm:prSet presAssocID="{2F87855E-2122-4A63-AFB2-D134312930AD}" presName="sibTrans" presStyleCnt="0"/>
      <dgm:spPr/>
    </dgm:pt>
    <dgm:pt modelId="{168314B7-F323-4B76-BAD4-F2CD7F92458A}" type="pres">
      <dgm:prSet presAssocID="{09CFEE1A-B3D5-4C1F-8939-481B18142B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46ABB-D787-43EE-8758-DB8FE037FE6D}" type="pres">
      <dgm:prSet presAssocID="{AB8B4A8F-854F-4FD5-9354-4020FC7F88BC}" presName="sibTrans" presStyleCnt="0"/>
      <dgm:spPr/>
    </dgm:pt>
    <dgm:pt modelId="{26E423CD-B0FC-4A7E-95B9-49C352E6ADAC}" type="pres">
      <dgm:prSet presAssocID="{6AB55DE0-917A-48BB-9F17-216832E1D7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44E2E-759E-4B7F-9FE1-C2488A1770A4}" type="pres">
      <dgm:prSet presAssocID="{DFB1BD60-87C1-4273-90DE-39CDF8D30FEC}" presName="sibTrans" presStyleCnt="0"/>
      <dgm:spPr/>
    </dgm:pt>
    <dgm:pt modelId="{142DE068-A464-4F06-A135-722E953F6BA9}" type="pres">
      <dgm:prSet presAssocID="{8BB290A6-EAE4-42B4-B330-AB2C19C39A11}" presName="node" presStyleLbl="node1" presStyleIdx="4" presStyleCnt="5">
        <dgm:presLayoutVars>
          <dgm:bulletEnabled val="1"/>
        </dgm:presLayoutVars>
      </dgm:prSet>
      <dgm:spPr/>
    </dgm:pt>
  </dgm:ptLst>
  <dgm:cxnLst>
    <dgm:cxn modelId="{1AB38CA9-18E7-4D8B-9ED1-57D185276CC5}" srcId="{C88F8895-609E-425C-BA22-41D4A242160E}" destId="{5296C181-75DD-45BF-A11F-40BAED10206F}" srcOrd="0" destOrd="0" parTransId="{2ECDC019-97BD-4317-9149-3630197F8679}" sibTransId="{2234A518-BD1B-4A47-950A-8F40C66F645D}"/>
    <dgm:cxn modelId="{212E9457-5ED7-4CD8-A4D8-EBA15130C69A}" srcId="{C88F8895-609E-425C-BA22-41D4A242160E}" destId="{6AB55DE0-917A-48BB-9F17-216832E1D7A3}" srcOrd="3" destOrd="0" parTransId="{E7D0BC4C-F930-4D72-81FE-F316D2E0FED4}" sibTransId="{DFB1BD60-87C1-4273-90DE-39CDF8D30FEC}"/>
    <dgm:cxn modelId="{1837D0BC-51D4-4A8C-BCD3-964AC4799B21}" type="presOf" srcId="{D16C9F1F-4177-421E-846F-0FA238E89690}" destId="{D47DDD76-CD6E-44D1-9635-BD75B40F1B69}" srcOrd="0" destOrd="0" presId="urn:microsoft.com/office/officeart/2005/8/layout/default"/>
    <dgm:cxn modelId="{3DA71D44-5185-4181-B239-2A8CA7AAE785}" srcId="{C88F8895-609E-425C-BA22-41D4A242160E}" destId="{8BB290A6-EAE4-42B4-B330-AB2C19C39A11}" srcOrd="4" destOrd="0" parTransId="{E061A795-D788-4AE7-AE6D-76EF22E9C151}" sibTransId="{C5DD4125-BE78-48EB-83C1-9F694A38BF34}"/>
    <dgm:cxn modelId="{0E8D3F7B-3807-4010-888F-E0EF58F67391}" type="presOf" srcId="{C88F8895-609E-425C-BA22-41D4A242160E}" destId="{9A941926-0939-4D18-A96A-02AF1BF925DA}" srcOrd="0" destOrd="0" presId="urn:microsoft.com/office/officeart/2005/8/layout/default"/>
    <dgm:cxn modelId="{1047E94A-6EA5-47EA-A06F-CCF8BB4D0570}" type="presOf" srcId="{6AB55DE0-917A-48BB-9F17-216832E1D7A3}" destId="{26E423CD-B0FC-4A7E-95B9-49C352E6ADAC}" srcOrd="0" destOrd="0" presId="urn:microsoft.com/office/officeart/2005/8/layout/default"/>
    <dgm:cxn modelId="{A7632767-4C6F-4B35-9B19-EE914A708B24}" srcId="{C88F8895-609E-425C-BA22-41D4A242160E}" destId="{D16C9F1F-4177-421E-846F-0FA238E89690}" srcOrd="1" destOrd="0" parTransId="{3FA437AF-9FAE-45D8-B4B0-C32F49E703F4}" sibTransId="{2F87855E-2122-4A63-AFB2-D134312930AD}"/>
    <dgm:cxn modelId="{F2B6462F-E972-41CB-B884-8999BEE5DE62}" srcId="{C88F8895-609E-425C-BA22-41D4A242160E}" destId="{09CFEE1A-B3D5-4C1F-8939-481B18142B3F}" srcOrd="2" destOrd="0" parTransId="{97002FE4-A7C0-4483-8492-10FF72F7635E}" sibTransId="{AB8B4A8F-854F-4FD5-9354-4020FC7F88BC}"/>
    <dgm:cxn modelId="{6A12880B-75D9-44CE-955B-A75C981CBE97}" type="presOf" srcId="{09CFEE1A-B3D5-4C1F-8939-481B18142B3F}" destId="{168314B7-F323-4B76-BAD4-F2CD7F92458A}" srcOrd="0" destOrd="0" presId="urn:microsoft.com/office/officeart/2005/8/layout/default"/>
    <dgm:cxn modelId="{683F00BC-BA53-4E78-9BE6-06CC52ABB535}" type="presOf" srcId="{5296C181-75DD-45BF-A11F-40BAED10206F}" destId="{24A1DBA1-67BC-4FBF-8198-F2196EF6AE15}" srcOrd="0" destOrd="0" presId="urn:microsoft.com/office/officeart/2005/8/layout/default"/>
    <dgm:cxn modelId="{4865EF82-FE54-4439-85AE-73985E980B33}" type="presOf" srcId="{8BB290A6-EAE4-42B4-B330-AB2C19C39A11}" destId="{142DE068-A464-4F06-A135-722E953F6BA9}" srcOrd="0" destOrd="0" presId="urn:microsoft.com/office/officeart/2005/8/layout/default"/>
    <dgm:cxn modelId="{E0AB47F3-8AA3-4756-BF4F-FFE324D3E036}" type="presParOf" srcId="{9A941926-0939-4D18-A96A-02AF1BF925DA}" destId="{24A1DBA1-67BC-4FBF-8198-F2196EF6AE15}" srcOrd="0" destOrd="0" presId="urn:microsoft.com/office/officeart/2005/8/layout/default"/>
    <dgm:cxn modelId="{F23E458E-20BF-42A0-B529-FEAF21223E57}" type="presParOf" srcId="{9A941926-0939-4D18-A96A-02AF1BF925DA}" destId="{C0362698-5B3B-4421-99F0-D5E65432E826}" srcOrd="1" destOrd="0" presId="urn:microsoft.com/office/officeart/2005/8/layout/default"/>
    <dgm:cxn modelId="{CCB1CA69-DCA8-45F7-B337-96F48C6DA13C}" type="presParOf" srcId="{9A941926-0939-4D18-A96A-02AF1BF925DA}" destId="{D47DDD76-CD6E-44D1-9635-BD75B40F1B69}" srcOrd="2" destOrd="0" presId="urn:microsoft.com/office/officeart/2005/8/layout/default"/>
    <dgm:cxn modelId="{F0A2B0F3-2AF9-489E-B92E-D8079AC60A1A}" type="presParOf" srcId="{9A941926-0939-4D18-A96A-02AF1BF925DA}" destId="{DC0B9684-E3C1-4145-A0F0-6F4114DAA3FB}" srcOrd="3" destOrd="0" presId="urn:microsoft.com/office/officeart/2005/8/layout/default"/>
    <dgm:cxn modelId="{E07A242B-791B-47D0-ACE8-2CDE0F671D61}" type="presParOf" srcId="{9A941926-0939-4D18-A96A-02AF1BF925DA}" destId="{168314B7-F323-4B76-BAD4-F2CD7F92458A}" srcOrd="4" destOrd="0" presId="urn:microsoft.com/office/officeart/2005/8/layout/default"/>
    <dgm:cxn modelId="{F484B5E8-87B5-4D12-8901-B82B3457F8C0}" type="presParOf" srcId="{9A941926-0939-4D18-A96A-02AF1BF925DA}" destId="{BFB46ABB-D787-43EE-8758-DB8FE037FE6D}" srcOrd="5" destOrd="0" presId="urn:microsoft.com/office/officeart/2005/8/layout/default"/>
    <dgm:cxn modelId="{CF757B34-D2DD-49A4-8F16-DF06517AC2E3}" type="presParOf" srcId="{9A941926-0939-4D18-A96A-02AF1BF925DA}" destId="{26E423CD-B0FC-4A7E-95B9-49C352E6ADAC}" srcOrd="6" destOrd="0" presId="urn:microsoft.com/office/officeart/2005/8/layout/default"/>
    <dgm:cxn modelId="{A8E5FD03-3BD9-4195-B201-CDA40277D22E}" type="presParOf" srcId="{9A941926-0939-4D18-A96A-02AF1BF925DA}" destId="{51244E2E-759E-4B7F-9FE1-C2488A1770A4}" srcOrd="7" destOrd="0" presId="urn:microsoft.com/office/officeart/2005/8/layout/default"/>
    <dgm:cxn modelId="{EC3A34DC-878B-43BA-8E9C-220423F0D101}" type="presParOf" srcId="{9A941926-0939-4D18-A96A-02AF1BF925DA}" destId="{142DE068-A464-4F06-A135-722E953F6B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BDD71-7026-41D3-B4EC-78780A5FF02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E997B4-2F59-40CD-93E5-65E0561AC074}">
      <dgm:prSet phldrT="[Текст]"/>
      <dgm:spPr/>
      <dgm:t>
        <a:bodyPr/>
        <a:lstStyle/>
        <a:p>
          <a:r>
            <a:rPr lang="uk-UA" dirty="0" smtClean="0"/>
            <a:t>«</a:t>
          </a:r>
          <a:r>
            <a:rPr lang="uk-UA" dirty="0" err="1" smtClean="0"/>
            <a:t>Пуаро</a:t>
          </a:r>
          <a:r>
            <a:rPr lang="uk-UA" dirty="0" smtClean="0"/>
            <a:t>», «Міс </a:t>
          </a:r>
          <a:r>
            <a:rPr lang="uk-UA" dirty="0" err="1" smtClean="0"/>
            <a:t>Марпл</a:t>
          </a:r>
          <a:r>
            <a:rPr lang="uk-UA" dirty="0" smtClean="0"/>
            <a:t>»</a:t>
          </a:r>
          <a:endParaRPr lang="ru-RU" dirty="0"/>
        </a:p>
      </dgm:t>
    </dgm:pt>
    <dgm:pt modelId="{1235FE67-9BAC-4F1F-AF26-424625FF7E40}" type="parTrans" cxnId="{7337A2D0-5988-4486-8F1B-D28EF6161CD0}">
      <dgm:prSet/>
      <dgm:spPr/>
      <dgm:t>
        <a:bodyPr/>
        <a:lstStyle/>
        <a:p>
          <a:endParaRPr lang="ru-RU"/>
        </a:p>
      </dgm:t>
    </dgm:pt>
    <dgm:pt modelId="{62BBCFD4-DE13-4EFD-B27D-BC7615A14A7A}" type="sibTrans" cxnId="{7337A2D0-5988-4486-8F1B-D28EF6161CD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D50CBF-A600-4325-B1C8-23504162460C}">
      <dgm:prSet phldrT="[Текст]"/>
      <dgm:spPr/>
      <dgm:t>
        <a:bodyPr/>
        <a:lstStyle/>
        <a:p>
          <a:r>
            <a:rPr lang="uk-UA" dirty="0" smtClean="0"/>
            <a:t>СЕРІАЛИ</a:t>
          </a:r>
          <a:endParaRPr lang="ru-RU" dirty="0"/>
        </a:p>
      </dgm:t>
    </dgm:pt>
    <dgm:pt modelId="{5A3FB5A0-6A12-4A1B-AE0C-4B94F6248A26}" type="parTrans" cxnId="{66D6E024-D18B-4B3E-8B59-9F85331BC8B8}">
      <dgm:prSet/>
      <dgm:spPr/>
      <dgm:t>
        <a:bodyPr/>
        <a:lstStyle/>
        <a:p>
          <a:endParaRPr lang="ru-RU"/>
        </a:p>
      </dgm:t>
    </dgm:pt>
    <dgm:pt modelId="{771CE3E5-7ECC-4A1F-B3F0-821DC0564F16}" type="sibTrans" cxnId="{66D6E024-D18B-4B3E-8B59-9F85331BC8B8}">
      <dgm:prSet/>
      <dgm:spPr/>
      <dgm:t>
        <a:bodyPr/>
        <a:lstStyle/>
        <a:p>
          <a:endParaRPr lang="ru-RU"/>
        </a:p>
      </dgm:t>
    </dgm:pt>
    <dgm:pt modelId="{BF531090-72A6-4A03-ACBF-5B37CD6D1878}">
      <dgm:prSet phldrT="[Текст]"/>
      <dgm:spPr/>
      <dgm:t>
        <a:bodyPr/>
        <a:lstStyle/>
        <a:p>
          <a:r>
            <a:rPr lang="uk-UA" dirty="0" smtClean="0"/>
            <a:t>«І не лишилося жодного», «Східний експрес», «Смерть на Нилі», «Привиди у Венеції»</a:t>
          </a:r>
          <a:endParaRPr lang="ru-RU" dirty="0"/>
        </a:p>
      </dgm:t>
    </dgm:pt>
    <dgm:pt modelId="{466D603F-A06D-46BE-B75E-432792E5ADBC}" type="parTrans" cxnId="{7DE06F78-81BF-4E3E-BF7F-FBA6B9EB052B}">
      <dgm:prSet/>
      <dgm:spPr/>
      <dgm:t>
        <a:bodyPr/>
        <a:lstStyle/>
        <a:p>
          <a:endParaRPr lang="ru-RU"/>
        </a:p>
      </dgm:t>
    </dgm:pt>
    <dgm:pt modelId="{8193711F-8802-4449-B7BC-597A37B8C33B}" type="sibTrans" cxnId="{7DE06F78-81BF-4E3E-BF7F-FBA6B9EB052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486173-0F97-4D57-8EE2-7C9FD1A8CB6D}">
      <dgm:prSet phldrT="[Текст]"/>
      <dgm:spPr/>
      <dgm:t>
        <a:bodyPr/>
        <a:lstStyle/>
        <a:p>
          <a:r>
            <a:rPr lang="uk-UA" dirty="0" smtClean="0"/>
            <a:t>Фільми</a:t>
          </a:r>
          <a:endParaRPr lang="ru-RU" dirty="0"/>
        </a:p>
      </dgm:t>
    </dgm:pt>
    <dgm:pt modelId="{C9CEA01B-08F6-447A-AE2C-5BF9BF7408EE}" type="parTrans" cxnId="{085EA241-78C3-4A36-86D2-00A3AB9C9330}">
      <dgm:prSet/>
      <dgm:spPr/>
      <dgm:t>
        <a:bodyPr/>
        <a:lstStyle/>
        <a:p>
          <a:endParaRPr lang="ru-RU"/>
        </a:p>
      </dgm:t>
    </dgm:pt>
    <dgm:pt modelId="{080F3503-8252-491A-8314-5F07B24C18A2}" type="sibTrans" cxnId="{085EA241-78C3-4A36-86D2-00A3AB9C9330}">
      <dgm:prSet/>
      <dgm:spPr/>
      <dgm:t>
        <a:bodyPr/>
        <a:lstStyle/>
        <a:p>
          <a:endParaRPr lang="ru-RU"/>
        </a:p>
      </dgm:t>
    </dgm:pt>
    <dgm:pt modelId="{AF48CC1D-3402-4DC5-A756-A2A94D0EAA64}">
      <dgm:prSet phldrT="[Текст]"/>
      <dgm:spPr/>
      <dgm:t>
        <a:bodyPr/>
        <a:lstStyle/>
        <a:p>
          <a:r>
            <a:rPr lang="uk-UA" dirty="0" smtClean="0"/>
            <a:t>«Дістати ножі»</a:t>
          </a:r>
          <a:endParaRPr lang="ru-RU" dirty="0"/>
        </a:p>
      </dgm:t>
    </dgm:pt>
    <dgm:pt modelId="{4CE9D7B0-4C77-4A9B-BC1B-1ADDCAEEE79E}" type="parTrans" cxnId="{AC07B850-B999-4AAB-B75E-B6AE931677B3}">
      <dgm:prSet/>
      <dgm:spPr/>
      <dgm:t>
        <a:bodyPr/>
        <a:lstStyle/>
        <a:p>
          <a:endParaRPr lang="ru-RU"/>
        </a:p>
      </dgm:t>
    </dgm:pt>
    <dgm:pt modelId="{9E2FB261-874D-48B1-A0FC-B7BEEFC466BB}" type="sibTrans" cxnId="{AC07B850-B999-4AAB-B75E-B6AE931677B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3A92E8-B383-494F-BF6C-483803E67CBA}">
      <dgm:prSet phldrT="[Текст]"/>
      <dgm:spPr/>
      <dgm:t>
        <a:bodyPr/>
        <a:lstStyle/>
        <a:p>
          <a:r>
            <a:rPr lang="uk-UA" dirty="0" smtClean="0"/>
            <a:t>Серіали, у яких є вплив детективів Агати Крісті</a:t>
          </a:r>
          <a:endParaRPr lang="ru-RU" dirty="0"/>
        </a:p>
      </dgm:t>
    </dgm:pt>
    <dgm:pt modelId="{D342BD58-55AB-4FDA-B0F5-3E588DD559AC}" type="parTrans" cxnId="{D514BEFB-CF97-420A-8EC8-2EDE5B2F7112}">
      <dgm:prSet/>
      <dgm:spPr/>
      <dgm:t>
        <a:bodyPr/>
        <a:lstStyle/>
        <a:p>
          <a:endParaRPr lang="ru-RU"/>
        </a:p>
      </dgm:t>
    </dgm:pt>
    <dgm:pt modelId="{BE177FA6-24D6-495D-8C39-12B715F63D63}" type="sibTrans" cxnId="{D514BEFB-CF97-420A-8EC8-2EDE5B2F7112}">
      <dgm:prSet/>
      <dgm:spPr/>
      <dgm:t>
        <a:bodyPr/>
        <a:lstStyle/>
        <a:p>
          <a:endParaRPr lang="ru-RU"/>
        </a:p>
      </dgm:t>
    </dgm:pt>
    <dgm:pt modelId="{5E72147C-4AFF-40A9-8DDA-16C9ACB4544E}" type="pres">
      <dgm:prSet presAssocID="{9A8BDD71-7026-41D3-B4EC-78780A5FF02F}" presName="Name0" presStyleCnt="0">
        <dgm:presLayoutVars>
          <dgm:chMax/>
          <dgm:chPref/>
          <dgm:dir/>
          <dgm:animLvl val="lvl"/>
        </dgm:presLayoutVars>
      </dgm:prSet>
      <dgm:spPr/>
    </dgm:pt>
    <dgm:pt modelId="{5E334A22-AEBA-4847-815E-CF3462AD9F19}" type="pres">
      <dgm:prSet presAssocID="{90E997B4-2F59-40CD-93E5-65E0561AC074}" presName="composite" presStyleCnt="0"/>
      <dgm:spPr/>
    </dgm:pt>
    <dgm:pt modelId="{9CC8A8F8-7773-4BED-A671-4C87C6A65221}" type="pres">
      <dgm:prSet presAssocID="{90E997B4-2F59-40CD-93E5-65E0561AC07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48A2F-B623-49FD-B4D7-7FF731ED853B}" type="pres">
      <dgm:prSet presAssocID="{90E997B4-2F59-40CD-93E5-65E0561AC07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FB2E5B6-A147-4C3D-835E-16D0989CB5ED}" type="pres">
      <dgm:prSet presAssocID="{90E997B4-2F59-40CD-93E5-65E0561AC074}" presName="BalanceSpacing" presStyleCnt="0"/>
      <dgm:spPr/>
    </dgm:pt>
    <dgm:pt modelId="{997E923D-629F-40AA-8B39-6679CE591DAD}" type="pres">
      <dgm:prSet presAssocID="{90E997B4-2F59-40CD-93E5-65E0561AC074}" presName="BalanceSpacing1" presStyleCnt="0"/>
      <dgm:spPr/>
    </dgm:pt>
    <dgm:pt modelId="{1CA0A800-18D0-4E1C-AE18-DE983BECFEA8}" type="pres">
      <dgm:prSet presAssocID="{62BBCFD4-DE13-4EFD-B27D-BC7615A14A7A}" presName="Accent1Text" presStyleLbl="node1" presStyleIdx="1" presStyleCnt="6"/>
      <dgm:spPr/>
    </dgm:pt>
    <dgm:pt modelId="{2FCF4C30-F8E5-4E07-ADD6-7D503F84DCE5}" type="pres">
      <dgm:prSet presAssocID="{62BBCFD4-DE13-4EFD-B27D-BC7615A14A7A}" presName="spaceBetweenRectangles" presStyleCnt="0"/>
      <dgm:spPr/>
    </dgm:pt>
    <dgm:pt modelId="{319C4A66-BE00-4994-9A3A-63341ECD7560}" type="pres">
      <dgm:prSet presAssocID="{BF531090-72A6-4A03-ACBF-5B37CD6D1878}" presName="composite" presStyleCnt="0"/>
      <dgm:spPr/>
    </dgm:pt>
    <dgm:pt modelId="{291634F2-52AC-4588-972B-80405BF9751B}" type="pres">
      <dgm:prSet presAssocID="{BF531090-72A6-4A03-ACBF-5B37CD6D187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82666-8B98-43FC-9A59-BA9196F2B216}" type="pres">
      <dgm:prSet presAssocID="{BF531090-72A6-4A03-ACBF-5B37CD6D18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56D816-8C87-4298-B36B-226557BD0E56}" type="pres">
      <dgm:prSet presAssocID="{BF531090-72A6-4A03-ACBF-5B37CD6D1878}" presName="BalanceSpacing" presStyleCnt="0"/>
      <dgm:spPr/>
    </dgm:pt>
    <dgm:pt modelId="{92CBE42D-2712-47A6-8847-BF0EAE7A32F5}" type="pres">
      <dgm:prSet presAssocID="{BF531090-72A6-4A03-ACBF-5B37CD6D1878}" presName="BalanceSpacing1" presStyleCnt="0"/>
      <dgm:spPr/>
    </dgm:pt>
    <dgm:pt modelId="{440AA648-5074-4A9E-82AF-D0193F19FA25}" type="pres">
      <dgm:prSet presAssocID="{8193711F-8802-4449-B7BC-597A37B8C33B}" presName="Accent1Text" presStyleLbl="node1" presStyleIdx="3" presStyleCnt="6"/>
      <dgm:spPr/>
    </dgm:pt>
    <dgm:pt modelId="{370F6FA6-25CC-4774-B05F-64EEA094C826}" type="pres">
      <dgm:prSet presAssocID="{8193711F-8802-4449-B7BC-597A37B8C33B}" presName="spaceBetweenRectangles" presStyleCnt="0"/>
      <dgm:spPr/>
    </dgm:pt>
    <dgm:pt modelId="{C8454D66-21AA-4DFB-90E2-82BEADB83312}" type="pres">
      <dgm:prSet presAssocID="{AF48CC1D-3402-4DC5-A756-A2A94D0EAA64}" presName="composite" presStyleCnt="0"/>
      <dgm:spPr/>
    </dgm:pt>
    <dgm:pt modelId="{4C47FC59-80BF-47B6-BBCB-12B69F352185}" type="pres">
      <dgm:prSet presAssocID="{AF48CC1D-3402-4DC5-A756-A2A94D0EAA6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93E6981-39F8-4140-B91F-601FEE1C5E8E}" type="pres">
      <dgm:prSet presAssocID="{AF48CC1D-3402-4DC5-A756-A2A94D0EAA6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A6E6FB4-A0D3-413A-8312-D5BB84EED8AD}" type="pres">
      <dgm:prSet presAssocID="{AF48CC1D-3402-4DC5-A756-A2A94D0EAA64}" presName="BalanceSpacing" presStyleCnt="0"/>
      <dgm:spPr/>
    </dgm:pt>
    <dgm:pt modelId="{520ECBD6-E784-41DF-8A61-6FAB94B6EFEC}" type="pres">
      <dgm:prSet presAssocID="{AF48CC1D-3402-4DC5-A756-A2A94D0EAA64}" presName="BalanceSpacing1" presStyleCnt="0"/>
      <dgm:spPr/>
    </dgm:pt>
    <dgm:pt modelId="{9087F7E3-F8A2-49C4-8E0E-696194DEDB8D}" type="pres">
      <dgm:prSet presAssocID="{9E2FB261-874D-48B1-A0FC-B7BEEFC466BB}" presName="Accent1Text" presStyleLbl="node1" presStyleIdx="5" presStyleCnt="6"/>
      <dgm:spPr/>
    </dgm:pt>
  </dgm:ptLst>
  <dgm:cxnLst>
    <dgm:cxn modelId="{7337A2D0-5988-4486-8F1B-D28EF6161CD0}" srcId="{9A8BDD71-7026-41D3-B4EC-78780A5FF02F}" destId="{90E997B4-2F59-40CD-93E5-65E0561AC074}" srcOrd="0" destOrd="0" parTransId="{1235FE67-9BAC-4F1F-AF26-424625FF7E40}" sibTransId="{62BBCFD4-DE13-4EFD-B27D-BC7615A14A7A}"/>
    <dgm:cxn modelId="{7A8F484C-7A72-4BB5-A951-7231EFF667BE}" type="presOf" srcId="{703A92E8-B383-494F-BF6C-483803E67CBA}" destId="{D93E6981-39F8-4140-B91F-601FEE1C5E8E}" srcOrd="0" destOrd="0" presId="urn:microsoft.com/office/officeart/2008/layout/AlternatingHexagons"/>
    <dgm:cxn modelId="{A165F0F7-0079-4221-808C-D203BF20F922}" type="presOf" srcId="{AF48CC1D-3402-4DC5-A756-A2A94D0EAA64}" destId="{4C47FC59-80BF-47B6-BBCB-12B69F352185}" srcOrd="0" destOrd="0" presId="urn:microsoft.com/office/officeart/2008/layout/AlternatingHexagons"/>
    <dgm:cxn modelId="{7DE06F78-81BF-4E3E-BF7F-FBA6B9EB052B}" srcId="{9A8BDD71-7026-41D3-B4EC-78780A5FF02F}" destId="{BF531090-72A6-4A03-ACBF-5B37CD6D1878}" srcOrd="1" destOrd="0" parTransId="{466D603F-A06D-46BE-B75E-432792E5ADBC}" sibTransId="{8193711F-8802-4449-B7BC-597A37B8C33B}"/>
    <dgm:cxn modelId="{D514BEFB-CF97-420A-8EC8-2EDE5B2F7112}" srcId="{AF48CC1D-3402-4DC5-A756-A2A94D0EAA64}" destId="{703A92E8-B383-494F-BF6C-483803E67CBA}" srcOrd="0" destOrd="0" parTransId="{D342BD58-55AB-4FDA-B0F5-3E588DD559AC}" sibTransId="{BE177FA6-24D6-495D-8C39-12B715F63D63}"/>
    <dgm:cxn modelId="{085EA241-78C3-4A36-86D2-00A3AB9C9330}" srcId="{BF531090-72A6-4A03-ACBF-5B37CD6D1878}" destId="{DD486173-0F97-4D57-8EE2-7C9FD1A8CB6D}" srcOrd="0" destOrd="0" parTransId="{C9CEA01B-08F6-447A-AE2C-5BF9BF7408EE}" sibTransId="{080F3503-8252-491A-8314-5F07B24C18A2}"/>
    <dgm:cxn modelId="{66D6E024-D18B-4B3E-8B59-9F85331BC8B8}" srcId="{90E997B4-2F59-40CD-93E5-65E0561AC074}" destId="{FED50CBF-A600-4325-B1C8-23504162460C}" srcOrd="0" destOrd="0" parTransId="{5A3FB5A0-6A12-4A1B-AE0C-4B94F6248A26}" sibTransId="{771CE3E5-7ECC-4A1F-B3F0-821DC0564F16}"/>
    <dgm:cxn modelId="{2684FB52-32A4-4C4A-98BD-F907A0A0E03C}" type="presOf" srcId="{DD486173-0F97-4D57-8EE2-7C9FD1A8CB6D}" destId="{2F482666-8B98-43FC-9A59-BA9196F2B216}" srcOrd="0" destOrd="0" presId="urn:microsoft.com/office/officeart/2008/layout/AlternatingHexagons"/>
    <dgm:cxn modelId="{FB626728-6F5A-4320-B76E-9622110F19FB}" type="presOf" srcId="{8193711F-8802-4449-B7BC-597A37B8C33B}" destId="{440AA648-5074-4A9E-82AF-D0193F19FA25}" srcOrd="0" destOrd="0" presId="urn:microsoft.com/office/officeart/2008/layout/AlternatingHexagons"/>
    <dgm:cxn modelId="{BAD2584E-ED0A-4056-8368-8F7705B8964E}" type="presOf" srcId="{62BBCFD4-DE13-4EFD-B27D-BC7615A14A7A}" destId="{1CA0A800-18D0-4E1C-AE18-DE983BECFEA8}" srcOrd="0" destOrd="0" presId="urn:microsoft.com/office/officeart/2008/layout/AlternatingHexagons"/>
    <dgm:cxn modelId="{8157F076-230D-4852-8C86-A251061CF157}" type="presOf" srcId="{BF531090-72A6-4A03-ACBF-5B37CD6D1878}" destId="{291634F2-52AC-4588-972B-80405BF9751B}" srcOrd="0" destOrd="0" presId="urn:microsoft.com/office/officeart/2008/layout/AlternatingHexagons"/>
    <dgm:cxn modelId="{6629E59A-391C-4345-A9E9-F125C9C8BE65}" type="presOf" srcId="{9A8BDD71-7026-41D3-B4EC-78780A5FF02F}" destId="{5E72147C-4AFF-40A9-8DDA-16C9ACB4544E}" srcOrd="0" destOrd="0" presId="urn:microsoft.com/office/officeart/2008/layout/AlternatingHexagons"/>
    <dgm:cxn modelId="{FCDFA776-5AB5-44B1-BEF1-ED464215E5FA}" type="presOf" srcId="{FED50CBF-A600-4325-B1C8-23504162460C}" destId="{24548A2F-B623-49FD-B4D7-7FF731ED853B}" srcOrd="0" destOrd="0" presId="urn:microsoft.com/office/officeart/2008/layout/AlternatingHexagons"/>
    <dgm:cxn modelId="{5A24D183-12A0-4A66-AA94-1B28D68F1A89}" type="presOf" srcId="{9E2FB261-874D-48B1-A0FC-B7BEEFC466BB}" destId="{9087F7E3-F8A2-49C4-8E0E-696194DEDB8D}" srcOrd="0" destOrd="0" presId="urn:microsoft.com/office/officeart/2008/layout/AlternatingHexagons"/>
    <dgm:cxn modelId="{AC07B850-B999-4AAB-B75E-B6AE931677B3}" srcId="{9A8BDD71-7026-41D3-B4EC-78780A5FF02F}" destId="{AF48CC1D-3402-4DC5-A756-A2A94D0EAA64}" srcOrd="2" destOrd="0" parTransId="{4CE9D7B0-4C77-4A9B-BC1B-1ADDCAEEE79E}" sibTransId="{9E2FB261-874D-48B1-A0FC-B7BEEFC466BB}"/>
    <dgm:cxn modelId="{06075C9F-9B4C-4B83-922E-852DFBE4C700}" type="presOf" srcId="{90E997B4-2F59-40CD-93E5-65E0561AC074}" destId="{9CC8A8F8-7773-4BED-A671-4C87C6A65221}" srcOrd="0" destOrd="0" presId="urn:microsoft.com/office/officeart/2008/layout/AlternatingHexagons"/>
    <dgm:cxn modelId="{0341B328-ECC1-4107-A459-C35BAF7834E4}" type="presParOf" srcId="{5E72147C-4AFF-40A9-8DDA-16C9ACB4544E}" destId="{5E334A22-AEBA-4847-815E-CF3462AD9F19}" srcOrd="0" destOrd="0" presId="urn:microsoft.com/office/officeart/2008/layout/AlternatingHexagons"/>
    <dgm:cxn modelId="{64763419-E20B-40EC-9317-AA6D9C9D3921}" type="presParOf" srcId="{5E334A22-AEBA-4847-815E-CF3462AD9F19}" destId="{9CC8A8F8-7773-4BED-A671-4C87C6A65221}" srcOrd="0" destOrd="0" presId="urn:microsoft.com/office/officeart/2008/layout/AlternatingHexagons"/>
    <dgm:cxn modelId="{EE3045D3-9095-4424-BAB6-E3D3839E8973}" type="presParOf" srcId="{5E334A22-AEBA-4847-815E-CF3462AD9F19}" destId="{24548A2F-B623-49FD-B4D7-7FF731ED853B}" srcOrd="1" destOrd="0" presId="urn:microsoft.com/office/officeart/2008/layout/AlternatingHexagons"/>
    <dgm:cxn modelId="{F3D6F5CA-38F9-4A05-9258-90DD07BBB62A}" type="presParOf" srcId="{5E334A22-AEBA-4847-815E-CF3462AD9F19}" destId="{2FB2E5B6-A147-4C3D-835E-16D0989CB5ED}" srcOrd="2" destOrd="0" presId="urn:microsoft.com/office/officeart/2008/layout/AlternatingHexagons"/>
    <dgm:cxn modelId="{1128D477-8340-4858-8CEC-9E7AB45ABCF2}" type="presParOf" srcId="{5E334A22-AEBA-4847-815E-CF3462AD9F19}" destId="{997E923D-629F-40AA-8B39-6679CE591DAD}" srcOrd="3" destOrd="0" presId="urn:microsoft.com/office/officeart/2008/layout/AlternatingHexagons"/>
    <dgm:cxn modelId="{840E9ACF-B5EE-4B3A-A603-176B8879BE89}" type="presParOf" srcId="{5E334A22-AEBA-4847-815E-CF3462AD9F19}" destId="{1CA0A800-18D0-4E1C-AE18-DE983BECFEA8}" srcOrd="4" destOrd="0" presId="urn:microsoft.com/office/officeart/2008/layout/AlternatingHexagons"/>
    <dgm:cxn modelId="{F99E980E-1098-47E9-A71B-C0EA00E83F6B}" type="presParOf" srcId="{5E72147C-4AFF-40A9-8DDA-16C9ACB4544E}" destId="{2FCF4C30-F8E5-4E07-ADD6-7D503F84DCE5}" srcOrd="1" destOrd="0" presId="urn:microsoft.com/office/officeart/2008/layout/AlternatingHexagons"/>
    <dgm:cxn modelId="{0006F8B4-2F72-4E0C-ADEE-1779188E20F8}" type="presParOf" srcId="{5E72147C-4AFF-40A9-8DDA-16C9ACB4544E}" destId="{319C4A66-BE00-4994-9A3A-63341ECD7560}" srcOrd="2" destOrd="0" presId="urn:microsoft.com/office/officeart/2008/layout/AlternatingHexagons"/>
    <dgm:cxn modelId="{AF29C200-790B-49B7-8A98-176F828EB092}" type="presParOf" srcId="{319C4A66-BE00-4994-9A3A-63341ECD7560}" destId="{291634F2-52AC-4588-972B-80405BF9751B}" srcOrd="0" destOrd="0" presId="urn:microsoft.com/office/officeart/2008/layout/AlternatingHexagons"/>
    <dgm:cxn modelId="{0E864DC0-5F0C-4488-9181-A6C20C83858B}" type="presParOf" srcId="{319C4A66-BE00-4994-9A3A-63341ECD7560}" destId="{2F482666-8B98-43FC-9A59-BA9196F2B216}" srcOrd="1" destOrd="0" presId="urn:microsoft.com/office/officeart/2008/layout/AlternatingHexagons"/>
    <dgm:cxn modelId="{B74C95E6-B37A-4F8C-9C17-8D96003B9E32}" type="presParOf" srcId="{319C4A66-BE00-4994-9A3A-63341ECD7560}" destId="{3856D816-8C87-4298-B36B-226557BD0E56}" srcOrd="2" destOrd="0" presId="urn:microsoft.com/office/officeart/2008/layout/AlternatingHexagons"/>
    <dgm:cxn modelId="{E5FC8861-5316-4E16-BC0F-64B59F57AF62}" type="presParOf" srcId="{319C4A66-BE00-4994-9A3A-63341ECD7560}" destId="{92CBE42D-2712-47A6-8847-BF0EAE7A32F5}" srcOrd="3" destOrd="0" presId="urn:microsoft.com/office/officeart/2008/layout/AlternatingHexagons"/>
    <dgm:cxn modelId="{ACA60613-2336-4A44-B21F-02111F3A962E}" type="presParOf" srcId="{319C4A66-BE00-4994-9A3A-63341ECD7560}" destId="{440AA648-5074-4A9E-82AF-D0193F19FA25}" srcOrd="4" destOrd="0" presId="urn:microsoft.com/office/officeart/2008/layout/AlternatingHexagons"/>
    <dgm:cxn modelId="{F7A9117C-59FB-461F-B45C-CCA6934EBD9C}" type="presParOf" srcId="{5E72147C-4AFF-40A9-8DDA-16C9ACB4544E}" destId="{370F6FA6-25CC-4774-B05F-64EEA094C826}" srcOrd="3" destOrd="0" presId="urn:microsoft.com/office/officeart/2008/layout/AlternatingHexagons"/>
    <dgm:cxn modelId="{F794EDD2-08BA-45B8-9402-4ED98EEFD805}" type="presParOf" srcId="{5E72147C-4AFF-40A9-8DDA-16C9ACB4544E}" destId="{C8454D66-21AA-4DFB-90E2-82BEADB83312}" srcOrd="4" destOrd="0" presId="urn:microsoft.com/office/officeart/2008/layout/AlternatingHexagons"/>
    <dgm:cxn modelId="{AB22F17C-C5CF-4D2D-B72C-9C19A94DDFCF}" type="presParOf" srcId="{C8454D66-21AA-4DFB-90E2-82BEADB83312}" destId="{4C47FC59-80BF-47B6-BBCB-12B69F352185}" srcOrd="0" destOrd="0" presId="urn:microsoft.com/office/officeart/2008/layout/AlternatingHexagons"/>
    <dgm:cxn modelId="{C524EC5E-41C9-451D-9A78-40C5BD57A0B8}" type="presParOf" srcId="{C8454D66-21AA-4DFB-90E2-82BEADB83312}" destId="{D93E6981-39F8-4140-B91F-601FEE1C5E8E}" srcOrd="1" destOrd="0" presId="urn:microsoft.com/office/officeart/2008/layout/AlternatingHexagons"/>
    <dgm:cxn modelId="{EC52A657-C02D-4EC9-A370-5DB5BE439DC2}" type="presParOf" srcId="{C8454D66-21AA-4DFB-90E2-82BEADB83312}" destId="{BA6E6FB4-A0D3-413A-8312-D5BB84EED8AD}" srcOrd="2" destOrd="0" presId="urn:microsoft.com/office/officeart/2008/layout/AlternatingHexagons"/>
    <dgm:cxn modelId="{A103C651-F79D-4089-8CAC-E12788AD02B9}" type="presParOf" srcId="{C8454D66-21AA-4DFB-90E2-82BEADB83312}" destId="{520ECBD6-E784-41DF-8A61-6FAB94B6EFEC}" srcOrd="3" destOrd="0" presId="urn:microsoft.com/office/officeart/2008/layout/AlternatingHexagons"/>
    <dgm:cxn modelId="{D4E3AE85-5CC9-42B5-BAD1-2A1629E3DD7A}" type="presParOf" srcId="{C8454D66-21AA-4DFB-90E2-82BEADB83312}" destId="{9087F7E3-F8A2-49C4-8E0E-696194DEDB8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4DE57-2BFD-409A-9453-61B10F9A9682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Як Агата Крісті влаштувала власне зникнення</a:t>
          </a:r>
          <a:endParaRPr lang="ru-RU" sz="2800" kern="1200" dirty="0" smtClean="0"/>
        </a:p>
      </dsp:txBody>
      <dsp:txXfrm>
        <a:off x="51164" y="362"/>
        <a:ext cx="4179867" cy="2507920"/>
      </dsp:txXfrm>
    </dsp:sp>
    <dsp:sp modelId="{E7039051-1235-4D7B-90A6-7FDA0C7431CD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як оживлена за допомогою ШІ Агата </a:t>
          </a:r>
          <a:r>
            <a:rPr lang="ru-RU" sz="2800" kern="1200" dirty="0" err="1" smtClean="0"/>
            <a:t>Крісті</a:t>
          </a:r>
          <a:r>
            <a:rPr lang="ru-RU" sz="2800" kern="1200" dirty="0" smtClean="0"/>
            <a:t> вчить писати детективи письменників-початківців</a:t>
          </a:r>
          <a:endParaRPr lang="ru-RU" sz="2800" kern="1200" dirty="0" smtClean="0"/>
        </a:p>
      </dsp:txBody>
      <dsp:txXfrm>
        <a:off x="4649018" y="362"/>
        <a:ext cx="4179867" cy="2507920"/>
      </dsp:txXfrm>
    </dsp:sp>
    <dsp:sp modelId="{D8337159-B680-49AF-8E94-80AE0ACE45B1}">
      <dsp:nvSpPr>
        <dsp:cNvPr id="0" name=""/>
        <dsp:cNvSpPr/>
      </dsp:nvSpPr>
      <dsp:spPr>
        <a:xfrm>
          <a:off x="2350091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що спільного між Пуаро та Холмсом та між Пуаро і Бенуа Бланком </a:t>
          </a:r>
          <a:endParaRPr lang="ru-RU" sz="2800" kern="1200" dirty="0" smtClean="0"/>
        </a:p>
      </dsp:txBody>
      <dsp:txXfrm>
        <a:off x="2350091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133D3-199E-45B1-AA88-0FA4EDCEBC50}">
      <dsp:nvSpPr>
        <dsp:cNvPr id="0" name=""/>
        <dsp:cNvSpPr/>
      </dsp:nvSpPr>
      <dsp:spPr>
        <a:xfrm>
          <a:off x="0" y="0"/>
          <a:ext cx="6096000" cy="1663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Еркюль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Пуаро</a:t>
          </a:r>
          <a:endParaRPr lang="ru-RU" sz="2500" kern="1200" dirty="0"/>
        </a:p>
      </dsp:txBody>
      <dsp:txXfrm>
        <a:off x="1385584" y="0"/>
        <a:ext cx="4710415" cy="1663847"/>
      </dsp:txXfrm>
    </dsp:sp>
    <dsp:sp modelId="{255A1362-3D58-425C-AEEA-E9F8FDE58629}">
      <dsp:nvSpPr>
        <dsp:cNvPr id="0" name=""/>
        <dsp:cNvSpPr/>
      </dsp:nvSpPr>
      <dsp:spPr>
        <a:xfrm>
          <a:off x="166384" y="166384"/>
          <a:ext cx="1219200" cy="133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48699-924B-4AB6-A160-C4D64E74FFC2}">
      <dsp:nvSpPr>
        <dsp:cNvPr id="0" name=""/>
        <dsp:cNvSpPr/>
      </dsp:nvSpPr>
      <dsp:spPr>
        <a:xfrm>
          <a:off x="0" y="1830231"/>
          <a:ext cx="6096000" cy="1663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Джейн </a:t>
          </a:r>
          <a:r>
            <a:rPr lang="uk-UA" sz="2500" kern="1200" dirty="0" err="1" smtClean="0"/>
            <a:t>Марпл</a:t>
          </a:r>
          <a:endParaRPr lang="ru-RU" sz="2500" kern="1200" dirty="0"/>
        </a:p>
      </dsp:txBody>
      <dsp:txXfrm>
        <a:off x="1385584" y="1830231"/>
        <a:ext cx="4710415" cy="1663847"/>
      </dsp:txXfrm>
    </dsp:sp>
    <dsp:sp modelId="{C38A322F-EEE1-47F0-94E0-EB924243709F}">
      <dsp:nvSpPr>
        <dsp:cNvPr id="0" name=""/>
        <dsp:cNvSpPr/>
      </dsp:nvSpPr>
      <dsp:spPr>
        <a:xfrm>
          <a:off x="166384" y="1996616"/>
          <a:ext cx="1219200" cy="133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C1B8-63E0-4A20-B78E-D399BF0BA799}">
      <dsp:nvSpPr>
        <dsp:cNvPr id="0" name=""/>
        <dsp:cNvSpPr/>
      </dsp:nvSpPr>
      <dsp:spPr>
        <a:xfrm>
          <a:off x="0" y="3660463"/>
          <a:ext cx="6096000" cy="1663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Полковник </a:t>
          </a:r>
          <a:r>
            <a:rPr lang="uk-UA" sz="2500" kern="1200" dirty="0" err="1" smtClean="0"/>
            <a:t>Рейнс</a:t>
          </a:r>
          <a:r>
            <a:rPr lang="uk-UA" sz="2500" kern="1200" dirty="0" smtClean="0"/>
            <a:t>, Паркер </a:t>
          </a:r>
          <a:r>
            <a:rPr lang="uk-UA" sz="2500" kern="1200" dirty="0" err="1" smtClean="0"/>
            <a:t>Пайн</a:t>
          </a:r>
          <a:r>
            <a:rPr lang="uk-UA" sz="2500" kern="1200" dirty="0" smtClean="0"/>
            <a:t>, </a:t>
          </a:r>
          <a:r>
            <a:rPr lang="ru-RU" sz="2500" kern="1200" dirty="0" err="1" smtClean="0"/>
            <a:t>Томмі</a:t>
          </a:r>
          <a:r>
            <a:rPr lang="ru-RU" sz="2500" kern="1200" dirty="0" smtClean="0"/>
            <a:t> і </a:t>
          </a:r>
          <a:r>
            <a:rPr lang="ru-RU" sz="2500" kern="1200" dirty="0" err="1" smtClean="0"/>
            <a:t>Таппенс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Бересфорд</a:t>
          </a:r>
          <a:r>
            <a:rPr lang="ru-RU" sz="2500" kern="1200" dirty="0" smtClean="0"/>
            <a:t> 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1385584" y="3660463"/>
        <a:ext cx="4710415" cy="1663847"/>
      </dsp:txXfrm>
    </dsp:sp>
    <dsp:sp modelId="{FEE152F1-AC90-4DBB-9C9B-6A348AFA4B5F}">
      <dsp:nvSpPr>
        <dsp:cNvPr id="0" name=""/>
        <dsp:cNvSpPr/>
      </dsp:nvSpPr>
      <dsp:spPr>
        <a:xfrm>
          <a:off x="166384" y="3826848"/>
          <a:ext cx="1219200" cy="133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DBA1-67BC-4FBF-8198-F2196EF6AE15}">
      <dsp:nvSpPr>
        <dsp:cNvPr id="0" name=""/>
        <dsp:cNvSpPr/>
      </dsp:nvSpPr>
      <dsp:spPr>
        <a:xfrm>
          <a:off x="0" y="455939"/>
          <a:ext cx="2092554" cy="1255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Англійська провінція, інші країни </a:t>
          </a:r>
          <a:endParaRPr lang="ru-RU" sz="1900" kern="1200" dirty="0"/>
        </a:p>
      </dsp:txBody>
      <dsp:txXfrm>
        <a:off x="0" y="455939"/>
        <a:ext cx="2092554" cy="1255532"/>
      </dsp:txXfrm>
    </dsp:sp>
    <dsp:sp modelId="{D47DDD76-CD6E-44D1-9635-BD75B40F1B69}">
      <dsp:nvSpPr>
        <dsp:cNvPr id="0" name=""/>
        <dsp:cNvSpPr/>
      </dsp:nvSpPr>
      <dsp:spPr>
        <a:xfrm>
          <a:off x="2301809" y="455939"/>
          <a:ext cx="2092554" cy="1255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Детектив </a:t>
          </a:r>
          <a:r>
            <a:rPr lang="uk-UA" sz="1900" kern="1200" dirty="0" err="1" smtClean="0"/>
            <a:t>інтелектуально</a:t>
          </a:r>
          <a:r>
            <a:rPr lang="uk-UA" sz="1900" kern="1200" dirty="0" smtClean="0"/>
            <a:t> вищий за поліцейського </a:t>
          </a:r>
          <a:endParaRPr lang="ru-RU" sz="1900" kern="1200" dirty="0"/>
        </a:p>
      </dsp:txBody>
      <dsp:txXfrm>
        <a:off x="2301809" y="455939"/>
        <a:ext cx="2092554" cy="1255532"/>
      </dsp:txXfrm>
    </dsp:sp>
    <dsp:sp modelId="{168314B7-F323-4B76-BAD4-F2CD7F92458A}">
      <dsp:nvSpPr>
        <dsp:cNvPr id="0" name=""/>
        <dsp:cNvSpPr/>
      </dsp:nvSpPr>
      <dsp:spPr>
        <a:xfrm>
          <a:off x="4603618" y="455939"/>
          <a:ext cx="2092554" cy="1255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Ніякої брутальності</a:t>
          </a:r>
          <a:endParaRPr lang="ru-RU" sz="1900" kern="1200" dirty="0"/>
        </a:p>
      </dsp:txBody>
      <dsp:txXfrm>
        <a:off x="4603618" y="455939"/>
        <a:ext cx="2092554" cy="1255532"/>
      </dsp:txXfrm>
    </dsp:sp>
    <dsp:sp modelId="{26E423CD-B0FC-4A7E-95B9-49C352E6ADAC}">
      <dsp:nvSpPr>
        <dsp:cNvPr id="0" name=""/>
        <dsp:cNvSpPr/>
      </dsp:nvSpPr>
      <dsp:spPr>
        <a:xfrm>
          <a:off x="1150904" y="1920727"/>
          <a:ext cx="2092554" cy="1255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Закрите місце злочину, обмежене коло підозрюваних</a:t>
          </a:r>
          <a:endParaRPr lang="ru-RU" sz="1900" kern="1200" dirty="0"/>
        </a:p>
      </dsp:txBody>
      <dsp:txXfrm>
        <a:off x="1150904" y="1920727"/>
        <a:ext cx="2092554" cy="1255532"/>
      </dsp:txXfrm>
    </dsp:sp>
    <dsp:sp modelId="{142DE068-A464-4F06-A135-722E953F6BA9}">
      <dsp:nvSpPr>
        <dsp:cNvPr id="0" name=""/>
        <dsp:cNvSpPr/>
      </dsp:nvSpPr>
      <dsp:spPr>
        <a:xfrm>
          <a:off x="3452714" y="1920727"/>
          <a:ext cx="2092554" cy="12555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Детаізація</a:t>
          </a:r>
          <a:endParaRPr lang="ru-RU" sz="1900" kern="1200" dirty="0"/>
        </a:p>
      </dsp:txBody>
      <dsp:txXfrm>
        <a:off x="3452714" y="1920727"/>
        <a:ext cx="2092554" cy="125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8A8F8-7773-4BED-A671-4C87C6A65221}">
      <dsp:nvSpPr>
        <dsp:cNvPr id="0" name=""/>
        <dsp:cNvSpPr/>
      </dsp:nvSpPr>
      <dsp:spPr>
        <a:xfrm rot="5400000">
          <a:off x="3543851" y="128889"/>
          <a:ext cx="1973256" cy="1716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«</a:t>
          </a:r>
          <a:r>
            <a:rPr lang="uk-UA" sz="1100" kern="1200" dirty="0" err="1" smtClean="0"/>
            <a:t>Пуаро</a:t>
          </a:r>
          <a:r>
            <a:rPr lang="uk-UA" sz="1100" kern="1200" dirty="0" smtClean="0"/>
            <a:t>», «Міс </a:t>
          </a:r>
          <a:r>
            <a:rPr lang="uk-UA" sz="1100" kern="1200" dirty="0" err="1" smtClean="0"/>
            <a:t>Марпл</a:t>
          </a:r>
          <a:r>
            <a:rPr lang="uk-UA" sz="1100" kern="1200" dirty="0" smtClean="0"/>
            <a:t>»</a:t>
          </a:r>
          <a:endParaRPr lang="ru-RU" sz="1100" kern="1200" dirty="0"/>
        </a:p>
      </dsp:txBody>
      <dsp:txXfrm rot="-5400000">
        <a:off x="3939637" y="308126"/>
        <a:ext cx="1181684" cy="1358258"/>
      </dsp:txXfrm>
    </dsp:sp>
    <dsp:sp modelId="{24548A2F-B623-49FD-B4D7-7FF731ED853B}">
      <dsp:nvSpPr>
        <dsp:cNvPr id="0" name=""/>
        <dsp:cNvSpPr/>
      </dsp:nvSpPr>
      <dsp:spPr>
        <a:xfrm>
          <a:off x="5440939" y="395278"/>
          <a:ext cx="2202153" cy="11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СЕРІАЛИ</a:t>
          </a:r>
          <a:endParaRPr lang="ru-RU" sz="1100" kern="1200" dirty="0"/>
        </a:p>
      </dsp:txBody>
      <dsp:txXfrm>
        <a:off x="5440939" y="395278"/>
        <a:ext cx="2202153" cy="1183953"/>
      </dsp:txXfrm>
    </dsp:sp>
    <dsp:sp modelId="{1CA0A800-18D0-4E1C-AE18-DE983BECFEA8}">
      <dsp:nvSpPr>
        <dsp:cNvPr id="0" name=""/>
        <dsp:cNvSpPr/>
      </dsp:nvSpPr>
      <dsp:spPr>
        <a:xfrm rot="5400000">
          <a:off x="1689779" y="128889"/>
          <a:ext cx="1973256" cy="171673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85565" y="308126"/>
        <a:ext cx="1181684" cy="1358258"/>
      </dsp:txXfrm>
    </dsp:sp>
    <dsp:sp modelId="{291634F2-52AC-4588-972B-80405BF9751B}">
      <dsp:nvSpPr>
        <dsp:cNvPr id="0" name=""/>
        <dsp:cNvSpPr/>
      </dsp:nvSpPr>
      <dsp:spPr>
        <a:xfrm rot="5400000">
          <a:off x="2613263" y="1803789"/>
          <a:ext cx="1973256" cy="1716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«І не лишилося жодного», «Східний експрес», «Смерть на Нилі», «Привиди у Венеції»</a:t>
          </a:r>
          <a:endParaRPr lang="ru-RU" sz="1100" kern="1200" dirty="0"/>
        </a:p>
      </dsp:txBody>
      <dsp:txXfrm rot="-5400000">
        <a:off x="3009049" y="1983026"/>
        <a:ext cx="1181684" cy="1358258"/>
      </dsp:txXfrm>
    </dsp:sp>
    <dsp:sp modelId="{2F482666-8B98-43FC-9A59-BA9196F2B216}">
      <dsp:nvSpPr>
        <dsp:cNvPr id="0" name=""/>
        <dsp:cNvSpPr/>
      </dsp:nvSpPr>
      <dsp:spPr>
        <a:xfrm>
          <a:off x="539371" y="2070178"/>
          <a:ext cx="2131116" cy="11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Фільми</a:t>
          </a:r>
          <a:endParaRPr lang="ru-RU" sz="1100" kern="1200" dirty="0"/>
        </a:p>
      </dsp:txBody>
      <dsp:txXfrm>
        <a:off x="539371" y="2070178"/>
        <a:ext cx="2131116" cy="1183953"/>
      </dsp:txXfrm>
    </dsp:sp>
    <dsp:sp modelId="{440AA648-5074-4A9E-82AF-D0193F19FA25}">
      <dsp:nvSpPr>
        <dsp:cNvPr id="0" name=""/>
        <dsp:cNvSpPr/>
      </dsp:nvSpPr>
      <dsp:spPr>
        <a:xfrm rot="5400000">
          <a:off x="4467335" y="1803789"/>
          <a:ext cx="1973256" cy="171673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863121" y="1983026"/>
        <a:ext cx="1181684" cy="1358258"/>
      </dsp:txXfrm>
    </dsp:sp>
    <dsp:sp modelId="{4C47FC59-80BF-47B6-BBCB-12B69F352185}">
      <dsp:nvSpPr>
        <dsp:cNvPr id="0" name=""/>
        <dsp:cNvSpPr/>
      </dsp:nvSpPr>
      <dsp:spPr>
        <a:xfrm rot="5400000">
          <a:off x="3543851" y="3478688"/>
          <a:ext cx="1973256" cy="1716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«Дістати ножі»</a:t>
          </a:r>
          <a:endParaRPr lang="ru-RU" sz="1100" kern="1200" dirty="0"/>
        </a:p>
      </dsp:txBody>
      <dsp:txXfrm rot="-5400000">
        <a:off x="3939637" y="3657925"/>
        <a:ext cx="1181684" cy="1358258"/>
      </dsp:txXfrm>
    </dsp:sp>
    <dsp:sp modelId="{D93E6981-39F8-4140-B91F-601FEE1C5E8E}">
      <dsp:nvSpPr>
        <dsp:cNvPr id="0" name=""/>
        <dsp:cNvSpPr/>
      </dsp:nvSpPr>
      <dsp:spPr>
        <a:xfrm>
          <a:off x="5440939" y="3745078"/>
          <a:ext cx="2202153" cy="1183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Серіали, у яких є вплив детективів Агати Крісті</a:t>
          </a:r>
          <a:endParaRPr lang="ru-RU" sz="1100" kern="1200" dirty="0"/>
        </a:p>
      </dsp:txBody>
      <dsp:txXfrm>
        <a:off x="5440939" y="3745078"/>
        <a:ext cx="2202153" cy="1183953"/>
      </dsp:txXfrm>
    </dsp:sp>
    <dsp:sp modelId="{9087F7E3-F8A2-49C4-8E0E-696194DEDB8D}">
      <dsp:nvSpPr>
        <dsp:cNvPr id="0" name=""/>
        <dsp:cNvSpPr/>
      </dsp:nvSpPr>
      <dsp:spPr>
        <a:xfrm rot="5400000">
          <a:off x="1689779" y="3478688"/>
          <a:ext cx="1973256" cy="171673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85565" y="3657925"/>
        <a:ext cx="1181684" cy="135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Агата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Крісті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майстриня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детективного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наративу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94788"/>
            <a:ext cx="8748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</a:t>
            </a:r>
            <a:r>
              <a:rPr lang="ru-RU" sz="3200" dirty="0"/>
              <a:t>.	</a:t>
            </a:r>
            <a:r>
              <a:rPr lang="ru-RU" sz="3200" dirty="0" err="1"/>
              <a:t>Вплив</a:t>
            </a:r>
            <a:r>
              <a:rPr lang="ru-RU" sz="3200" dirty="0"/>
              <a:t> </a:t>
            </a:r>
            <a:r>
              <a:rPr lang="ru-RU" sz="3200" dirty="0" err="1" smtClean="0"/>
              <a:t>детективів</a:t>
            </a:r>
            <a:r>
              <a:rPr lang="ru-RU" sz="3200" dirty="0" smtClean="0"/>
              <a:t> </a:t>
            </a:r>
            <a:r>
              <a:rPr lang="ru-RU" sz="3200" dirty="0" err="1"/>
              <a:t>Конан</a:t>
            </a:r>
            <a:r>
              <a:rPr lang="ru-RU" sz="3200" dirty="0"/>
              <a:t> Дойла на </a:t>
            </a:r>
            <a:r>
              <a:rPr lang="ru-RU" sz="3200" dirty="0" err="1"/>
              <a:t>формування</a:t>
            </a:r>
            <a:r>
              <a:rPr lang="ru-RU" sz="3200" dirty="0"/>
              <a:t> </a:t>
            </a:r>
            <a:r>
              <a:rPr lang="ru-RU" sz="3200" dirty="0" err="1"/>
              <a:t>творчої</a:t>
            </a:r>
            <a:r>
              <a:rPr lang="ru-RU" sz="3200" dirty="0"/>
              <a:t> </a:t>
            </a:r>
            <a:r>
              <a:rPr lang="ru-RU" sz="3200" dirty="0" err="1"/>
              <a:t>особистості</a:t>
            </a:r>
            <a:r>
              <a:rPr lang="ru-RU" sz="3200" dirty="0"/>
              <a:t> </a:t>
            </a:r>
            <a:r>
              <a:rPr lang="ru-RU" sz="3200" dirty="0" err="1" smtClean="0"/>
              <a:t>Агати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Крісті</a:t>
            </a:r>
            <a:endParaRPr lang="ru-RU" sz="3200" dirty="0"/>
          </a:p>
          <a:p>
            <a:pPr algn="ctr"/>
            <a:r>
              <a:rPr lang="ru-RU" sz="3200" dirty="0"/>
              <a:t>2.	</a:t>
            </a:r>
            <a:r>
              <a:rPr lang="ru-RU" sz="3200" dirty="0" err="1"/>
              <a:t>Образи</a:t>
            </a:r>
            <a:r>
              <a:rPr lang="ru-RU" sz="3200" dirty="0"/>
              <a:t> </a:t>
            </a:r>
            <a:r>
              <a:rPr lang="ru-RU" sz="3200" dirty="0" err="1"/>
              <a:t>слідчих</a:t>
            </a:r>
            <a:r>
              <a:rPr lang="ru-RU" sz="3200" dirty="0"/>
              <a:t> </a:t>
            </a:r>
            <a:r>
              <a:rPr lang="ru-RU" sz="3200" dirty="0" smtClean="0"/>
              <a:t>в детективах </a:t>
            </a:r>
            <a:r>
              <a:rPr lang="ru-RU" sz="3200" dirty="0" err="1" smtClean="0"/>
              <a:t>Агати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Крісті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/>
            <a:r>
              <a:rPr lang="ru-RU" sz="3200" dirty="0"/>
              <a:t>3.	</a:t>
            </a:r>
            <a:r>
              <a:rPr lang="ru-RU" sz="3200" dirty="0" err="1"/>
              <a:t>Специфіка</a:t>
            </a:r>
            <a:r>
              <a:rPr lang="ru-RU" sz="3200" dirty="0"/>
              <a:t> </a:t>
            </a:r>
            <a:r>
              <a:rPr lang="ru-RU" sz="3200" dirty="0" err="1" smtClean="0"/>
              <a:t>детективних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Агати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Крісті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/>
            <a:r>
              <a:rPr lang="ru-RU" sz="3200" dirty="0"/>
              <a:t>4.	</a:t>
            </a:r>
            <a:r>
              <a:rPr lang="ru-RU" sz="3200" dirty="0" err="1" smtClean="0"/>
              <a:t>Детективи</a:t>
            </a:r>
            <a:r>
              <a:rPr lang="ru-RU" sz="3200" dirty="0" smtClean="0"/>
              <a:t> </a:t>
            </a:r>
            <a:r>
              <a:rPr lang="ru-RU" sz="3200" dirty="0" err="1" smtClean="0"/>
              <a:t>Агати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Крісті</a:t>
            </a:r>
            <a:r>
              <a:rPr lang="ru-RU" sz="3200" dirty="0" smtClean="0"/>
              <a:t> </a:t>
            </a:r>
            <a:r>
              <a:rPr lang="ru-RU" sz="3200" dirty="0"/>
              <a:t>в </a:t>
            </a:r>
            <a:r>
              <a:rPr lang="ru-RU" sz="3200" dirty="0" err="1"/>
              <a:t>сучасному</a:t>
            </a:r>
            <a:r>
              <a:rPr lang="ru-RU" sz="3200" dirty="0"/>
              <a:t> </a:t>
            </a:r>
            <a:r>
              <a:rPr lang="ru-RU" sz="3200" dirty="0" err="1"/>
              <a:t>світі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4954796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Агата </a:t>
            </a:r>
            <a:r>
              <a:rPr lang="uk-UA" b="1" i="1" dirty="0"/>
              <a:t>К</a:t>
            </a:r>
            <a:r>
              <a:rPr lang="uk-UA" b="1" i="1" dirty="0" smtClean="0"/>
              <a:t>рісті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" y="4204813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6700" y="1395165"/>
            <a:ext cx="648564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 err="1"/>
              <a:t>Яким</a:t>
            </a:r>
            <a:r>
              <a:rPr lang="ru-RU" sz="1400" dirty="0"/>
              <a:t> бути </a:t>
            </a:r>
            <a:r>
              <a:rPr lang="ru-RU" sz="1400" dirty="0" err="1"/>
              <a:t>моєму</a:t>
            </a:r>
            <a:r>
              <a:rPr lang="ru-RU" sz="1400" dirty="0"/>
              <a:t> детективу? Я перебрала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детективів</a:t>
            </a:r>
            <a:r>
              <a:rPr lang="ru-RU" sz="1400" dirty="0"/>
              <a:t>, </a:t>
            </a:r>
            <a:r>
              <a:rPr lang="ru-RU" sz="1400" dirty="0" err="1"/>
              <a:t>знайомих</a:t>
            </a:r>
            <a:r>
              <a:rPr lang="ru-RU" sz="1400" dirty="0"/>
              <a:t> </a:t>
            </a:r>
            <a:r>
              <a:rPr lang="ru-RU" sz="1400" dirty="0" err="1"/>
              <a:t>мені</a:t>
            </a:r>
            <a:r>
              <a:rPr lang="ru-RU" sz="1400" dirty="0"/>
              <a:t> з </a:t>
            </a:r>
            <a:r>
              <a:rPr lang="ru-RU" sz="1400" dirty="0" err="1"/>
              <a:t>книжок</a:t>
            </a:r>
            <a:r>
              <a:rPr lang="ru-RU" sz="1400" dirty="0"/>
              <a:t>. </a:t>
            </a:r>
            <a:r>
              <a:rPr lang="ru-RU" sz="1400" dirty="0" err="1"/>
              <a:t>Звичайно</a:t>
            </a:r>
            <a:r>
              <a:rPr lang="ru-RU" sz="1400" dirty="0"/>
              <a:t>, </a:t>
            </a:r>
            <a:r>
              <a:rPr lang="ru-RU" sz="1400" dirty="0" err="1"/>
              <a:t>незрівнянний</a:t>
            </a:r>
            <a:r>
              <a:rPr lang="ru-RU" sz="1400" dirty="0"/>
              <a:t> Шерлок Холмс - з ним не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зрівнятися</a:t>
            </a:r>
            <a:r>
              <a:rPr lang="ru-RU" sz="1400" dirty="0"/>
              <a:t> </a:t>
            </a:r>
            <a:r>
              <a:rPr lang="ru-RU" sz="1400" dirty="0" err="1"/>
              <a:t>ніхто</a:t>
            </a:r>
            <a:r>
              <a:rPr lang="ru-RU" sz="1400" dirty="0"/>
              <a:t>… Але </a:t>
            </a:r>
            <a:r>
              <a:rPr lang="ru-RU" sz="1400" dirty="0" err="1"/>
              <a:t>мені</a:t>
            </a:r>
            <a:r>
              <a:rPr lang="ru-RU" sz="1400" dirty="0"/>
              <a:t> </a:t>
            </a:r>
            <a:r>
              <a:rPr lang="ru-RU" sz="1400" dirty="0" err="1"/>
              <a:t>хотілося</a:t>
            </a:r>
            <a:r>
              <a:rPr lang="ru-RU" sz="1400" dirty="0"/>
              <a:t> б </a:t>
            </a:r>
            <a:r>
              <a:rPr lang="ru-RU" sz="1400" dirty="0" err="1"/>
              <a:t>вигадати</a:t>
            </a:r>
            <a:r>
              <a:rPr lang="ru-RU" sz="1400" dirty="0"/>
              <a:t> </a:t>
            </a:r>
            <a:r>
              <a:rPr lang="ru-RU" sz="1400" dirty="0" err="1"/>
              <a:t>когось</a:t>
            </a:r>
            <a:r>
              <a:rPr lang="ru-RU" sz="1400" dirty="0"/>
              <a:t> нового….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мені</a:t>
            </a:r>
            <a:r>
              <a:rPr lang="ru-RU" sz="1400" dirty="0"/>
              <a:t> </a:t>
            </a:r>
            <a:r>
              <a:rPr lang="ru-RU" sz="1400" dirty="0" err="1"/>
              <a:t>робити</a:t>
            </a:r>
            <a:r>
              <a:rPr lang="ru-RU" sz="1400" dirty="0"/>
              <a:t>? </a:t>
            </a:r>
            <a:r>
              <a:rPr lang="ru-RU" sz="1400" dirty="0" err="1"/>
              <a:t>Можливо</a:t>
            </a:r>
            <a:r>
              <a:rPr lang="ru-RU" sz="1400" dirty="0"/>
              <a:t>, школяр? </a:t>
            </a:r>
            <a:r>
              <a:rPr lang="ru-RU" sz="1400" dirty="0" err="1"/>
              <a:t>Занадто</a:t>
            </a:r>
            <a:r>
              <a:rPr lang="ru-RU" sz="1400" dirty="0"/>
              <a:t> </a:t>
            </a:r>
            <a:r>
              <a:rPr lang="ru-RU" sz="1400" dirty="0" err="1"/>
              <a:t>важко</a:t>
            </a:r>
            <a:r>
              <a:rPr lang="ru-RU" sz="1400" dirty="0"/>
              <a:t>. </a:t>
            </a:r>
            <a:r>
              <a:rPr lang="ru-RU" sz="1400" dirty="0" err="1"/>
              <a:t>Вчений</a:t>
            </a:r>
            <a:r>
              <a:rPr lang="ru-RU" sz="1400" dirty="0"/>
              <a:t>? Але </a:t>
            </a:r>
            <a:r>
              <a:rPr lang="ru-RU" sz="1400" dirty="0" err="1"/>
              <a:t>що</a:t>
            </a:r>
            <a:r>
              <a:rPr lang="ru-RU" sz="1400" dirty="0"/>
              <a:t> я знаю про </a:t>
            </a:r>
            <a:r>
              <a:rPr lang="ru-RU" sz="1400" dirty="0" err="1"/>
              <a:t>вчених</a:t>
            </a:r>
            <a:r>
              <a:rPr lang="ru-RU" sz="1400" dirty="0"/>
              <a:t>? </a:t>
            </a:r>
            <a:r>
              <a:rPr lang="ru-RU" sz="1400" dirty="0" err="1"/>
              <a:t>Потім</a:t>
            </a:r>
            <a:r>
              <a:rPr lang="ru-RU" sz="1400" dirty="0"/>
              <a:t> я </a:t>
            </a:r>
            <a:r>
              <a:rPr lang="ru-RU" sz="1400" dirty="0" err="1"/>
              <a:t>згадала</a:t>
            </a:r>
            <a:r>
              <a:rPr lang="ru-RU" sz="1400" dirty="0"/>
              <a:t> про наших </a:t>
            </a:r>
            <a:r>
              <a:rPr lang="ru-RU" sz="1400" dirty="0" err="1"/>
              <a:t>бельгійських</a:t>
            </a:r>
            <a:r>
              <a:rPr lang="ru-RU" sz="1400" dirty="0"/>
              <a:t> </a:t>
            </a:r>
            <a:r>
              <a:rPr lang="ru-RU" sz="1400" dirty="0" err="1"/>
              <a:t>біженців</a:t>
            </a:r>
            <a:r>
              <a:rPr lang="ru-RU" sz="1400" dirty="0"/>
              <a:t>. У </a:t>
            </a:r>
            <a:r>
              <a:rPr lang="ru-RU" sz="1400" dirty="0" err="1"/>
              <a:t>нашій</a:t>
            </a:r>
            <a:r>
              <a:rPr lang="ru-RU" sz="1400" dirty="0"/>
              <a:t> </a:t>
            </a:r>
            <a:r>
              <a:rPr lang="ru-RU" sz="1400" dirty="0" err="1"/>
              <a:t>парафії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ціла</a:t>
            </a:r>
            <a:r>
              <a:rPr lang="ru-RU" sz="1400" dirty="0"/>
              <a:t> </a:t>
            </a:r>
            <a:r>
              <a:rPr lang="ru-RU" sz="1400" dirty="0" err="1"/>
              <a:t>колонія</a:t>
            </a:r>
            <a:r>
              <a:rPr lang="ru-RU" sz="1400" dirty="0"/>
              <a:t> </a:t>
            </a:r>
            <a:r>
              <a:rPr lang="ru-RU" sz="1400" dirty="0" err="1"/>
              <a:t>бельгійських</a:t>
            </a:r>
            <a:r>
              <a:rPr lang="ru-RU" sz="1400" dirty="0"/>
              <a:t> </a:t>
            </a:r>
            <a:r>
              <a:rPr lang="ru-RU" sz="1400" dirty="0" err="1"/>
              <a:t>біженців</a:t>
            </a:r>
            <a:r>
              <a:rPr lang="ru-RU" sz="1400" dirty="0"/>
              <a:t>.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просто </a:t>
            </a:r>
            <a:r>
              <a:rPr lang="ru-RU" sz="1400" dirty="0" err="1"/>
              <a:t>захлеснула</a:t>
            </a:r>
            <a:r>
              <a:rPr lang="ru-RU" sz="1400" dirty="0"/>
              <a:t> </a:t>
            </a:r>
            <a:r>
              <a:rPr lang="ru-RU" sz="1400" dirty="0" err="1"/>
              <a:t>хвиля</a:t>
            </a:r>
            <a:r>
              <a:rPr lang="ru-RU" sz="1400" dirty="0"/>
              <a:t> </a:t>
            </a:r>
            <a:r>
              <a:rPr lang="ru-RU" sz="1400" dirty="0" err="1"/>
              <a:t>почуттів</a:t>
            </a:r>
            <a:r>
              <a:rPr lang="ru-RU" sz="1400" dirty="0"/>
              <a:t> </a:t>
            </a:r>
            <a:r>
              <a:rPr lang="ru-RU" sz="1400" dirty="0" err="1"/>
              <a:t>співчуття</a:t>
            </a:r>
            <a:r>
              <a:rPr lang="ru-RU" sz="1400" dirty="0"/>
              <a:t> та </a:t>
            </a:r>
            <a:r>
              <a:rPr lang="ru-RU" sz="1400" dirty="0" err="1"/>
              <a:t>любові</a:t>
            </a:r>
            <a:r>
              <a:rPr lang="ru-RU" sz="1400" dirty="0"/>
              <a:t> до них. </a:t>
            </a:r>
            <a:r>
              <a:rPr lang="ru-RU" sz="1400" dirty="0" err="1"/>
              <a:t>Їм</a:t>
            </a:r>
            <a:r>
              <a:rPr lang="ru-RU" sz="1400" dirty="0"/>
              <a:t> обставляли </a:t>
            </a:r>
            <a:r>
              <a:rPr lang="ru-RU" sz="1400" dirty="0" err="1"/>
              <a:t>будинки</a:t>
            </a:r>
            <a:r>
              <a:rPr lang="ru-RU" sz="1400" dirty="0"/>
              <a:t>, </a:t>
            </a:r>
            <a:r>
              <a:rPr lang="ru-RU" sz="1400" dirty="0" err="1"/>
              <a:t>покращуючи</a:t>
            </a:r>
            <a:r>
              <a:rPr lang="ru-RU" sz="1400" dirty="0"/>
              <a:t> </a:t>
            </a:r>
            <a:r>
              <a:rPr lang="ru-RU" sz="1400" dirty="0" err="1"/>
              <a:t>умови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, </a:t>
            </a:r>
            <a:r>
              <a:rPr lang="ru-RU" sz="1400" dirty="0" err="1"/>
              <a:t>роблячи</a:t>
            </a:r>
            <a:r>
              <a:rPr lang="ru-RU" sz="1400" dirty="0"/>
              <a:t> все </a:t>
            </a:r>
            <a:r>
              <a:rPr lang="ru-RU" sz="1400" dirty="0" err="1"/>
              <a:t>можливе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полегшити</a:t>
            </a:r>
            <a:r>
              <a:rPr lang="ru-RU" sz="1400" dirty="0"/>
              <a:t> </a:t>
            </a:r>
            <a:r>
              <a:rPr lang="ru-RU" sz="1400" dirty="0" err="1"/>
              <a:t>їхнє</a:t>
            </a:r>
            <a:r>
              <a:rPr lang="ru-RU" sz="1400" dirty="0"/>
              <a:t> </a:t>
            </a:r>
            <a:r>
              <a:rPr lang="ru-RU" sz="1400" dirty="0" err="1"/>
              <a:t>існування</a:t>
            </a:r>
            <a:r>
              <a:rPr lang="ru-RU" sz="1400" dirty="0"/>
              <a:t>. </a:t>
            </a:r>
            <a:r>
              <a:rPr lang="ru-RU" sz="1400" dirty="0" err="1"/>
              <a:t>Пізніше</a:t>
            </a:r>
            <a:r>
              <a:rPr lang="ru-RU" sz="1400" dirty="0"/>
              <a:t> </a:t>
            </a:r>
            <a:r>
              <a:rPr lang="ru-RU" sz="1400" dirty="0" err="1"/>
              <a:t>виникла</a:t>
            </a:r>
            <a:r>
              <a:rPr lang="ru-RU" sz="1400" dirty="0"/>
              <a:t> </a:t>
            </a:r>
            <a:r>
              <a:rPr lang="ru-RU" sz="1400" dirty="0" err="1"/>
              <a:t>типова</a:t>
            </a:r>
            <a:r>
              <a:rPr lang="ru-RU" sz="1400" dirty="0"/>
              <a:t> </a:t>
            </a:r>
            <a:r>
              <a:rPr lang="ru-RU" sz="1400" dirty="0" err="1"/>
              <a:t>реакція</a:t>
            </a:r>
            <a:r>
              <a:rPr lang="ru-RU" sz="1400" dirty="0"/>
              <a:t>, коли </a:t>
            </a:r>
            <a:r>
              <a:rPr lang="ru-RU" sz="1400" dirty="0" err="1"/>
              <a:t>здалося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бельгійці</a:t>
            </a:r>
            <a:r>
              <a:rPr lang="ru-RU" sz="1400" dirty="0"/>
              <a:t> </a:t>
            </a:r>
            <a:r>
              <a:rPr lang="ru-RU" sz="1400" dirty="0" err="1"/>
              <a:t>недостатньо</a:t>
            </a:r>
            <a:r>
              <a:rPr lang="ru-RU" sz="1400" dirty="0"/>
              <a:t> </a:t>
            </a:r>
            <a:r>
              <a:rPr lang="ru-RU" sz="1400" dirty="0" err="1"/>
              <a:t>вдячні</a:t>
            </a:r>
            <a:r>
              <a:rPr lang="ru-RU" sz="1400" dirty="0"/>
              <a:t> за все, </a:t>
            </a:r>
            <a:r>
              <a:rPr lang="ru-RU" sz="1400" dirty="0" err="1"/>
              <a:t>що</a:t>
            </a:r>
            <a:r>
              <a:rPr lang="ru-RU" sz="1400" dirty="0"/>
              <a:t> для них </a:t>
            </a:r>
            <a:r>
              <a:rPr lang="ru-RU" sz="1400" dirty="0" err="1"/>
              <a:t>робили</a:t>
            </a:r>
            <a:r>
              <a:rPr lang="ru-RU" sz="1400" dirty="0"/>
              <a:t>, і </a:t>
            </a:r>
            <a:r>
              <a:rPr lang="ru-RU" sz="1400" dirty="0" err="1"/>
              <a:t>скаржаться</a:t>
            </a:r>
            <a:r>
              <a:rPr lang="ru-RU" sz="1400" dirty="0"/>
              <a:t> на </a:t>
            </a:r>
            <a:r>
              <a:rPr lang="ru-RU" sz="1400" dirty="0" err="1"/>
              <a:t>щось</a:t>
            </a:r>
            <a:r>
              <a:rPr lang="ru-RU" sz="1400" dirty="0"/>
              <a:t>. </a:t>
            </a:r>
            <a:r>
              <a:rPr lang="ru-RU" sz="1400" dirty="0" err="1"/>
              <a:t>Нікому</a:t>
            </a:r>
            <a:r>
              <a:rPr lang="ru-RU" sz="1400" dirty="0"/>
              <a:t> не спадало на думку, як </a:t>
            </a:r>
            <a:r>
              <a:rPr lang="ru-RU" sz="1400" dirty="0" err="1"/>
              <a:t>незатишно</a:t>
            </a:r>
            <a:r>
              <a:rPr lang="ru-RU" sz="1400" dirty="0"/>
              <a:t> </a:t>
            </a:r>
            <a:r>
              <a:rPr lang="ru-RU" sz="1400" dirty="0" err="1"/>
              <a:t>цим</a:t>
            </a:r>
            <a:r>
              <a:rPr lang="ru-RU" sz="1400" dirty="0"/>
              <a:t> </a:t>
            </a:r>
            <a:r>
              <a:rPr lang="ru-RU" sz="1400" dirty="0" err="1"/>
              <a:t>бідним</a:t>
            </a:r>
            <a:r>
              <a:rPr lang="ru-RU" sz="1400" dirty="0"/>
              <a:t> людям,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опинилися</a:t>
            </a:r>
            <a:r>
              <a:rPr lang="ru-RU" sz="1400" dirty="0"/>
              <a:t> в </a:t>
            </a:r>
            <a:r>
              <a:rPr lang="ru-RU" sz="1400" dirty="0" err="1"/>
              <a:t>чужій</a:t>
            </a:r>
            <a:r>
              <a:rPr lang="ru-RU" sz="1400" dirty="0"/>
              <a:t> </a:t>
            </a:r>
            <a:r>
              <a:rPr lang="ru-RU" sz="1400" dirty="0" err="1"/>
              <a:t>країні</a:t>
            </a:r>
            <a:r>
              <a:rPr lang="ru-RU" sz="1400" dirty="0"/>
              <a:t>, де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/>
              <a:t>ніхто</a:t>
            </a:r>
            <a:r>
              <a:rPr lang="ru-RU" sz="1400" dirty="0"/>
              <a:t> не говорив </a:t>
            </a:r>
            <a:r>
              <a:rPr lang="ru-RU" sz="1400" dirty="0" err="1"/>
              <a:t>їхньою</a:t>
            </a:r>
            <a:r>
              <a:rPr lang="ru-RU" sz="1400" dirty="0"/>
              <a:t> </a:t>
            </a:r>
            <a:r>
              <a:rPr lang="ru-RU" sz="1400" dirty="0" err="1"/>
              <a:t>мовою</a:t>
            </a:r>
            <a:r>
              <a:rPr lang="ru-RU" sz="1400" dirty="0"/>
              <a:t>. "</a:t>
            </a:r>
            <a:r>
              <a:rPr lang="ru-RU" sz="1400" dirty="0" err="1"/>
              <a:t>Чому</a:t>
            </a:r>
            <a:r>
              <a:rPr lang="ru-RU" sz="1400" dirty="0"/>
              <a:t> б </a:t>
            </a:r>
            <a:r>
              <a:rPr lang="ru-RU" sz="1400" dirty="0" err="1"/>
              <a:t>моєму</a:t>
            </a:r>
            <a:r>
              <a:rPr lang="ru-RU" sz="1400" dirty="0"/>
              <a:t> детективу не стати </a:t>
            </a:r>
            <a:r>
              <a:rPr lang="ru-RU" sz="1400" dirty="0" err="1"/>
              <a:t>бельгійцем</a:t>
            </a:r>
            <a:r>
              <a:rPr lang="ru-RU" sz="1400" dirty="0"/>
              <a:t>?" - подумала я.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біженців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зустріти</a:t>
            </a:r>
            <a:r>
              <a:rPr lang="ru-RU" sz="1400" dirty="0"/>
              <a:t> будь-кого. Як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колишнього</a:t>
            </a:r>
            <a:r>
              <a:rPr lang="ru-RU" sz="1400" dirty="0"/>
              <a:t> </a:t>
            </a:r>
            <a:r>
              <a:rPr lang="ru-RU" sz="1400" dirty="0" err="1"/>
              <a:t>поліцейського</a:t>
            </a:r>
            <a:r>
              <a:rPr lang="ru-RU" sz="1400" dirty="0"/>
              <a:t> </a:t>
            </a:r>
            <a:r>
              <a:rPr lang="ru-RU" sz="1400" dirty="0" err="1"/>
              <a:t>офіцера</a:t>
            </a:r>
            <a:r>
              <a:rPr lang="ru-RU" sz="1400" dirty="0"/>
              <a:t>? У </a:t>
            </a:r>
            <a:r>
              <a:rPr lang="ru-RU" sz="1400" dirty="0" err="1"/>
              <a:t>відставці</a:t>
            </a:r>
            <a:r>
              <a:rPr lang="ru-RU" sz="1400" dirty="0"/>
              <a:t>. Не </a:t>
            </a:r>
            <a:r>
              <a:rPr lang="ru-RU" sz="1400" dirty="0" err="1"/>
              <a:t>надто</a:t>
            </a:r>
            <a:r>
              <a:rPr lang="ru-RU" sz="1400" dirty="0"/>
              <a:t> молодого…</a:t>
            </a:r>
            <a:r>
              <a:rPr lang="ru-RU" sz="1400" dirty="0" err="1"/>
              <a:t>Коротше</a:t>
            </a:r>
            <a:r>
              <a:rPr lang="ru-RU" sz="1400" dirty="0"/>
              <a:t> </a:t>
            </a:r>
            <a:r>
              <a:rPr lang="ru-RU" sz="1400" dirty="0" err="1"/>
              <a:t>кажучи</a:t>
            </a:r>
            <a:r>
              <a:rPr lang="ru-RU" sz="1400" dirty="0"/>
              <a:t>, я </a:t>
            </a:r>
            <a:r>
              <a:rPr lang="ru-RU" sz="1400" dirty="0" err="1"/>
              <a:t>зупинилася</a:t>
            </a:r>
            <a:r>
              <a:rPr lang="ru-RU" sz="1400" dirty="0"/>
              <a:t> на </a:t>
            </a:r>
            <a:r>
              <a:rPr lang="ru-RU" sz="1400" dirty="0" err="1"/>
              <a:t>детективі-бельгійці</a:t>
            </a:r>
            <a:r>
              <a:rPr lang="ru-RU" sz="1400" dirty="0"/>
              <a:t>. Нехай </a:t>
            </a:r>
            <a:r>
              <a:rPr lang="ru-RU" sz="1400" dirty="0" err="1"/>
              <a:t>тепер</a:t>
            </a:r>
            <a:r>
              <a:rPr lang="ru-RU" sz="1400" dirty="0"/>
              <a:t> </a:t>
            </a:r>
            <a:r>
              <a:rPr lang="ru-RU" sz="1400" dirty="0" err="1"/>
              <a:t>дозріває</a:t>
            </a:r>
            <a:r>
              <a:rPr lang="ru-RU" sz="1400" dirty="0"/>
              <a:t> сам. </a:t>
            </a:r>
            <a:r>
              <a:rPr lang="ru-RU" sz="1400" dirty="0" err="1"/>
              <a:t>Можливо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колись </a:t>
            </a:r>
            <a:r>
              <a:rPr lang="ru-RU" sz="1400" dirty="0" err="1"/>
              <a:t>інспектором</a:t>
            </a:r>
            <a:r>
              <a:rPr lang="ru-RU" sz="1400" dirty="0"/>
              <a:t> </a:t>
            </a:r>
            <a:r>
              <a:rPr lang="ru-RU" sz="1400" dirty="0" err="1"/>
              <a:t>поліції</a:t>
            </a:r>
            <a:r>
              <a:rPr lang="ru-RU" sz="1400" dirty="0"/>
              <a:t> і, </a:t>
            </a:r>
            <a:r>
              <a:rPr lang="ru-RU" sz="1400" dirty="0" err="1"/>
              <a:t>отже</a:t>
            </a:r>
            <a:r>
              <a:rPr lang="ru-RU" sz="1400" dirty="0"/>
              <a:t>,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певне</a:t>
            </a:r>
            <a:r>
              <a:rPr lang="ru-RU" sz="1400" dirty="0"/>
              <a:t> </a:t>
            </a:r>
            <a:r>
              <a:rPr lang="ru-RU" sz="1400" dirty="0" err="1"/>
              <a:t>уявлення</a:t>
            </a:r>
            <a:r>
              <a:rPr lang="ru-RU" sz="1400" dirty="0"/>
              <a:t> про </a:t>
            </a:r>
            <a:r>
              <a:rPr lang="ru-RU" sz="1400" dirty="0" err="1"/>
              <a:t>злочини</a:t>
            </a:r>
            <a:r>
              <a:rPr lang="ru-RU" sz="1400" dirty="0"/>
              <a:t>. "</a:t>
            </a:r>
            <a:r>
              <a:rPr lang="ru-RU" sz="1400" dirty="0" err="1"/>
              <a:t>Педантичний</a:t>
            </a:r>
            <a:r>
              <a:rPr lang="ru-RU" sz="1400" dirty="0"/>
              <a:t> і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акуратний</a:t>
            </a:r>
            <a:r>
              <a:rPr lang="ru-RU" sz="1400" dirty="0"/>
              <a:t>", - подумала я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прибирання</a:t>
            </a:r>
            <a:r>
              <a:rPr lang="ru-RU" sz="1400" dirty="0"/>
              <a:t>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/>
              <a:t>кімнати</a:t>
            </a:r>
            <a:r>
              <a:rPr lang="ru-RU" sz="1400" dirty="0"/>
              <a:t>, </a:t>
            </a:r>
            <a:r>
              <a:rPr lang="ru-RU" sz="1400" dirty="0" err="1"/>
              <a:t>заваленої</a:t>
            </a:r>
            <a:r>
              <a:rPr lang="ru-RU" sz="1400" dirty="0"/>
              <a:t> </a:t>
            </a:r>
            <a:r>
              <a:rPr lang="ru-RU" sz="1400" dirty="0" err="1"/>
              <a:t>різними</a:t>
            </a:r>
            <a:r>
              <a:rPr lang="ru-RU" sz="1400" dirty="0"/>
              <a:t> речами. </a:t>
            </a:r>
            <a:r>
              <a:rPr lang="ru-RU" sz="1400" dirty="0" err="1"/>
              <a:t>Акуратний</a:t>
            </a:r>
            <a:r>
              <a:rPr lang="ru-RU" sz="1400" dirty="0"/>
              <a:t> маленький </a:t>
            </a:r>
            <a:r>
              <a:rPr lang="ru-RU" sz="1400" dirty="0" err="1"/>
              <a:t>чоловічок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постійно</a:t>
            </a:r>
            <a:r>
              <a:rPr lang="ru-RU" sz="1400" dirty="0"/>
              <a:t> наводить порядок, все кладе на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. І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розумний</a:t>
            </a:r>
            <a:r>
              <a:rPr lang="ru-RU" sz="1400" dirty="0"/>
              <a:t> - у </a:t>
            </a:r>
            <a:r>
              <a:rPr lang="ru-RU" sz="1400" dirty="0" err="1"/>
              <a:t>нього</a:t>
            </a:r>
            <a:r>
              <a:rPr lang="ru-RU" sz="1400" dirty="0"/>
              <a:t> є </a:t>
            </a:r>
            <a:r>
              <a:rPr lang="ru-RU" sz="1400" dirty="0" err="1"/>
              <a:t>маленькі</a:t>
            </a:r>
            <a:r>
              <a:rPr lang="ru-RU" sz="1400" dirty="0"/>
              <a:t> </a:t>
            </a:r>
            <a:r>
              <a:rPr lang="ru-RU" sz="1400" dirty="0" err="1"/>
              <a:t>сірі</a:t>
            </a:r>
            <a:r>
              <a:rPr lang="ru-RU" sz="1400" dirty="0"/>
              <a:t> </a:t>
            </a:r>
            <a:r>
              <a:rPr lang="ru-RU" sz="1400" dirty="0" err="1"/>
              <a:t>клітини</a:t>
            </a:r>
            <a:r>
              <a:rPr lang="ru-RU" sz="1400" dirty="0"/>
              <a:t> в </a:t>
            </a:r>
            <a:r>
              <a:rPr lang="ru-RU" sz="1400" dirty="0" err="1"/>
              <a:t>голові</a:t>
            </a:r>
            <a:r>
              <a:rPr lang="ru-RU" sz="1400" dirty="0"/>
              <a:t> - </a:t>
            </a:r>
            <a:r>
              <a:rPr lang="ru-RU" sz="1400" dirty="0" err="1"/>
              <a:t>гарний</a:t>
            </a:r>
            <a:r>
              <a:rPr lang="ru-RU" sz="1400" dirty="0"/>
              <a:t> </a:t>
            </a:r>
            <a:r>
              <a:rPr lang="ru-RU" sz="1400" dirty="0" err="1"/>
              <a:t>вираз</a:t>
            </a:r>
            <a:r>
              <a:rPr lang="ru-RU" sz="1400" dirty="0"/>
              <a:t>, я </a:t>
            </a:r>
            <a:r>
              <a:rPr lang="ru-RU" sz="1400" dirty="0" err="1"/>
              <a:t>обов'язково</a:t>
            </a:r>
            <a:r>
              <a:rPr lang="ru-RU" sz="1400" dirty="0"/>
              <a:t> повинна </a:t>
            </a:r>
            <a:r>
              <a:rPr lang="ru-RU" sz="1400" dirty="0" err="1"/>
              <a:t>використовувати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- так, </a:t>
            </a:r>
            <a:r>
              <a:rPr lang="ru-RU" sz="1400" dirty="0" err="1"/>
              <a:t>маленькі</a:t>
            </a:r>
            <a:r>
              <a:rPr lang="ru-RU" sz="1400" dirty="0"/>
              <a:t> </a:t>
            </a:r>
            <a:r>
              <a:rPr lang="ru-RU" sz="1400" dirty="0" err="1"/>
              <a:t>сірі</a:t>
            </a:r>
            <a:r>
              <a:rPr lang="ru-RU" sz="1400" dirty="0"/>
              <a:t> </a:t>
            </a:r>
            <a:r>
              <a:rPr lang="ru-RU" sz="1400" dirty="0" err="1" smtClean="0"/>
              <a:t>клітини</a:t>
            </a:r>
            <a:r>
              <a:rPr lang="ru-RU" sz="1400" dirty="0" smtClean="0"/>
              <a:t>…Не </a:t>
            </a:r>
            <a:r>
              <a:rPr lang="ru-RU" sz="1400" dirty="0"/>
              <a:t>знаю, </a:t>
            </a:r>
            <a:r>
              <a:rPr lang="ru-RU" sz="1400" dirty="0" err="1"/>
              <a:t>чому</a:t>
            </a:r>
            <a:r>
              <a:rPr lang="ru-RU" sz="1400" dirty="0"/>
              <a:t> я </a:t>
            </a:r>
            <a:r>
              <a:rPr lang="ru-RU" sz="1400" dirty="0" err="1"/>
              <a:t>зупинилася</a:t>
            </a:r>
            <a:r>
              <a:rPr lang="ru-RU" sz="1400" dirty="0"/>
              <a:t> на </a:t>
            </a:r>
            <a:r>
              <a:rPr lang="ru-RU" sz="1400" dirty="0" err="1"/>
              <a:t>прізвищі</a:t>
            </a:r>
            <a:r>
              <a:rPr lang="ru-RU" sz="1400" dirty="0"/>
              <a:t> </a:t>
            </a:r>
            <a:r>
              <a:rPr lang="ru-RU" sz="1400" dirty="0" err="1"/>
              <a:t>Пуаро</a:t>
            </a:r>
            <a:r>
              <a:rPr lang="ru-RU" sz="1400" dirty="0"/>
              <a:t>, — </a:t>
            </a:r>
            <a:r>
              <a:rPr lang="ru-RU" sz="1400" dirty="0" err="1"/>
              <a:t>вичитала</a:t>
            </a:r>
            <a:r>
              <a:rPr lang="ru-RU" sz="1400" dirty="0"/>
              <a:t>, </a:t>
            </a:r>
            <a:r>
              <a:rPr lang="ru-RU" sz="1400" dirty="0" err="1"/>
              <a:t>почула</a:t>
            </a:r>
            <a:r>
              <a:rPr lang="ru-RU" sz="1400" dirty="0"/>
              <a:t> </a:t>
            </a:r>
            <a:r>
              <a:rPr lang="ru-RU" sz="1400" dirty="0" err="1"/>
              <a:t>десь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просто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прізвище</a:t>
            </a:r>
            <a:r>
              <a:rPr lang="ru-RU" sz="1400" dirty="0"/>
              <a:t> </a:t>
            </a:r>
            <a:r>
              <a:rPr lang="ru-RU" sz="1400" dirty="0" err="1"/>
              <a:t>народилося</a:t>
            </a:r>
            <a:r>
              <a:rPr lang="ru-RU" sz="1400" dirty="0"/>
              <a:t> у мене в </a:t>
            </a:r>
            <a:r>
              <a:rPr lang="ru-RU" sz="1400" dirty="0" err="1"/>
              <a:t>голові</a:t>
            </a:r>
            <a:r>
              <a:rPr lang="ru-RU" sz="1400" dirty="0"/>
              <a:t>, — але </a:t>
            </a:r>
            <a:r>
              <a:rPr lang="ru-RU" sz="1400" dirty="0" err="1"/>
              <a:t>народилася</a:t>
            </a:r>
            <a:r>
              <a:rPr lang="ru-RU" sz="1400" dirty="0"/>
              <a:t>. </a:t>
            </a:r>
            <a:r>
              <a:rPr lang="ru-RU" sz="1400" dirty="0" err="1"/>
              <a:t>Тепер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став не Геркулесом, а </a:t>
            </a:r>
            <a:r>
              <a:rPr lang="ru-RU" sz="1400" dirty="0" err="1"/>
              <a:t>Еркюлем</a:t>
            </a:r>
            <a:r>
              <a:rPr lang="ru-RU" sz="1400" dirty="0"/>
              <a:t> - </a:t>
            </a:r>
            <a:r>
              <a:rPr lang="ru-RU" sz="1400" dirty="0" err="1"/>
              <a:t>Еркюль</a:t>
            </a:r>
            <a:r>
              <a:rPr lang="ru-RU" sz="1400" dirty="0"/>
              <a:t> </a:t>
            </a:r>
            <a:r>
              <a:rPr lang="ru-RU" sz="1400" dirty="0" err="1"/>
              <a:t>Пуаро</a:t>
            </a:r>
            <a:r>
              <a:rPr lang="ru-RU" sz="1400" dirty="0"/>
              <a:t>. Ось </a:t>
            </a:r>
            <a:r>
              <a:rPr lang="ru-RU" sz="1400" dirty="0" err="1"/>
              <a:t>тепер</a:t>
            </a:r>
            <a:r>
              <a:rPr lang="ru-RU" sz="1400" dirty="0"/>
              <a:t>, слава </a:t>
            </a:r>
            <a:r>
              <a:rPr lang="ru-RU" sz="1400" dirty="0" err="1"/>
              <a:t>тобі</a:t>
            </a:r>
            <a:r>
              <a:rPr lang="ru-RU" sz="1400" dirty="0"/>
              <a:t> Господи, все </a:t>
            </a:r>
            <a:r>
              <a:rPr lang="ru-RU" sz="1400" dirty="0" err="1"/>
              <a:t>влаштувалося</a:t>
            </a:r>
            <a:r>
              <a:rPr lang="ru-RU" sz="1400" dirty="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8251719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Хто веде слідство у детективах Агати Крісті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7281732"/>
              </p:ext>
            </p:extLst>
          </p:nvPr>
        </p:nvGraphicFramePr>
        <p:xfrm>
          <a:off x="1524000" y="1396999"/>
          <a:ext cx="6096000" cy="532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3875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0795279"/>
              </p:ext>
            </p:extLst>
          </p:nvPr>
        </p:nvGraphicFramePr>
        <p:xfrm>
          <a:off x="857839" y="1430109"/>
          <a:ext cx="6696173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39" y="493976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398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776670"/>
              </p:ext>
            </p:extLst>
          </p:nvPr>
        </p:nvGraphicFramePr>
        <p:xfrm>
          <a:off x="527901" y="1396999"/>
          <a:ext cx="8182465" cy="532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9585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444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Агата Крісті – майстриня детективного наративу     </vt:lpstr>
      <vt:lpstr>АНОНС</vt:lpstr>
      <vt:lpstr>Агата Крісті</vt:lpstr>
      <vt:lpstr>Хто веде слідство у детективах Агати Крісті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156</cp:revision>
  <dcterms:created xsi:type="dcterms:W3CDTF">2016-11-18T14:12:19Z</dcterms:created>
  <dcterms:modified xsi:type="dcterms:W3CDTF">2025-07-12T12:13:18Z</dcterms:modified>
</cp:coreProperties>
</file>