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638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0830C-978E-45AC-B807-B6B89B99F41C}" type="doc">
      <dgm:prSet loTypeId="urn:microsoft.com/office/officeart/2005/8/layout/pList2" loCatId="list" qsTypeId="urn:microsoft.com/office/officeart/2005/8/quickstyle/3d1" qsCatId="3D" csTypeId="urn:microsoft.com/office/officeart/2005/8/colors/colorful1" csCatId="colorful" phldr="1"/>
      <dgm:spPr/>
    </dgm:pt>
    <dgm:pt modelId="{85D10488-8CFF-458D-A489-63681AE9A0FB}">
      <dgm:prSet phldrT="[Текст]" custT="1"/>
      <dgm:spPr/>
      <dgm:t>
        <a:bodyPr anchor="ctr"/>
        <a:lstStyle/>
        <a:p>
          <a:r>
            <a:rPr lang="uk-UA" sz="2400" b="1" dirty="0" err="1" smtClean="0">
              <a:latin typeface="Georgia" pitchFamily="18" charset="0"/>
            </a:rPr>
            <a:t>специ-фічне</a:t>
          </a:r>
          <a:r>
            <a:rPr lang="uk-UA" sz="2400" b="1" dirty="0" smtClean="0">
              <a:latin typeface="Georgia" pitchFamily="18" charset="0"/>
            </a:rPr>
            <a:t> місце проведення</a:t>
          </a:r>
          <a:endParaRPr lang="ru-RU" sz="2400" b="1" dirty="0">
            <a:latin typeface="Georgia" pitchFamily="18" charset="0"/>
          </a:endParaRPr>
        </a:p>
      </dgm:t>
    </dgm:pt>
    <dgm:pt modelId="{D7D43693-930D-4C03-8A6E-F20BCC0997B3}" type="parTrans" cxnId="{A0F4CC7B-1CF2-47CD-BA03-6220A2E662A0}">
      <dgm:prSet/>
      <dgm:spPr/>
      <dgm:t>
        <a:bodyPr/>
        <a:lstStyle/>
        <a:p>
          <a:endParaRPr lang="ru-RU"/>
        </a:p>
      </dgm:t>
    </dgm:pt>
    <dgm:pt modelId="{940A9989-1B13-48ED-951E-4C542390C65F}" type="sibTrans" cxnId="{A0F4CC7B-1CF2-47CD-BA03-6220A2E662A0}">
      <dgm:prSet/>
      <dgm:spPr/>
      <dgm:t>
        <a:bodyPr/>
        <a:lstStyle/>
        <a:p>
          <a:endParaRPr lang="ru-RU"/>
        </a:p>
      </dgm:t>
    </dgm:pt>
    <dgm:pt modelId="{CE608D22-E264-4535-909F-6A8707F612B8}">
      <dgm:prSet phldrT="[Текст]" custT="1"/>
      <dgm:spPr/>
      <dgm:t>
        <a:bodyPr anchor="ctr"/>
        <a:lstStyle/>
        <a:p>
          <a:r>
            <a:rPr lang="uk-UA" sz="2400" b="1" dirty="0" smtClean="0">
              <a:latin typeface="Georgia" pitchFamily="18" charset="0"/>
            </a:rPr>
            <a:t>різний </a:t>
          </a:r>
          <a:r>
            <a:rPr lang="uk-UA" sz="2400" b="1" dirty="0" err="1" smtClean="0">
              <a:latin typeface="Georgia" pitchFamily="18" charset="0"/>
            </a:rPr>
            <a:t>чисель-ний</a:t>
          </a:r>
          <a:r>
            <a:rPr lang="uk-UA" sz="2400" b="1" dirty="0" smtClean="0">
              <a:latin typeface="Georgia" pitchFamily="18" charset="0"/>
            </a:rPr>
            <a:t> склад учнів</a:t>
          </a:r>
          <a:endParaRPr lang="ru-RU" sz="2400" b="1" dirty="0">
            <a:latin typeface="Georgia" pitchFamily="18" charset="0"/>
          </a:endParaRPr>
        </a:p>
      </dgm:t>
    </dgm:pt>
    <dgm:pt modelId="{3C85EF3B-4DAF-446D-8A0B-6075EB17131A}" type="parTrans" cxnId="{6A57BDEA-5CE4-4625-BBEA-9585ACAEE0CE}">
      <dgm:prSet/>
      <dgm:spPr/>
      <dgm:t>
        <a:bodyPr/>
        <a:lstStyle/>
        <a:p>
          <a:endParaRPr lang="ru-RU"/>
        </a:p>
      </dgm:t>
    </dgm:pt>
    <dgm:pt modelId="{9D021B26-71AE-4D2A-BAA8-280CB2FBE8CC}" type="sibTrans" cxnId="{6A57BDEA-5CE4-4625-BBEA-9585ACAEE0CE}">
      <dgm:prSet/>
      <dgm:spPr/>
      <dgm:t>
        <a:bodyPr/>
        <a:lstStyle/>
        <a:p>
          <a:endParaRPr lang="ru-RU"/>
        </a:p>
      </dgm:t>
    </dgm:pt>
    <dgm:pt modelId="{7F5DA4B7-9547-48A1-BDEA-4D02B966702E}">
      <dgm:prSet phldrT="[Текст]" custT="1"/>
      <dgm:spPr/>
      <dgm:t>
        <a:bodyPr anchor="ctr"/>
        <a:lstStyle/>
        <a:p>
          <a:r>
            <a:rPr lang="uk-UA" sz="2400" b="1" dirty="0" smtClean="0">
              <a:latin typeface="Georgia" pitchFamily="18" charset="0"/>
            </a:rPr>
            <a:t>нечітко </a:t>
          </a:r>
          <a:r>
            <a:rPr lang="uk-UA" sz="2400" b="1" dirty="0" err="1" smtClean="0">
              <a:latin typeface="Georgia" pitchFamily="18" charset="0"/>
            </a:rPr>
            <a:t>фіксова-ний</a:t>
          </a:r>
          <a:r>
            <a:rPr lang="uk-UA" sz="2400" b="1" dirty="0" smtClean="0">
              <a:latin typeface="Georgia" pitchFamily="18" charset="0"/>
            </a:rPr>
            <a:t> час проведення</a:t>
          </a:r>
          <a:endParaRPr lang="ru-RU" sz="2400" b="1" dirty="0">
            <a:latin typeface="Georgia" pitchFamily="18" charset="0"/>
          </a:endParaRPr>
        </a:p>
      </dgm:t>
    </dgm:pt>
    <dgm:pt modelId="{6406F20E-7520-479F-B7AB-B65654317634}" type="parTrans" cxnId="{A604205A-303C-40E8-AFF1-F22B1031A458}">
      <dgm:prSet/>
      <dgm:spPr/>
      <dgm:t>
        <a:bodyPr/>
        <a:lstStyle/>
        <a:p>
          <a:endParaRPr lang="ru-RU"/>
        </a:p>
      </dgm:t>
    </dgm:pt>
    <dgm:pt modelId="{6BB1BEC7-B215-44E4-9EB9-9ED8B7F954FF}" type="sibTrans" cxnId="{A604205A-303C-40E8-AFF1-F22B1031A458}">
      <dgm:prSet/>
      <dgm:spPr/>
      <dgm:t>
        <a:bodyPr/>
        <a:lstStyle/>
        <a:p>
          <a:endParaRPr lang="ru-RU"/>
        </a:p>
      </dgm:t>
    </dgm:pt>
    <dgm:pt modelId="{E19A86F3-CD3F-492E-93EB-2A932BBCE8C2}">
      <dgm:prSet phldrT="[Текст]" custT="1"/>
      <dgm:spPr/>
      <dgm:t>
        <a:bodyPr anchor="ctr"/>
        <a:lstStyle/>
        <a:p>
          <a:r>
            <a:rPr lang="uk-UA" sz="2400" b="1" dirty="0" err="1" smtClean="0">
              <a:latin typeface="Georgia" pitchFamily="18" charset="0"/>
            </a:rPr>
            <a:t>пересу-вання</a:t>
          </a:r>
          <a:r>
            <a:rPr lang="uk-UA" sz="2400" b="1" dirty="0" smtClean="0">
              <a:latin typeface="Georgia" pitchFamily="18" charset="0"/>
            </a:rPr>
            <a:t> учнів</a:t>
          </a:r>
          <a:endParaRPr lang="ru-RU" sz="2400" b="1" dirty="0">
            <a:latin typeface="Georgia" pitchFamily="18" charset="0"/>
          </a:endParaRPr>
        </a:p>
      </dgm:t>
    </dgm:pt>
    <dgm:pt modelId="{0DE9B7BE-F55D-4382-9274-EBF17F7CA402}" type="parTrans" cxnId="{99A2D0DC-907C-4701-8699-54A71E8AB14D}">
      <dgm:prSet/>
      <dgm:spPr/>
      <dgm:t>
        <a:bodyPr/>
        <a:lstStyle/>
        <a:p>
          <a:endParaRPr lang="ru-RU"/>
        </a:p>
      </dgm:t>
    </dgm:pt>
    <dgm:pt modelId="{B033CEF2-4C80-46F7-A1A2-619F5D85B17A}" type="sibTrans" cxnId="{99A2D0DC-907C-4701-8699-54A71E8AB14D}">
      <dgm:prSet/>
      <dgm:spPr/>
      <dgm:t>
        <a:bodyPr/>
        <a:lstStyle/>
        <a:p>
          <a:endParaRPr lang="ru-RU"/>
        </a:p>
      </dgm:t>
    </dgm:pt>
    <dgm:pt modelId="{20E3D6B1-2B7D-43A2-9763-E857774E722A}" type="pres">
      <dgm:prSet presAssocID="{8800830C-978E-45AC-B807-B6B89B99F41C}" presName="Name0" presStyleCnt="0">
        <dgm:presLayoutVars>
          <dgm:dir/>
          <dgm:resizeHandles val="exact"/>
        </dgm:presLayoutVars>
      </dgm:prSet>
      <dgm:spPr/>
    </dgm:pt>
    <dgm:pt modelId="{A0DA103A-66B2-48E9-B5C4-176B69A8964D}" type="pres">
      <dgm:prSet presAssocID="{8800830C-978E-45AC-B807-B6B89B99F41C}" presName="bkgdShp" presStyleLbl="alignAccFollowNode1" presStyleIdx="0" presStyleCnt="1"/>
      <dgm:spPr/>
    </dgm:pt>
    <dgm:pt modelId="{CC79E5EC-DCEA-45B0-A7EF-BB683F38FA52}" type="pres">
      <dgm:prSet presAssocID="{8800830C-978E-45AC-B807-B6B89B99F41C}" presName="linComp" presStyleCnt="0"/>
      <dgm:spPr/>
    </dgm:pt>
    <dgm:pt modelId="{F575C7C2-010C-4DC2-9A41-02FBCE31AF84}" type="pres">
      <dgm:prSet presAssocID="{85D10488-8CFF-458D-A489-63681AE9A0FB}" presName="compNode" presStyleCnt="0"/>
      <dgm:spPr/>
    </dgm:pt>
    <dgm:pt modelId="{DA9056B0-65D8-4C6D-8EF9-8A4B915B9782}" type="pres">
      <dgm:prSet presAssocID="{85D10488-8CFF-458D-A489-63681AE9A0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A1594-EC0F-4D32-95EB-B71019310D51}" type="pres">
      <dgm:prSet presAssocID="{85D10488-8CFF-458D-A489-63681AE9A0FB}" presName="invisiNode" presStyleLbl="node1" presStyleIdx="0" presStyleCnt="4"/>
      <dgm:spPr/>
    </dgm:pt>
    <dgm:pt modelId="{7633CC23-882C-4A0D-BF66-0E220F18D5EF}" type="pres">
      <dgm:prSet presAssocID="{85D10488-8CFF-458D-A489-63681AE9A0FB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54F570-2EF4-48AE-A4CC-C271BF21E1A4}" type="pres">
      <dgm:prSet presAssocID="{940A9989-1B13-48ED-951E-4C542390C65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EC6B803-18B0-4F84-9FF7-5B03C5844830}" type="pres">
      <dgm:prSet presAssocID="{CE608D22-E264-4535-909F-6A8707F612B8}" presName="compNode" presStyleCnt="0"/>
      <dgm:spPr/>
    </dgm:pt>
    <dgm:pt modelId="{34014C44-3F2B-4CB4-B7FC-C48508035E13}" type="pres">
      <dgm:prSet presAssocID="{CE608D22-E264-4535-909F-6A8707F612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4E9F1-3335-458A-9693-BDD202648F68}" type="pres">
      <dgm:prSet presAssocID="{CE608D22-E264-4535-909F-6A8707F612B8}" presName="invisiNode" presStyleLbl="node1" presStyleIdx="1" presStyleCnt="4"/>
      <dgm:spPr/>
    </dgm:pt>
    <dgm:pt modelId="{EE418BF4-3797-4850-8A82-A3DD5510D42B}" type="pres">
      <dgm:prSet presAssocID="{CE608D22-E264-4535-909F-6A8707F612B8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5DE91B-96F6-4BD0-AB73-B997330F70C5}" type="pres">
      <dgm:prSet presAssocID="{9D021B26-71AE-4D2A-BAA8-280CB2FBE8C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8B1CD0-B7E4-476A-9616-8F64C5534CD4}" type="pres">
      <dgm:prSet presAssocID="{7F5DA4B7-9547-48A1-BDEA-4D02B966702E}" presName="compNode" presStyleCnt="0"/>
      <dgm:spPr/>
    </dgm:pt>
    <dgm:pt modelId="{6C054D9E-E046-40F4-AA0D-A8B09D77BA22}" type="pres">
      <dgm:prSet presAssocID="{7F5DA4B7-9547-48A1-BDEA-4D02B966702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2EF05-C864-4C84-A274-393BB3A9A8F4}" type="pres">
      <dgm:prSet presAssocID="{7F5DA4B7-9547-48A1-BDEA-4D02B966702E}" presName="invisiNode" presStyleLbl="node1" presStyleIdx="2" presStyleCnt="4"/>
      <dgm:spPr/>
    </dgm:pt>
    <dgm:pt modelId="{0AEE4AB3-1811-46CD-A784-586E5DE4A622}" type="pres">
      <dgm:prSet presAssocID="{7F5DA4B7-9547-48A1-BDEA-4D02B966702E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C1C864B-1456-4AB3-B3C7-1D9E5D159729}" type="pres">
      <dgm:prSet presAssocID="{6BB1BEC7-B215-44E4-9EB9-9ED8B7F95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1F38C4C-3CAF-46AA-9598-5EF59E923CB9}" type="pres">
      <dgm:prSet presAssocID="{E19A86F3-CD3F-492E-93EB-2A932BBCE8C2}" presName="compNode" presStyleCnt="0"/>
      <dgm:spPr/>
    </dgm:pt>
    <dgm:pt modelId="{B8EF1A96-D6D5-4A0C-921B-008896796E70}" type="pres">
      <dgm:prSet presAssocID="{E19A86F3-CD3F-492E-93EB-2A932BBCE8C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304A9-0FF9-4ABF-9280-AD419E1ABF02}" type="pres">
      <dgm:prSet presAssocID="{E19A86F3-CD3F-492E-93EB-2A932BBCE8C2}" presName="invisiNode" presStyleLbl="node1" presStyleIdx="3" presStyleCnt="4"/>
      <dgm:spPr/>
    </dgm:pt>
    <dgm:pt modelId="{D0AB6FBA-621A-4E8D-884C-C07FAD67080C}" type="pres">
      <dgm:prSet presAssocID="{E19A86F3-CD3F-492E-93EB-2A932BBCE8C2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E07C73A-06EE-47A9-89B9-77F1DABEC918}" type="presOf" srcId="{6BB1BEC7-B215-44E4-9EB9-9ED8B7F954FF}" destId="{FC1C864B-1456-4AB3-B3C7-1D9E5D159729}" srcOrd="0" destOrd="0" presId="urn:microsoft.com/office/officeart/2005/8/layout/pList2"/>
    <dgm:cxn modelId="{1DEA367C-B0D3-4023-9547-DFB1B8D46C2E}" type="presOf" srcId="{85D10488-8CFF-458D-A489-63681AE9A0FB}" destId="{DA9056B0-65D8-4C6D-8EF9-8A4B915B9782}" srcOrd="0" destOrd="0" presId="urn:microsoft.com/office/officeart/2005/8/layout/pList2"/>
    <dgm:cxn modelId="{5ACBEA26-5010-4D96-8DD2-F7F5653283F0}" type="presOf" srcId="{9D021B26-71AE-4D2A-BAA8-280CB2FBE8CC}" destId="{0E5DE91B-96F6-4BD0-AB73-B997330F70C5}" srcOrd="0" destOrd="0" presId="urn:microsoft.com/office/officeart/2005/8/layout/pList2"/>
    <dgm:cxn modelId="{A0F4CC7B-1CF2-47CD-BA03-6220A2E662A0}" srcId="{8800830C-978E-45AC-B807-B6B89B99F41C}" destId="{85D10488-8CFF-458D-A489-63681AE9A0FB}" srcOrd="0" destOrd="0" parTransId="{D7D43693-930D-4C03-8A6E-F20BCC0997B3}" sibTransId="{940A9989-1B13-48ED-951E-4C542390C65F}"/>
    <dgm:cxn modelId="{5DB6A176-CAD9-4FEE-B04F-8ACA8C564A2D}" type="presOf" srcId="{940A9989-1B13-48ED-951E-4C542390C65F}" destId="{B154F570-2EF4-48AE-A4CC-C271BF21E1A4}" srcOrd="0" destOrd="0" presId="urn:microsoft.com/office/officeart/2005/8/layout/pList2"/>
    <dgm:cxn modelId="{6A57BDEA-5CE4-4625-BBEA-9585ACAEE0CE}" srcId="{8800830C-978E-45AC-B807-B6B89B99F41C}" destId="{CE608D22-E264-4535-909F-6A8707F612B8}" srcOrd="1" destOrd="0" parTransId="{3C85EF3B-4DAF-446D-8A0B-6075EB17131A}" sibTransId="{9D021B26-71AE-4D2A-BAA8-280CB2FBE8CC}"/>
    <dgm:cxn modelId="{20D185EB-C8E6-4BF6-B26C-E376064128B7}" type="presOf" srcId="{E19A86F3-CD3F-492E-93EB-2A932BBCE8C2}" destId="{B8EF1A96-D6D5-4A0C-921B-008896796E70}" srcOrd="0" destOrd="0" presId="urn:microsoft.com/office/officeart/2005/8/layout/pList2"/>
    <dgm:cxn modelId="{A604205A-303C-40E8-AFF1-F22B1031A458}" srcId="{8800830C-978E-45AC-B807-B6B89B99F41C}" destId="{7F5DA4B7-9547-48A1-BDEA-4D02B966702E}" srcOrd="2" destOrd="0" parTransId="{6406F20E-7520-479F-B7AB-B65654317634}" sibTransId="{6BB1BEC7-B215-44E4-9EB9-9ED8B7F954FF}"/>
    <dgm:cxn modelId="{263BA1E8-E764-4ED7-AF85-CDB83C4E9AAB}" type="presOf" srcId="{7F5DA4B7-9547-48A1-BDEA-4D02B966702E}" destId="{6C054D9E-E046-40F4-AA0D-A8B09D77BA22}" srcOrd="0" destOrd="0" presId="urn:microsoft.com/office/officeart/2005/8/layout/pList2"/>
    <dgm:cxn modelId="{BF2FDADB-5FF7-4D13-A1A0-E69FEF9CB881}" type="presOf" srcId="{8800830C-978E-45AC-B807-B6B89B99F41C}" destId="{20E3D6B1-2B7D-43A2-9763-E857774E722A}" srcOrd="0" destOrd="0" presId="urn:microsoft.com/office/officeart/2005/8/layout/pList2"/>
    <dgm:cxn modelId="{020D6AB8-BBAF-49EF-B23E-AE53F03311F7}" type="presOf" srcId="{CE608D22-E264-4535-909F-6A8707F612B8}" destId="{34014C44-3F2B-4CB4-B7FC-C48508035E13}" srcOrd="0" destOrd="0" presId="urn:microsoft.com/office/officeart/2005/8/layout/pList2"/>
    <dgm:cxn modelId="{99A2D0DC-907C-4701-8699-54A71E8AB14D}" srcId="{8800830C-978E-45AC-B807-B6B89B99F41C}" destId="{E19A86F3-CD3F-492E-93EB-2A932BBCE8C2}" srcOrd="3" destOrd="0" parTransId="{0DE9B7BE-F55D-4382-9274-EBF17F7CA402}" sibTransId="{B033CEF2-4C80-46F7-A1A2-619F5D85B17A}"/>
    <dgm:cxn modelId="{4E1CD4D7-6444-43A7-812F-BEDEA33CFCFE}" type="presParOf" srcId="{20E3D6B1-2B7D-43A2-9763-E857774E722A}" destId="{A0DA103A-66B2-48E9-B5C4-176B69A8964D}" srcOrd="0" destOrd="0" presId="urn:microsoft.com/office/officeart/2005/8/layout/pList2"/>
    <dgm:cxn modelId="{5F5CA759-DE63-4938-822E-F3E9E4057A45}" type="presParOf" srcId="{20E3D6B1-2B7D-43A2-9763-E857774E722A}" destId="{CC79E5EC-DCEA-45B0-A7EF-BB683F38FA52}" srcOrd="1" destOrd="0" presId="urn:microsoft.com/office/officeart/2005/8/layout/pList2"/>
    <dgm:cxn modelId="{5636C235-333B-4B11-8C0E-BADAE30700A0}" type="presParOf" srcId="{CC79E5EC-DCEA-45B0-A7EF-BB683F38FA52}" destId="{F575C7C2-010C-4DC2-9A41-02FBCE31AF84}" srcOrd="0" destOrd="0" presId="urn:microsoft.com/office/officeart/2005/8/layout/pList2"/>
    <dgm:cxn modelId="{6F4B7D61-B0F3-4ED1-8C96-07AAEB252BA5}" type="presParOf" srcId="{F575C7C2-010C-4DC2-9A41-02FBCE31AF84}" destId="{DA9056B0-65D8-4C6D-8EF9-8A4B915B9782}" srcOrd="0" destOrd="0" presId="urn:microsoft.com/office/officeart/2005/8/layout/pList2"/>
    <dgm:cxn modelId="{338575B3-866A-4A39-9351-63DCC97C72D4}" type="presParOf" srcId="{F575C7C2-010C-4DC2-9A41-02FBCE31AF84}" destId="{B36A1594-EC0F-4D32-95EB-B71019310D51}" srcOrd="1" destOrd="0" presId="urn:microsoft.com/office/officeart/2005/8/layout/pList2"/>
    <dgm:cxn modelId="{1F05D0B8-3BD5-467D-BB0A-A9BFF8BA8453}" type="presParOf" srcId="{F575C7C2-010C-4DC2-9A41-02FBCE31AF84}" destId="{7633CC23-882C-4A0D-BF66-0E220F18D5EF}" srcOrd="2" destOrd="0" presId="urn:microsoft.com/office/officeart/2005/8/layout/pList2"/>
    <dgm:cxn modelId="{5658B130-FA1B-47F6-9807-0F437E6A06D6}" type="presParOf" srcId="{CC79E5EC-DCEA-45B0-A7EF-BB683F38FA52}" destId="{B154F570-2EF4-48AE-A4CC-C271BF21E1A4}" srcOrd="1" destOrd="0" presId="urn:microsoft.com/office/officeart/2005/8/layout/pList2"/>
    <dgm:cxn modelId="{B7EC23E7-4196-4A12-A1AF-5144625B649B}" type="presParOf" srcId="{CC79E5EC-DCEA-45B0-A7EF-BB683F38FA52}" destId="{3EC6B803-18B0-4F84-9FF7-5B03C5844830}" srcOrd="2" destOrd="0" presId="urn:microsoft.com/office/officeart/2005/8/layout/pList2"/>
    <dgm:cxn modelId="{B28AD24A-27F2-4FCD-8A67-C1EFFFCC0D31}" type="presParOf" srcId="{3EC6B803-18B0-4F84-9FF7-5B03C5844830}" destId="{34014C44-3F2B-4CB4-B7FC-C48508035E13}" srcOrd="0" destOrd="0" presId="urn:microsoft.com/office/officeart/2005/8/layout/pList2"/>
    <dgm:cxn modelId="{2018A9C0-290A-4EA7-8E14-9E538BC66EF7}" type="presParOf" srcId="{3EC6B803-18B0-4F84-9FF7-5B03C5844830}" destId="{2104E9F1-3335-458A-9693-BDD202648F68}" srcOrd="1" destOrd="0" presId="urn:microsoft.com/office/officeart/2005/8/layout/pList2"/>
    <dgm:cxn modelId="{03803C91-49D9-4436-85AF-193672F15E11}" type="presParOf" srcId="{3EC6B803-18B0-4F84-9FF7-5B03C5844830}" destId="{EE418BF4-3797-4850-8A82-A3DD5510D42B}" srcOrd="2" destOrd="0" presId="urn:microsoft.com/office/officeart/2005/8/layout/pList2"/>
    <dgm:cxn modelId="{CE838068-B9E3-426C-A78C-3EBFC05B561C}" type="presParOf" srcId="{CC79E5EC-DCEA-45B0-A7EF-BB683F38FA52}" destId="{0E5DE91B-96F6-4BD0-AB73-B997330F70C5}" srcOrd="3" destOrd="0" presId="urn:microsoft.com/office/officeart/2005/8/layout/pList2"/>
    <dgm:cxn modelId="{44D45C68-6BF8-4DC0-B426-C73178269D82}" type="presParOf" srcId="{CC79E5EC-DCEA-45B0-A7EF-BB683F38FA52}" destId="{168B1CD0-B7E4-476A-9616-8F64C5534CD4}" srcOrd="4" destOrd="0" presId="urn:microsoft.com/office/officeart/2005/8/layout/pList2"/>
    <dgm:cxn modelId="{AA890B69-B5F7-474A-BD01-72E5A5F753F3}" type="presParOf" srcId="{168B1CD0-B7E4-476A-9616-8F64C5534CD4}" destId="{6C054D9E-E046-40F4-AA0D-A8B09D77BA22}" srcOrd="0" destOrd="0" presId="urn:microsoft.com/office/officeart/2005/8/layout/pList2"/>
    <dgm:cxn modelId="{B0572F00-4C75-48D4-95AF-6B3D358E7841}" type="presParOf" srcId="{168B1CD0-B7E4-476A-9616-8F64C5534CD4}" destId="{CEE2EF05-C864-4C84-A274-393BB3A9A8F4}" srcOrd="1" destOrd="0" presId="urn:microsoft.com/office/officeart/2005/8/layout/pList2"/>
    <dgm:cxn modelId="{1881C478-38DF-4103-BECB-66182D858FF4}" type="presParOf" srcId="{168B1CD0-B7E4-476A-9616-8F64C5534CD4}" destId="{0AEE4AB3-1811-46CD-A784-586E5DE4A622}" srcOrd="2" destOrd="0" presId="urn:microsoft.com/office/officeart/2005/8/layout/pList2"/>
    <dgm:cxn modelId="{077018CA-C86B-476C-BECA-54055D68751F}" type="presParOf" srcId="{CC79E5EC-DCEA-45B0-A7EF-BB683F38FA52}" destId="{FC1C864B-1456-4AB3-B3C7-1D9E5D159729}" srcOrd="5" destOrd="0" presId="urn:microsoft.com/office/officeart/2005/8/layout/pList2"/>
    <dgm:cxn modelId="{1622B8B4-8ECD-49A5-9CF3-950030F289DF}" type="presParOf" srcId="{CC79E5EC-DCEA-45B0-A7EF-BB683F38FA52}" destId="{31F38C4C-3CAF-46AA-9598-5EF59E923CB9}" srcOrd="6" destOrd="0" presId="urn:microsoft.com/office/officeart/2005/8/layout/pList2"/>
    <dgm:cxn modelId="{AFC6CE00-6C2F-424C-83C3-FE6373B596AA}" type="presParOf" srcId="{31F38C4C-3CAF-46AA-9598-5EF59E923CB9}" destId="{B8EF1A96-D6D5-4A0C-921B-008896796E70}" srcOrd="0" destOrd="0" presId="urn:microsoft.com/office/officeart/2005/8/layout/pList2"/>
    <dgm:cxn modelId="{069E0632-ECAB-4F24-B34D-65B339E8D985}" type="presParOf" srcId="{31F38C4C-3CAF-46AA-9598-5EF59E923CB9}" destId="{50E304A9-0FF9-4ABF-9280-AD419E1ABF02}" srcOrd="1" destOrd="0" presId="urn:microsoft.com/office/officeart/2005/8/layout/pList2"/>
    <dgm:cxn modelId="{9DEF8597-99D6-4AEC-A405-EAF29E8C86A3}" type="presParOf" srcId="{31F38C4C-3CAF-46AA-9598-5EF59E923CB9}" destId="{D0AB6FBA-621A-4E8D-884C-C07FAD67080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B4F44-685F-4992-9A0A-485D9BB0B3C3}" type="doc">
      <dgm:prSet loTypeId="urn:microsoft.com/office/officeart/2005/8/layout/p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A0176C-33FB-42B2-AA02-7F535ED8FF66}">
      <dgm:prSet phldrT="[Текст]" custT="1"/>
      <dgm:spPr/>
      <dgm:t>
        <a:bodyPr/>
        <a:lstStyle/>
        <a:p>
          <a:r>
            <a:rPr lang="uk-UA" sz="1500" i="0" dirty="0" smtClean="0">
              <a:latin typeface="Georgia" pitchFamily="18" charset="0"/>
            </a:rPr>
            <a:t>виробництва </a:t>
          </a:r>
          <a:r>
            <a:rPr lang="uk-UA" sz="1500" b="1" i="0" dirty="0" smtClean="0">
              <a:latin typeface="Georgia" pitchFamily="18" charset="0"/>
            </a:rPr>
            <a:t>хімічні за своєю сутністю</a:t>
          </a:r>
          <a:endParaRPr lang="ru-RU" sz="1500" i="0" dirty="0">
            <a:latin typeface="Georgia" pitchFamily="18" charset="0"/>
          </a:endParaRPr>
        </a:p>
      </dgm:t>
    </dgm:pt>
    <dgm:pt modelId="{8AB50EBD-1AF3-4ADF-AA5F-C30821A4C7F9}" type="parTrans" cxnId="{3145BF4D-1485-4CE3-ACEE-1FE8D5CAD944}">
      <dgm:prSet/>
      <dgm:spPr/>
      <dgm:t>
        <a:bodyPr/>
        <a:lstStyle/>
        <a:p>
          <a:endParaRPr lang="ru-RU"/>
        </a:p>
      </dgm:t>
    </dgm:pt>
    <dgm:pt modelId="{03A76BF7-1888-4E8D-9004-5B6D136ED3AB}" type="sibTrans" cxnId="{3145BF4D-1485-4CE3-ACEE-1FE8D5CAD944}">
      <dgm:prSet/>
      <dgm:spPr/>
      <dgm:t>
        <a:bodyPr/>
        <a:lstStyle/>
        <a:p>
          <a:endParaRPr lang="ru-RU"/>
        </a:p>
      </dgm:t>
    </dgm:pt>
    <dgm:pt modelId="{BB728EA8-D9B8-4CFA-A1C9-F52FB649231F}">
      <dgm:prSet phldrT="[Текст]" custT="1"/>
      <dgm:spPr/>
      <dgm:t>
        <a:bodyPr/>
        <a:lstStyle/>
        <a:p>
          <a:r>
            <a:rPr lang="uk-UA" sz="1500" b="1" i="0" dirty="0" smtClean="0">
              <a:latin typeface="Georgia" pitchFamily="18" charset="0"/>
            </a:rPr>
            <a:t>далекі від шкільного курсу хімічні виробництва</a:t>
          </a:r>
          <a:endParaRPr lang="ru-RU" sz="1500" i="0" dirty="0">
            <a:latin typeface="Georgia" pitchFamily="18" charset="0"/>
          </a:endParaRPr>
        </a:p>
      </dgm:t>
    </dgm:pt>
    <dgm:pt modelId="{B03E971C-7F0F-4A16-A5CA-EC0C8CBC0452}" type="parTrans" cxnId="{900A03B0-A0E0-47EF-81A3-093751C0AE78}">
      <dgm:prSet/>
      <dgm:spPr/>
      <dgm:t>
        <a:bodyPr/>
        <a:lstStyle/>
        <a:p>
          <a:endParaRPr lang="ru-RU"/>
        </a:p>
      </dgm:t>
    </dgm:pt>
    <dgm:pt modelId="{F1C28CD6-0458-415F-BA0D-CE5C1ECD314E}" type="sibTrans" cxnId="{900A03B0-A0E0-47EF-81A3-093751C0AE78}">
      <dgm:prSet/>
      <dgm:spPr/>
      <dgm:t>
        <a:bodyPr/>
        <a:lstStyle/>
        <a:p>
          <a:endParaRPr lang="ru-RU"/>
        </a:p>
      </dgm:t>
    </dgm:pt>
    <dgm:pt modelId="{B8DE9F49-EC24-4E1C-BFB4-5FD0101E562E}" type="pres">
      <dgm:prSet presAssocID="{31CB4F44-685F-4992-9A0A-485D9BB0B3C3}" presName="Name0" presStyleCnt="0">
        <dgm:presLayoutVars>
          <dgm:dir/>
          <dgm:resizeHandles val="exact"/>
        </dgm:presLayoutVars>
      </dgm:prSet>
      <dgm:spPr/>
    </dgm:pt>
    <dgm:pt modelId="{4A237F63-B346-4981-908B-389AB52A301C}" type="pres">
      <dgm:prSet presAssocID="{6DA0176C-33FB-42B2-AA02-7F535ED8FF66}" presName="compNode" presStyleCnt="0"/>
      <dgm:spPr/>
    </dgm:pt>
    <dgm:pt modelId="{EBA8BF9D-007F-42F9-9504-F177E46C1EC1}" type="pres">
      <dgm:prSet presAssocID="{6DA0176C-33FB-42B2-AA02-7F535ED8FF66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34ADEE-D4EC-4DB6-AE9C-681A0F089563}" type="pres">
      <dgm:prSet presAssocID="{6DA0176C-33FB-42B2-AA02-7F535ED8FF66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46A79-09FD-460A-983A-2BE82AAD8843}" type="pres">
      <dgm:prSet presAssocID="{03A76BF7-1888-4E8D-9004-5B6D136ED3AB}" presName="sibTrans" presStyleLbl="sibTrans2D1" presStyleIdx="0" presStyleCnt="0"/>
      <dgm:spPr/>
    </dgm:pt>
    <dgm:pt modelId="{46678813-AA3F-4BAA-B19C-E1BD5E4BE2DA}" type="pres">
      <dgm:prSet presAssocID="{BB728EA8-D9B8-4CFA-A1C9-F52FB649231F}" presName="compNode" presStyleCnt="0"/>
      <dgm:spPr/>
    </dgm:pt>
    <dgm:pt modelId="{0957AAC5-4F75-411B-A1DB-932C25F05012}" type="pres">
      <dgm:prSet presAssocID="{BB728EA8-D9B8-4CFA-A1C9-F52FB649231F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DC1FD8D-D48E-42E7-8E92-5C04E0C22027}" type="pres">
      <dgm:prSet presAssocID="{BB728EA8-D9B8-4CFA-A1C9-F52FB649231F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A03B0-A0E0-47EF-81A3-093751C0AE78}" srcId="{31CB4F44-685F-4992-9A0A-485D9BB0B3C3}" destId="{BB728EA8-D9B8-4CFA-A1C9-F52FB649231F}" srcOrd="1" destOrd="0" parTransId="{B03E971C-7F0F-4A16-A5CA-EC0C8CBC0452}" sibTransId="{F1C28CD6-0458-415F-BA0D-CE5C1ECD314E}"/>
    <dgm:cxn modelId="{E7DC5E89-4338-4646-9888-9EEF0E2E32FC}" type="presOf" srcId="{6DA0176C-33FB-42B2-AA02-7F535ED8FF66}" destId="{0134ADEE-D4EC-4DB6-AE9C-681A0F089563}" srcOrd="0" destOrd="0" presId="urn:microsoft.com/office/officeart/2005/8/layout/pList1"/>
    <dgm:cxn modelId="{CE631EEA-156F-44CF-93C6-726DFC7AF1F1}" type="presOf" srcId="{BB728EA8-D9B8-4CFA-A1C9-F52FB649231F}" destId="{3DC1FD8D-D48E-42E7-8E92-5C04E0C22027}" srcOrd="0" destOrd="0" presId="urn:microsoft.com/office/officeart/2005/8/layout/pList1"/>
    <dgm:cxn modelId="{173247B7-C132-4F1A-B146-CC27BD1C4C96}" type="presOf" srcId="{31CB4F44-685F-4992-9A0A-485D9BB0B3C3}" destId="{B8DE9F49-EC24-4E1C-BFB4-5FD0101E562E}" srcOrd="0" destOrd="0" presId="urn:microsoft.com/office/officeart/2005/8/layout/pList1"/>
    <dgm:cxn modelId="{3145BF4D-1485-4CE3-ACEE-1FE8D5CAD944}" srcId="{31CB4F44-685F-4992-9A0A-485D9BB0B3C3}" destId="{6DA0176C-33FB-42B2-AA02-7F535ED8FF66}" srcOrd="0" destOrd="0" parTransId="{8AB50EBD-1AF3-4ADF-AA5F-C30821A4C7F9}" sibTransId="{03A76BF7-1888-4E8D-9004-5B6D136ED3AB}"/>
    <dgm:cxn modelId="{6445B55B-7687-4727-873A-3B198C57012B}" type="presOf" srcId="{03A76BF7-1888-4E8D-9004-5B6D136ED3AB}" destId="{A4746A79-09FD-460A-983A-2BE82AAD8843}" srcOrd="0" destOrd="0" presId="urn:microsoft.com/office/officeart/2005/8/layout/pList1"/>
    <dgm:cxn modelId="{ABE4B63F-50CE-4393-8CEF-0DE8C5D22C08}" type="presParOf" srcId="{B8DE9F49-EC24-4E1C-BFB4-5FD0101E562E}" destId="{4A237F63-B346-4981-908B-389AB52A301C}" srcOrd="0" destOrd="0" presId="urn:microsoft.com/office/officeart/2005/8/layout/pList1"/>
    <dgm:cxn modelId="{6F629471-9B85-413F-B248-2985C905579B}" type="presParOf" srcId="{4A237F63-B346-4981-908B-389AB52A301C}" destId="{EBA8BF9D-007F-42F9-9504-F177E46C1EC1}" srcOrd="0" destOrd="0" presId="urn:microsoft.com/office/officeart/2005/8/layout/pList1"/>
    <dgm:cxn modelId="{97E2A5EC-196D-4AC3-B1E0-8C6D1B98734D}" type="presParOf" srcId="{4A237F63-B346-4981-908B-389AB52A301C}" destId="{0134ADEE-D4EC-4DB6-AE9C-681A0F089563}" srcOrd="1" destOrd="0" presId="urn:microsoft.com/office/officeart/2005/8/layout/pList1"/>
    <dgm:cxn modelId="{A49141A0-A7A2-4D03-A299-A7F88A8AC8EB}" type="presParOf" srcId="{B8DE9F49-EC24-4E1C-BFB4-5FD0101E562E}" destId="{A4746A79-09FD-460A-983A-2BE82AAD8843}" srcOrd="1" destOrd="0" presId="urn:microsoft.com/office/officeart/2005/8/layout/pList1"/>
    <dgm:cxn modelId="{B7657FB1-CD50-4B6F-99D8-8B603F3388C6}" type="presParOf" srcId="{B8DE9F49-EC24-4E1C-BFB4-5FD0101E562E}" destId="{46678813-AA3F-4BAA-B19C-E1BD5E4BE2DA}" srcOrd="2" destOrd="0" presId="urn:microsoft.com/office/officeart/2005/8/layout/pList1"/>
    <dgm:cxn modelId="{C31B7B01-DEFE-4CE9-AB37-CB3AFDAA0E40}" type="presParOf" srcId="{46678813-AA3F-4BAA-B19C-E1BD5E4BE2DA}" destId="{0957AAC5-4F75-411B-A1DB-932C25F05012}" srcOrd="0" destOrd="0" presId="urn:microsoft.com/office/officeart/2005/8/layout/pList1"/>
    <dgm:cxn modelId="{F97CACB6-7773-4C94-B67B-FB64C1277401}" type="presParOf" srcId="{46678813-AA3F-4BAA-B19C-E1BD5E4BE2DA}" destId="{3DC1FD8D-D48E-42E7-8E92-5C04E0C2202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A13ACA-4FF1-4854-A0C2-20B6D1296819}" type="doc">
      <dgm:prSet loTypeId="urn:microsoft.com/office/officeart/2005/8/layout/target3" loCatId="list" qsTypeId="urn:microsoft.com/office/officeart/2005/8/quickstyle/3d2" qsCatId="3D" csTypeId="urn:microsoft.com/office/officeart/2005/8/colors/colorful1" csCatId="colorful" phldr="1"/>
      <dgm:spPr/>
    </dgm:pt>
    <dgm:pt modelId="{61C1507B-3B7A-4758-9103-78B04C75C234}">
      <dgm:prSet phldrT="[Текст]"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Доступність</a:t>
          </a:r>
          <a:endParaRPr lang="ru-RU" sz="1800" b="1" dirty="0">
            <a:latin typeface="Georgia" pitchFamily="18" charset="0"/>
          </a:endParaRPr>
        </a:p>
      </dgm:t>
    </dgm:pt>
    <dgm:pt modelId="{1F60F41E-15BC-42E4-9A25-FD7521E22B7F}" type="parTrans" cxnId="{93132F97-BCE7-4355-B738-5DA518493998}">
      <dgm:prSet/>
      <dgm:spPr/>
      <dgm:t>
        <a:bodyPr/>
        <a:lstStyle/>
        <a:p>
          <a:endParaRPr lang="ru-RU"/>
        </a:p>
      </dgm:t>
    </dgm:pt>
    <dgm:pt modelId="{A5572A52-13A5-4ACB-95F7-8009DFFC79A2}" type="sibTrans" cxnId="{93132F97-BCE7-4355-B738-5DA518493998}">
      <dgm:prSet/>
      <dgm:spPr/>
      <dgm:t>
        <a:bodyPr/>
        <a:lstStyle/>
        <a:p>
          <a:endParaRPr lang="ru-RU"/>
        </a:p>
      </dgm:t>
    </dgm:pt>
    <dgm:pt modelId="{CBA8D935-E266-40E5-BDEC-67CB3267AB1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800" b="1" dirty="0" smtClean="0">
              <a:latin typeface="Georgia" pitchFamily="18" charset="0"/>
            </a:rPr>
            <a:t>Відповідність виробництва шкільній програмі</a:t>
          </a:r>
          <a:endParaRPr lang="ru-RU" sz="1800" b="1" dirty="0">
            <a:latin typeface="Georgia" pitchFamily="18" charset="0"/>
          </a:endParaRPr>
        </a:p>
      </dgm:t>
    </dgm:pt>
    <dgm:pt modelId="{DFCCC8C9-5EFD-4807-8B4E-A9350A943B10}" type="parTrans" cxnId="{BDD45E44-502E-4E23-A992-FE241E6618B8}">
      <dgm:prSet/>
      <dgm:spPr/>
      <dgm:t>
        <a:bodyPr/>
        <a:lstStyle/>
        <a:p>
          <a:endParaRPr lang="ru-RU"/>
        </a:p>
      </dgm:t>
    </dgm:pt>
    <dgm:pt modelId="{EBDCD194-58E3-43AF-8093-0AF0828E8CB2}" type="sibTrans" cxnId="{BDD45E44-502E-4E23-A992-FE241E6618B8}">
      <dgm:prSet/>
      <dgm:spPr/>
      <dgm:t>
        <a:bodyPr/>
        <a:lstStyle/>
        <a:p>
          <a:endParaRPr lang="ru-RU"/>
        </a:p>
      </dgm:t>
    </dgm:pt>
    <dgm:pt modelId="{04008700-8AE9-4841-9D18-BCED706EFD3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latin typeface="Georgia" pitchFamily="18" charset="0"/>
            </a:rPr>
            <a:t>Доцільність вивчення об’єкту згідно принципу регіональності</a:t>
          </a:r>
          <a:endParaRPr lang="ru-RU" sz="1800" b="1" dirty="0">
            <a:latin typeface="Georgia" pitchFamily="18" charset="0"/>
          </a:endParaRPr>
        </a:p>
      </dgm:t>
    </dgm:pt>
    <dgm:pt modelId="{D5D61943-56C9-4583-8C13-2F5A006862C6}" type="parTrans" cxnId="{86C7BBEF-753A-4009-8A47-73F0B41B1E8F}">
      <dgm:prSet/>
      <dgm:spPr/>
      <dgm:t>
        <a:bodyPr/>
        <a:lstStyle/>
        <a:p>
          <a:endParaRPr lang="ru-RU"/>
        </a:p>
      </dgm:t>
    </dgm:pt>
    <dgm:pt modelId="{F01BA825-302E-429B-9C30-8AB98F997B09}" type="sibTrans" cxnId="{86C7BBEF-753A-4009-8A47-73F0B41B1E8F}">
      <dgm:prSet/>
      <dgm:spPr/>
      <dgm:t>
        <a:bodyPr/>
        <a:lstStyle/>
        <a:p>
          <a:endParaRPr lang="ru-RU"/>
        </a:p>
      </dgm:t>
    </dgm:pt>
    <dgm:pt modelId="{A97FEB66-8719-417A-9772-6CA20EBEF6E3}">
      <dgm:prSet phldrT="[Текст]" custT="1"/>
      <dgm:spPr/>
      <dgm:t>
        <a:bodyPr/>
        <a:lstStyle/>
        <a:p>
          <a:r>
            <a:rPr lang="uk-UA" sz="1800" b="1" smtClean="0">
              <a:latin typeface="Georgia" pitchFamily="18" charset="0"/>
            </a:rPr>
            <a:t>Сучасність виробництва</a:t>
          </a:r>
          <a:endParaRPr lang="ru-RU" sz="1800" b="1" dirty="0">
            <a:latin typeface="Georgia" pitchFamily="18" charset="0"/>
          </a:endParaRPr>
        </a:p>
      </dgm:t>
    </dgm:pt>
    <dgm:pt modelId="{EB9180C5-9F87-4145-BCDD-AB42F5E1174E}" type="parTrans" cxnId="{F7AF82FA-BE61-46E3-8B50-5BE37A063E95}">
      <dgm:prSet/>
      <dgm:spPr/>
      <dgm:t>
        <a:bodyPr/>
        <a:lstStyle/>
        <a:p>
          <a:endParaRPr lang="ru-RU"/>
        </a:p>
      </dgm:t>
    </dgm:pt>
    <dgm:pt modelId="{BF3C70CF-5116-49D8-8EA1-8CAD7E823C15}" type="sibTrans" cxnId="{F7AF82FA-BE61-46E3-8B50-5BE37A063E95}">
      <dgm:prSet/>
      <dgm:spPr/>
      <dgm:t>
        <a:bodyPr/>
        <a:lstStyle/>
        <a:p>
          <a:endParaRPr lang="ru-RU"/>
        </a:p>
      </dgm:t>
    </dgm:pt>
    <dgm:pt modelId="{0F78FCB0-DFD9-4AF6-952C-9E7AD8E23ED9}">
      <dgm:prSet phldrT="[Текст]"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Значущість об’єкту для промисловості країни</a:t>
          </a:r>
          <a:endParaRPr lang="ru-RU" sz="1800" b="1" dirty="0">
            <a:latin typeface="Georgia" pitchFamily="18" charset="0"/>
          </a:endParaRPr>
        </a:p>
      </dgm:t>
    </dgm:pt>
    <dgm:pt modelId="{5E8CBAF6-88EB-45B6-9302-572F173FB785}" type="parTrans" cxnId="{165F2CAF-EB63-4E91-B16D-B78D5A003A58}">
      <dgm:prSet/>
      <dgm:spPr/>
      <dgm:t>
        <a:bodyPr/>
        <a:lstStyle/>
        <a:p>
          <a:endParaRPr lang="ru-RU"/>
        </a:p>
      </dgm:t>
    </dgm:pt>
    <dgm:pt modelId="{B8DB991A-E8DA-49EC-A071-A53018BDE7BF}" type="sibTrans" cxnId="{165F2CAF-EB63-4E91-B16D-B78D5A003A58}">
      <dgm:prSet/>
      <dgm:spPr/>
      <dgm:t>
        <a:bodyPr/>
        <a:lstStyle/>
        <a:p>
          <a:endParaRPr lang="ru-RU"/>
        </a:p>
      </dgm:t>
    </dgm:pt>
    <dgm:pt modelId="{F978E577-2FB6-4A17-9E8D-0564B1175DF7}" type="pres">
      <dgm:prSet presAssocID="{29A13ACA-4FF1-4854-A0C2-20B6D129681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68CA1F8-8F0F-4691-9AD9-85B642C16DA4}" type="pres">
      <dgm:prSet presAssocID="{61C1507B-3B7A-4758-9103-78B04C75C234}" presName="circle1" presStyleLbl="node1" presStyleIdx="0" presStyleCnt="5"/>
      <dgm:spPr/>
    </dgm:pt>
    <dgm:pt modelId="{CBECDCB7-88A4-461A-B7FB-1FCF02B78441}" type="pres">
      <dgm:prSet presAssocID="{61C1507B-3B7A-4758-9103-78B04C75C234}" presName="space" presStyleCnt="0"/>
      <dgm:spPr/>
    </dgm:pt>
    <dgm:pt modelId="{BFE9FC58-99AE-441A-829D-46E13E292CFB}" type="pres">
      <dgm:prSet presAssocID="{61C1507B-3B7A-4758-9103-78B04C75C234}" presName="rect1" presStyleLbl="alignAcc1" presStyleIdx="0" presStyleCnt="5"/>
      <dgm:spPr/>
    </dgm:pt>
    <dgm:pt modelId="{0B0C2DE8-EE26-4EF8-B7BE-30D41F8C2DE3}" type="pres">
      <dgm:prSet presAssocID="{CBA8D935-E266-40E5-BDEC-67CB3267AB19}" presName="vertSpace2" presStyleLbl="node1" presStyleIdx="0" presStyleCnt="5"/>
      <dgm:spPr/>
    </dgm:pt>
    <dgm:pt modelId="{90A676C6-AD23-45FF-A3CC-6E827704438C}" type="pres">
      <dgm:prSet presAssocID="{CBA8D935-E266-40E5-BDEC-67CB3267AB19}" presName="circle2" presStyleLbl="node1" presStyleIdx="1" presStyleCnt="5"/>
      <dgm:spPr/>
    </dgm:pt>
    <dgm:pt modelId="{F9AD37F6-70E4-4BC2-B650-C5E4943E2870}" type="pres">
      <dgm:prSet presAssocID="{CBA8D935-E266-40E5-BDEC-67CB3267AB19}" presName="rect2" presStyleLbl="alignAcc1" presStyleIdx="1" presStyleCnt="5"/>
      <dgm:spPr/>
    </dgm:pt>
    <dgm:pt modelId="{08B324D7-2834-4DE6-BA10-706FB18CA70B}" type="pres">
      <dgm:prSet presAssocID="{04008700-8AE9-4841-9D18-BCED706EFD38}" presName="vertSpace3" presStyleLbl="node1" presStyleIdx="1" presStyleCnt="5"/>
      <dgm:spPr/>
    </dgm:pt>
    <dgm:pt modelId="{58A78838-B628-4881-8FE4-55C0DE8EB261}" type="pres">
      <dgm:prSet presAssocID="{04008700-8AE9-4841-9D18-BCED706EFD38}" presName="circle3" presStyleLbl="node1" presStyleIdx="2" presStyleCnt="5"/>
      <dgm:spPr/>
    </dgm:pt>
    <dgm:pt modelId="{A628EFCF-E12A-4D06-9459-B2624699EF60}" type="pres">
      <dgm:prSet presAssocID="{04008700-8AE9-4841-9D18-BCED706EFD38}" presName="rect3" presStyleLbl="alignAcc1" presStyleIdx="2" presStyleCnt="5"/>
      <dgm:spPr/>
    </dgm:pt>
    <dgm:pt modelId="{C0757F37-521F-4CF6-AF31-EBA306B790DB}" type="pres">
      <dgm:prSet presAssocID="{A97FEB66-8719-417A-9772-6CA20EBEF6E3}" presName="vertSpace4" presStyleLbl="node1" presStyleIdx="2" presStyleCnt="5"/>
      <dgm:spPr/>
    </dgm:pt>
    <dgm:pt modelId="{DF47D3FC-BDE8-4CAB-AA3F-B532295959D8}" type="pres">
      <dgm:prSet presAssocID="{A97FEB66-8719-417A-9772-6CA20EBEF6E3}" presName="circle4" presStyleLbl="node1" presStyleIdx="3" presStyleCnt="5"/>
      <dgm:spPr/>
    </dgm:pt>
    <dgm:pt modelId="{86641B08-EAD8-4446-84AA-29342EE86508}" type="pres">
      <dgm:prSet presAssocID="{A97FEB66-8719-417A-9772-6CA20EBEF6E3}" presName="rect4" presStyleLbl="alignAcc1" presStyleIdx="3" presStyleCnt="5"/>
      <dgm:spPr/>
    </dgm:pt>
    <dgm:pt modelId="{48CF8BE1-15BA-484D-8CAB-B5D49D086F17}" type="pres">
      <dgm:prSet presAssocID="{0F78FCB0-DFD9-4AF6-952C-9E7AD8E23ED9}" presName="vertSpace5" presStyleLbl="node1" presStyleIdx="3" presStyleCnt="5"/>
      <dgm:spPr/>
    </dgm:pt>
    <dgm:pt modelId="{23D96031-7965-4FB6-BDB4-27F81A7EAB7B}" type="pres">
      <dgm:prSet presAssocID="{0F78FCB0-DFD9-4AF6-952C-9E7AD8E23ED9}" presName="circle5" presStyleLbl="node1" presStyleIdx="4" presStyleCnt="5"/>
      <dgm:spPr/>
    </dgm:pt>
    <dgm:pt modelId="{2F40CFEE-2879-412D-BF53-DFB984BF6494}" type="pres">
      <dgm:prSet presAssocID="{0F78FCB0-DFD9-4AF6-952C-9E7AD8E23ED9}" presName="rect5" presStyleLbl="alignAcc1" presStyleIdx="4" presStyleCnt="5"/>
      <dgm:spPr/>
    </dgm:pt>
    <dgm:pt modelId="{8F0A9081-2833-48E3-9136-CF7696C327E2}" type="pres">
      <dgm:prSet presAssocID="{61C1507B-3B7A-4758-9103-78B04C75C234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58092405-D15E-4CB9-9955-3DE1E6740E44}" type="pres">
      <dgm:prSet presAssocID="{CBA8D935-E266-40E5-BDEC-67CB3267AB19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0208A426-5D18-40CF-8779-E7FDC40A73DE}" type="pres">
      <dgm:prSet presAssocID="{04008700-8AE9-4841-9D18-BCED706EFD38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4841C34C-EFD0-47F3-8314-3DC5DE48D122}" type="pres">
      <dgm:prSet presAssocID="{A97FEB66-8719-417A-9772-6CA20EBEF6E3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8BEF96F1-A0CC-4D49-B420-6A8EC3B26CBA}" type="pres">
      <dgm:prSet presAssocID="{0F78FCB0-DFD9-4AF6-952C-9E7AD8E23ED9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B3A3B504-C70A-4FED-84BA-07AAF15CC9F1}" type="presOf" srcId="{0F78FCB0-DFD9-4AF6-952C-9E7AD8E23ED9}" destId="{8BEF96F1-A0CC-4D49-B420-6A8EC3B26CBA}" srcOrd="1" destOrd="0" presId="urn:microsoft.com/office/officeart/2005/8/layout/target3"/>
    <dgm:cxn modelId="{06A1CFAE-13E1-4219-B04C-DD5C13E8CFA1}" type="presOf" srcId="{0F78FCB0-DFD9-4AF6-952C-9E7AD8E23ED9}" destId="{2F40CFEE-2879-412D-BF53-DFB984BF6494}" srcOrd="0" destOrd="0" presId="urn:microsoft.com/office/officeart/2005/8/layout/target3"/>
    <dgm:cxn modelId="{33ED129B-18EF-4A08-8632-1FFA5DACD949}" type="presOf" srcId="{29A13ACA-4FF1-4854-A0C2-20B6D1296819}" destId="{F978E577-2FB6-4A17-9E8D-0564B1175DF7}" srcOrd="0" destOrd="0" presId="urn:microsoft.com/office/officeart/2005/8/layout/target3"/>
    <dgm:cxn modelId="{87A924DF-46E2-46AD-97C6-E3245D98BDAA}" type="presOf" srcId="{61C1507B-3B7A-4758-9103-78B04C75C234}" destId="{8F0A9081-2833-48E3-9136-CF7696C327E2}" srcOrd="1" destOrd="0" presId="urn:microsoft.com/office/officeart/2005/8/layout/target3"/>
    <dgm:cxn modelId="{B96DC2EE-CFB4-4026-92BF-998471391850}" type="presOf" srcId="{A97FEB66-8719-417A-9772-6CA20EBEF6E3}" destId="{4841C34C-EFD0-47F3-8314-3DC5DE48D122}" srcOrd="1" destOrd="0" presId="urn:microsoft.com/office/officeart/2005/8/layout/target3"/>
    <dgm:cxn modelId="{D1BC3380-D4C0-45AD-B9E9-2C7AA92FB881}" type="presOf" srcId="{CBA8D935-E266-40E5-BDEC-67CB3267AB19}" destId="{58092405-D15E-4CB9-9955-3DE1E6740E44}" srcOrd="1" destOrd="0" presId="urn:microsoft.com/office/officeart/2005/8/layout/target3"/>
    <dgm:cxn modelId="{958538F6-D100-4A75-93D1-08482F20A0BB}" type="presOf" srcId="{04008700-8AE9-4841-9D18-BCED706EFD38}" destId="{A628EFCF-E12A-4D06-9459-B2624699EF60}" srcOrd="0" destOrd="0" presId="urn:microsoft.com/office/officeart/2005/8/layout/target3"/>
    <dgm:cxn modelId="{0269928D-5770-4E06-9580-A6FD3EBE3807}" type="presOf" srcId="{61C1507B-3B7A-4758-9103-78B04C75C234}" destId="{BFE9FC58-99AE-441A-829D-46E13E292CFB}" srcOrd="0" destOrd="0" presId="urn:microsoft.com/office/officeart/2005/8/layout/target3"/>
    <dgm:cxn modelId="{86C7BBEF-753A-4009-8A47-73F0B41B1E8F}" srcId="{29A13ACA-4FF1-4854-A0C2-20B6D1296819}" destId="{04008700-8AE9-4841-9D18-BCED706EFD38}" srcOrd="2" destOrd="0" parTransId="{D5D61943-56C9-4583-8C13-2F5A006862C6}" sibTransId="{F01BA825-302E-429B-9C30-8AB98F997B09}"/>
    <dgm:cxn modelId="{BDD45E44-502E-4E23-A992-FE241E6618B8}" srcId="{29A13ACA-4FF1-4854-A0C2-20B6D1296819}" destId="{CBA8D935-E266-40E5-BDEC-67CB3267AB19}" srcOrd="1" destOrd="0" parTransId="{DFCCC8C9-5EFD-4807-8B4E-A9350A943B10}" sibTransId="{EBDCD194-58E3-43AF-8093-0AF0828E8CB2}"/>
    <dgm:cxn modelId="{165F2CAF-EB63-4E91-B16D-B78D5A003A58}" srcId="{29A13ACA-4FF1-4854-A0C2-20B6D1296819}" destId="{0F78FCB0-DFD9-4AF6-952C-9E7AD8E23ED9}" srcOrd="4" destOrd="0" parTransId="{5E8CBAF6-88EB-45B6-9302-572F173FB785}" sibTransId="{B8DB991A-E8DA-49EC-A071-A53018BDE7BF}"/>
    <dgm:cxn modelId="{A15B3AC1-2FA7-41B3-B6F0-E28A7EBC8CC5}" type="presOf" srcId="{04008700-8AE9-4841-9D18-BCED706EFD38}" destId="{0208A426-5D18-40CF-8779-E7FDC40A73DE}" srcOrd="1" destOrd="0" presId="urn:microsoft.com/office/officeart/2005/8/layout/target3"/>
    <dgm:cxn modelId="{93132F97-BCE7-4355-B738-5DA518493998}" srcId="{29A13ACA-4FF1-4854-A0C2-20B6D1296819}" destId="{61C1507B-3B7A-4758-9103-78B04C75C234}" srcOrd="0" destOrd="0" parTransId="{1F60F41E-15BC-42E4-9A25-FD7521E22B7F}" sibTransId="{A5572A52-13A5-4ACB-95F7-8009DFFC79A2}"/>
    <dgm:cxn modelId="{9958BE80-D2BB-4415-8F53-673DE37236A0}" type="presOf" srcId="{A97FEB66-8719-417A-9772-6CA20EBEF6E3}" destId="{86641B08-EAD8-4446-84AA-29342EE86508}" srcOrd="0" destOrd="0" presId="urn:microsoft.com/office/officeart/2005/8/layout/target3"/>
    <dgm:cxn modelId="{9BBFA36A-4C5F-45D2-AF98-7794698317BC}" type="presOf" srcId="{CBA8D935-E266-40E5-BDEC-67CB3267AB19}" destId="{F9AD37F6-70E4-4BC2-B650-C5E4943E2870}" srcOrd="0" destOrd="0" presId="urn:microsoft.com/office/officeart/2005/8/layout/target3"/>
    <dgm:cxn modelId="{F7AF82FA-BE61-46E3-8B50-5BE37A063E95}" srcId="{29A13ACA-4FF1-4854-A0C2-20B6D1296819}" destId="{A97FEB66-8719-417A-9772-6CA20EBEF6E3}" srcOrd="3" destOrd="0" parTransId="{EB9180C5-9F87-4145-BCDD-AB42F5E1174E}" sibTransId="{BF3C70CF-5116-49D8-8EA1-8CAD7E823C15}"/>
    <dgm:cxn modelId="{E6C7BD0C-BE3F-42E6-BAA4-33C9A9911060}" type="presParOf" srcId="{F978E577-2FB6-4A17-9E8D-0564B1175DF7}" destId="{768CA1F8-8F0F-4691-9AD9-85B642C16DA4}" srcOrd="0" destOrd="0" presId="urn:microsoft.com/office/officeart/2005/8/layout/target3"/>
    <dgm:cxn modelId="{EBEDB2A0-1600-4BC8-9843-E7F97639A532}" type="presParOf" srcId="{F978E577-2FB6-4A17-9E8D-0564B1175DF7}" destId="{CBECDCB7-88A4-461A-B7FB-1FCF02B78441}" srcOrd="1" destOrd="0" presId="urn:microsoft.com/office/officeart/2005/8/layout/target3"/>
    <dgm:cxn modelId="{344FFF5E-C389-4F32-967C-D60DB4295699}" type="presParOf" srcId="{F978E577-2FB6-4A17-9E8D-0564B1175DF7}" destId="{BFE9FC58-99AE-441A-829D-46E13E292CFB}" srcOrd="2" destOrd="0" presId="urn:microsoft.com/office/officeart/2005/8/layout/target3"/>
    <dgm:cxn modelId="{6E7C28C9-44E0-4002-8EBA-94F6757CABB0}" type="presParOf" srcId="{F978E577-2FB6-4A17-9E8D-0564B1175DF7}" destId="{0B0C2DE8-EE26-4EF8-B7BE-30D41F8C2DE3}" srcOrd="3" destOrd="0" presId="urn:microsoft.com/office/officeart/2005/8/layout/target3"/>
    <dgm:cxn modelId="{1085D501-CAC4-4E9E-9E25-CA1943E184BF}" type="presParOf" srcId="{F978E577-2FB6-4A17-9E8D-0564B1175DF7}" destId="{90A676C6-AD23-45FF-A3CC-6E827704438C}" srcOrd="4" destOrd="0" presId="urn:microsoft.com/office/officeart/2005/8/layout/target3"/>
    <dgm:cxn modelId="{7DE49E3E-7F8D-401B-A88F-BC3642F7DC6E}" type="presParOf" srcId="{F978E577-2FB6-4A17-9E8D-0564B1175DF7}" destId="{F9AD37F6-70E4-4BC2-B650-C5E4943E2870}" srcOrd="5" destOrd="0" presId="urn:microsoft.com/office/officeart/2005/8/layout/target3"/>
    <dgm:cxn modelId="{AFD72488-3BF1-40BF-911F-701B766C6BE8}" type="presParOf" srcId="{F978E577-2FB6-4A17-9E8D-0564B1175DF7}" destId="{08B324D7-2834-4DE6-BA10-706FB18CA70B}" srcOrd="6" destOrd="0" presId="urn:microsoft.com/office/officeart/2005/8/layout/target3"/>
    <dgm:cxn modelId="{A7108829-2350-40AC-8DCD-57BDD10C78AC}" type="presParOf" srcId="{F978E577-2FB6-4A17-9E8D-0564B1175DF7}" destId="{58A78838-B628-4881-8FE4-55C0DE8EB261}" srcOrd="7" destOrd="0" presId="urn:microsoft.com/office/officeart/2005/8/layout/target3"/>
    <dgm:cxn modelId="{D61AFA56-636E-4D92-8E1F-EB69347BB939}" type="presParOf" srcId="{F978E577-2FB6-4A17-9E8D-0564B1175DF7}" destId="{A628EFCF-E12A-4D06-9459-B2624699EF60}" srcOrd="8" destOrd="0" presId="urn:microsoft.com/office/officeart/2005/8/layout/target3"/>
    <dgm:cxn modelId="{2B583059-30EA-4501-8858-FC1C2E3D68A6}" type="presParOf" srcId="{F978E577-2FB6-4A17-9E8D-0564B1175DF7}" destId="{C0757F37-521F-4CF6-AF31-EBA306B790DB}" srcOrd="9" destOrd="0" presId="urn:microsoft.com/office/officeart/2005/8/layout/target3"/>
    <dgm:cxn modelId="{7476E816-33DF-4B08-8161-6A8CDD754CE3}" type="presParOf" srcId="{F978E577-2FB6-4A17-9E8D-0564B1175DF7}" destId="{DF47D3FC-BDE8-4CAB-AA3F-B532295959D8}" srcOrd="10" destOrd="0" presId="urn:microsoft.com/office/officeart/2005/8/layout/target3"/>
    <dgm:cxn modelId="{2915C4CA-5A40-451D-99E5-31D6101ACCD9}" type="presParOf" srcId="{F978E577-2FB6-4A17-9E8D-0564B1175DF7}" destId="{86641B08-EAD8-4446-84AA-29342EE86508}" srcOrd="11" destOrd="0" presId="urn:microsoft.com/office/officeart/2005/8/layout/target3"/>
    <dgm:cxn modelId="{E20A1788-F287-45FE-BFCC-AFE7EEE6B429}" type="presParOf" srcId="{F978E577-2FB6-4A17-9E8D-0564B1175DF7}" destId="{48CF8BE1-15BA-484D-8CAB-B5D49D086F17}" srcOrd="12" destOrd="0" presId="urn:microsoft.com/office/officeart/2005/8/layout/target3"/>
    <dgm:cxn modelId="{59F2A9B3-ECCB-4EBD-B646-7611CF52D2C4}" type="presParOf" srcId="{F978E577-2FB6-4A17-9E8D-0564B1175DF7}" destId="{23D96031-7965-4FB6-BDB4-27F81A7EAB7B}" srcOrd="13" destOrd="0" presId="urn:microsoft.com/office/officeart/2005/8/layout/target3"/>
    <dgm:cxn modelId="{46005984-4DBA-47A4-AFA2-7FF5EED94A35}" type="presParOf" srcId="{F978E577-2FB6-4A17-9E8D-0564B1175DF7}" destId="{2F40CFEE-2879-412D-BF53-DFB984BF6494}" srcOrd="14" destOrd="0" presId="urn:microsoft.com/office/officeart/2005/8/layout/target3"/>
    <dgm:cxn modelId="{6E530AC7-61F3-4B15-8DA6-045AA56331EE}" type="presParOf" srcId="{F978E577-2FB6-4A17-9E8D-0564B1175DF7}" destId="{8F0A9081-2833-48E3-9136-CF7696C327E2}" srcOrd="15" destOrd="0" presId="urn:microsoft.com/office/officeart/2005/8/layout/target3"/>
    <dgm:cxn modelId="{A40F00F3-DA01-4EA7-9452-6C1120722AF1}" type="presParOf" srcId="{F978E577-2FB6-4A17-9E8D-0564B1175DF7}" destId="{58092405-D15E-4CB9-9955-3DE1E6740E44}" srcOrd="16" destOrd="0" presId="urn:microsoft.com/office/officeart/2005/8/layout/target3"/>
    <dgm:cxn modelId="{4556902C-CE15-4033-8A01-120CD69E2A28}" type="presParOf" srcId="{F978E577-2FB6-4A17-9E8D-0564B1175DF7}" destId="{0208A426-5D18-40CF-8779-E7FDC40A73DE}" srcOrd="17" destOrd="0" presId="urn:microsoft.com/office/officeart/2005/8/layout/target3"/>
    <dgm:cxn modelId="{CA711433-C55A-4F3A-AB05-7AA3C94EF116}" type="presParOf" srcId="{F978E577-2FB6-4A17-9E8D-0564B1175DF7}" destId="{4841C34C-EFD0-47F3-8314-3DC5DE48D122}" srcOrd="18" destOrd="0" presId="urn:microsoft.com/office/officeart/2005/8/layout/target3"/>
    <dgm:cxn modelId="{FD4E3061-D128-4440-A417-6E6C60F95DC0}" type="presParOf" srcId="{F978E577-2FB6-4A17-9E8D-0564B1175DF7}" destId="{8BEF96F1-A0CC-4D49-B420-6A8EC3B26CB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FA4963-E379-4FDB-A0A1-621F9FFE4690}" type="doc">
      <dgm:prSet loTypeId="urn:microsoft.com/office/officeart/2005/8/layout/cycle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67EB55E-1864-42D7-9AE7-075C8F5C1062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Підготовчий</a:t>
          </a:r>
          <a:endParaRPr lang="ru-RU" sz="2000" b="1" dirty="0">
            <a:latin typeface="Georgia" pitchFamily="18" charset="0"/>
          </a:endParaRPr>
        </a:p>
      </dgm:t>
    </dgm:pt>
    <dgm:pt modelId="{9E3A800E-A89F-4AC6-8358-0CFB20D09359}" type="parTrans" cxnId="{A01F4BE7-99B5-4C77-B32D-9D8C7A9A12E8}">
      <dgm:prSet/>
      <dgm:spPr/>
      <dgm:t>
        <a:bodyPr/>
        <a:lstStyle/>
        <a:p>
          <a:endParaRPr lang="ru-RU"/>
        </a:p>
      </dgm:t>
    </dgm:pt>
    <dgm:pt modelId="{41CB67A2-7871-4E3C-A81A-D3247442161C}" type="sibTrans" cxnId="{A01F4BE7-99B5-4C77-B32D-9D8C7A9A12E8}">
      <dgm:prSet/>
      <dgm:spPr/>
      <dgm:t>
        <a:bodyPr/>
        <a:lstStyle/>
        <a:p>
          <a:endParaRPr lang="ru-RU"/>
        </a:p>
      </dgm:t>
    </dgm:pt>
    <dgm:pt modelId="{C582E3A8-D604-458F-AE52-B10F977DA2DA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Змістовний</a:t>
          </a:r>
          <a:endParaRPr lang="ru-RU" sz="2000" b="1" dirty="0">
            <a:latin typeface="Georgia" pitchFamily="18" charset="0"/>
          </a:endParaRPr>
        </a:p>
      </dgm:t>
    </dgm:pt>
    <dgm:pt modelId="{1BF8CCF2-CB3F-48C7-A524-574BDCD66F26}" type="parTrans" cxnId="{37B99CDE-AC3C-48AC-A969-A8B31ABCE807}">
      <dgm:prSet/>
      <dgm:spPr/>
      <dgm:t>
        <a:bodyPr/>
        <a:lstStyle/>
        <a:p>
          <a:endParaRPr lang="ru-RU"/>
        </a:p>
      </dgm:t>
    </dgm:pt>
    <dgm:pt modelId="{567F03BA-3E03-428E-AB61-EF79C8EF5277}" type="sibTrans" cxnId="{37B99CDE-AC3C-48AC-A969-A8B31ABCE807}">
      <dgm:prSet/>
      <dgm:spPr/>
      <dgm:t>
        <a:bodyPr/>
        <a:lstStyle/>
        <a:p>
          <a:endParaRPr lang="ru-RU"/>
        </a:p>
      </dgm:t>
    </dgm:pt>
    <dgm:pt modelId="{19026073-0212-43C3-AF9F-7A3947737BE0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Підсумковий</a:t>
          </a:r>
          <a:endParaRPr lang="ru-RU" sz="2000" b="1" dirty="0">
            <a:latin typeface="Georgia" pitchFamily="18" charset="0"/>
          </a:endParaRPr>
        </a:p>
      </dgm:t>
    </dgm:pt>
    <dgm:pt modelId="{647E5F24-7EAD-46C4-909B-F76415274222}" type="parTrans" cxnId="{96D1EA94-13B5-45A0-BDB3-19DD59911D3B}">
      <dgm:prSet/>
      <dgm:spPr/>
      <dgm:t>
        <a:bodyPr/>
        <a:lstStyle/>
        <a:p>
          <a:endParaRPr lang="ru-RU"/>
        </a:p>
      </dgm:t>
    </dgm:pt>
    <dgm:pt modelId="{585B88D2-46CB-4952-865C-62096188935C}" type="sibTrans" cxnId="{96D1EA94-13B5-45A0-BDB3-19DD59911D3B}">
      <dgm:prSet/>
      <dgm:spPr/>
      <dgm:t>
        <a:bodyPr/>
        <a:lstStyle/>
        <a:p>
          <a:endParaRPr lang="ru-RU"/>
        </a:p>
      </dgm:t>
    </dgm:pt>
    <dgm:pt modelId="{537F4710-D5A1-4BDD-A0D5-2C0BC39ACE9D}" type="pres">
      <dgm:prSet presAssocID="{99FA4963-E379-4FDB-A0A1-621F9FFE4690}" presName="cycle" presStyleCnt="0">
        <dgm:presLayoutVars>
          <dgm:dir/>
          <dgm:resizeHandles val="exact"/>
        </dgm:presLayoutVars>
      </dgm:prSet>
      <dgm:spPr/>
    </dgm:pt>
    <dgm:pt modelId="{59AC4B79-CAB0-4459-8F1C-22FA98752196}" type="pres">
      <dgm:prSet presAssocID="{567EB55E-1864-42D7-9AE7-075C8F5C10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62BC5-EB93-4C01-BCB8-CBB57FCAA4AF}" type="pres">
      <dgm:prSet presAssocID="{567EB55E-1864-42D7-9AE7-075C8F5C1062}" presName="spNode" presStyleCnt="0"/>
      <dgm:spPr/>
    </dgm:pt>
    <dgm:pt modelId="{B1D208BD-DE3F-4BA4-B1B4-CE62148637A8}" type="pres">
      <dgm:prSet presAssocID="{41CB67A2-7871-4E3C-A81A-D3247442161C}" presName="sibTrans" presStyleLbl="sibTrans1D1" presStyleIdx="0" presStyleCnt="3"/>
      <dgm:spPr/>
    </dgm:pt>
    <dgm:pt modelId="{05E320BD-E7ED-494D-A503-2C0D6926DB01}" type="pres">
      <dgm:prSet presAssocID="{C582E3A8-D604-458F-AE52-B10F977DA2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CE89C-CA2D-484F-A5DF-3F12ECAD3C73}" type="pres">
      <dgm:prSet presAssocID="{C582E3A8-D604-458F-AE52-B10F977DA2DA}" presName="spNode" presStyleCnt="0"/>
      <dgm:spPr/>
    </dgm:pt>
    <dgm:pt modelId="{37FB43B1-620B-4AD6-9A2A-BADB477ED986}" type="pres">
      <dgm:prSet presAssocID="{567F03BA-3E03-428E-AB61-EF79C8EF5277}" presName="sibTrans" presStyleLbl="sibTrans1D1" presStyleIdx="1" presStyleCnt="3"/>
      <dgm:spPr/>
    </dgm:pt>
    <dgm:pt modelId="{3946BD13-C554-44F6-B83F-0D718DC386AE}" type="pres">
      <dgm:prSet presAssocID="{19026073-0212-43C3-AF9F-7A3947737BE0}" presName="node" presStyleLbl="node1" presStyleIdx="2" presStyleCnt="3" custScaleX="113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638FA-7E38-4708-BE07-F149FCF395F9}" type="pres">
      <dgm:prSet presAssocID="{19026073-0212-43C3-AF9F-7A3947737BE0}" presName="spNode" presStyleCnt="0"/>
      <dgm:spPr/>
    </dgm:pt>
    <dgm:pt modelId="{89DD847E-19E3-48EB-AAE8-5E1CA502CC8E}" type="pres">
      <dgm:prSet presAssocID="{585B88D2-46CB-4952-865C-62096188935C}" presName="sibTrans" presStyleLbl="sibTrans1D1" presStyleIdx="2" presStyleCnt="3"/>
      <dgm:spPr/>
    </dgm:pt>
  </dgm:ptLst>
  <dgm:cxnLst>
    <dgm:cxn modelId="{A01F4BE7-99B5-4C77-B32D-9D8C7A9A12E8}" srcId="{99FA4963-E379-4FDB-A0A1-621F9FFE4690}" destId="{567EB55E-1864-42D7-9AE7-075C8F5C1062}" srcOrd="0" destOrd="0" parTransId="{9E3A800E-A89F-4AC6-8358-0CFB20D09359}" sibTransId="{41CB67A2-7871-4E3C-A81A-D3247442161C}"/>
    <dgm:cxn modelId="{37B99CDE-AC3C-48AC-A969-A8B31ABCE807}" srcId="{99FA4963-E379-4FDB-A0A1-621F9FFE4690}" destId="{C582E3A8-D604-458F-AE52-B10F977DA2DA}" srcOrd="1" destOrd="0" parTransId="{1BF8CCF2-CB3F-48C7-A524-574BDCD66F26}" sibTransId="{567F03BA-3E03-428E-AB61-EF79C8EF5277}"/>
    <dgm:cxn modelId="{6F0DC0F8-802F-4FB2-B231-278A782F67D2}" type="presOf" srcId="{41CB67A2-7871-4E3C-A81A-D3247442161C}" destId="{B1D208BD-DE3F-4BA4-B1B4-CE62148637A8}" srcOrd="0" destOrd="0" presId="urn:microsoft.com/office/officeart/2005/8/layout/cycle5"/>
    <dgm:cxn modelId="{7BAF9B26-16F3-4A70-8293-59CF17BCF1FE}" type="presOf" srcId="{19026073-0212-43C3-AF9F-7A3947737BE0}" destId="{3946BD13-C554-44F6-B83F-0D718DC386AE}" srcOrd="0" destOrd="0" presId="urn:microsoft.com/office/officeart/2005/8/layout/cycle5"/>
    <dgm:cxn modelId="{96D1EA94-13B5-45A0-BDB3-19DD59911D3B}" srcId="{99FA4963-E379-4FDB-A0A1-621F9FFE4690}" destId="{19026073-0212-43C3-AF9F-7A3947737BE0}" srcOrd="2" destOrd="0" parTransId="{647E5F24-7EAD-46C4-909B-F76415274222}" sibTransId="{585B88D2-46CB-4952-865C-62096188935C}"/>
    <dgm:cxn modelId="{0F78545C-A00B-4F6E-8745-528BEE456C27}" type="presOf" srcId="{567F03BA-3E03-428E-AB61-EF79C8EF5277}" destId="{37FB43B1-620B-4AD6-9A2A-BADB477ED986}" srcOrd="0" destOrd="0" presId="urn:microsoft.com/office/officeart/2005/8/layout/cycle5"/>
    <dgm:cxn modelId="{EAE1860C-9453-4954-845B-7DE9BD783F91}" type="presOf" srcId="{585B88D2-46CB-4952-865C-62096188935C}" destId="{89DD847E-19E3-48EB-AAE8-5E1CA502CC8E}" srcOrd="0" destOrd="0" presId="urn:microsoft.com/office/officeart/2005/8/layout/cycle5"/>
    <dgm:cxn modelId="{76ADA39C-884B-46F1-9E1D-930A53A2B9D8}" type="presOf" srcId="{99FA4963-E379-4FDB-A0A1-621F9FFE4690}" destId="{537F4710-D5A1-4BDD-A0D5-2C0BC39ACE9D}" srcOrd="0" destOrd="0" presId="urn:microsoft.com/office/officeart/2005/8/layout/cycle5"/>
    <dgm:cxn modelId="{968814A3-5EFA-4EE3-90EC-4BF47911B1AA}" type="presOf" srcId="{567EB55E-1864-42D7-9AE7-075C8F5C1062}" destId="{59AC4B79-CAB0-4459-8F1C-22FA98752196}" srcOrd="0" destOrd="0" presId="urn:microsoft.com/office/officeart/2005/8/layout/cycle5"/>
    <dgm:cxn modelId="{E9868307-68A6-4403-9CCC-C0F6D29213F2}" type="presOf" srcId="{C582E3A8-D604-458F-AE52-B10F977DA2DA}" destId="{05E320BD-E7ED-494D-A503-2C0D6926DB01}" srcOrd="0" destOrd="0" presId="urn:microsoft.com/office/officeart/2005/8/layout/cycle5"/>
    <dgm:cxn modelId="{BD5F454A-242E-4A25-9B74-6D755CAAB16D}" type="presParOf" srcId="{537F4710-D5A1-4BDD-A0D5-2C0BC39ACE9D}" destId="{59AC4B79-CAB0-4459-8F1C-22FA98752196}" srcOrd="0" destOrd="0" presId="urn:microsoft.com/office/officeart/2005/8/layout/cycle5"/>
    <dgm:cxn modelId="{C0394DCA-BB49-49A0-95B2-13D5F81B163B}" type="presParOf" srcId="{537F4710-D5A1-4BDD-A0D5-2C0BC39ACE9D}" destId="{6AB62BC5-EB93-4C01-BCB8-CBB57FCAA4AF}" srcOrd="1" destOrd="0" presId="urn:microsoft.com/office/officeart/2005/8/layout/cycle5"/>
    <dgm:cxn modelId="{D257AE06-65F5-4EAB-8B58-23E513960A2D}" type="presParOf" srcId="{537F4710-D5A1-4BDD-A0D5-2C0BC39ACE9D}" destId="{B1D208BD-DE3F-4BA4-B1B4-CE62148637A8}" srcOrd="2" destOrd="0" presId="urn:microsoft.com/office/officeart/2005/8/layout/cycle5"/>
    <dgm:cxn modelId="{3AD8265C-23FA-4132-BA27-164B37FFD885}" type="presParOf" srcId="{537F4710-D5A1-4BDD-A0D5-2C0BC39ACE9D}" destId="{05E320BD-E7ED-494D-A503-2C0D6926DB01}" srcOrd="3" destOrd="0" presId="urn:microsoft.com/office/officeart/2005/8/layout/cycle5"/>
    <dgm:cxn modelId="{4012D730-5600-4E94-8330-1D0FFC63FCAA}" type="presParOf" srcId="{537F4710-D5A1-4BDD-A0D5-2C0BC39ACE9D}" destId="{E5CCE89C-CA2D-484F-A5DF-3F12ECAD3C73}" srcOrd="4" destOrd="0" presId="urn:microsoft.com/office/officeart/2005/8/layout/cycle5"/>
    <dgm:cxn modelId="{34DC9025-F56F-43DE-ACFF-B17E26E613AA}" type="presParOf" srcId="{537F4710-D5A1-4BDD-A0D5-2C0BC39ACE9D}" destId="{37FB43B1-620B-4AD6-9A2A-BADB477ED986}" srcOrd="5" destOrd="0" presId="urn:microsoft.com/office/officeart/2005/8/layout/cycle5"/>
    <dgm:cxn modelId="{88212AD5-1534-4591-9098-EB77093B9B62}" type="presParOf" srcId="{537F4710-D5A1-4BDD-A0D5-2C0BC39ACE9D}" destId="{3946BD13-C554-44F6-B83F-0D718DC386AE}" srcOrd="6" destOrd="0" presId="urn:microsoft.com/office/officeart/2005/8/layout/cycle5"/>
    <dgm:cxn modelId="{0D9F5E9B-48FA-4345-846B-2ED25C38CFF6}" type="presParOf" srcId="{537F4710-D5A1-4BDD-A0D5-2C0BC39ACE9D}" destId="{F49638FA-7E38-4708-BE07-F149FCF395F9}" srcOrd="7" destOrd="0" presId="urn:microsoft.com/office/officeart/2005/8/layout/cycle5"/>
    <dgm:cxn modelId="{ECB4F527-6D04-470D-9A25-1F6BF886159E}" type="presParOf" srcId="{537F4710-D5A1-4BDD-A0D5-2C0BC39ACE9D}" destId="{89DD847E-19E3-48EB-AAE8-5E1CA502CC8E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05263F-EB76-4851-8731-E1EB7509C86D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AC2CB43-740A-4C3A-827C-268D4C4A8C05}">
      <dgm:prSet phldrT="[Текст]"/>
      <dgm:spPr/>
      <dgm:t>
        <a:bodyPr/>
        <a:lstStyle/>
        <a:p>
          <a:r>
            <a:rPr lang="uk-UA" b="1" i="0" baseline="0" dirty="0" smtClean="0">
              <a:latin typeface="Georgia" pitchFamily="18" charset="0"/>
            </a:rPr>
            <a:t>продумати цільову установку екскурсії, місце і час проведення</a:t>
          </a:r>
          <a:endParaRPr lang="ru-RU" b="1" i="0" dirty="0">
            <a:latin typeface="Georgia" pitchFamily="18" charset="0"/>
          </a:endParaRPr>
        </a:p>
      </dgm:t>
    </dgm:pt>
    <dgm:pt modelId="{F9DF7ECE-E1F4-41BF-916B-9F2EED7700DF}" type="parTrans" cxnId="{D4DB5078-E24C-4F32-89E8-95CF881DA349}">
      <dgm:prSet/>
      <dgm:spPr/>
      <dgm:t>
        <a:bodyPr/>
        <a:lstStyle/>
        <a:p>
          <a:endParaRPr lang="ru-RU"/>
        </a:p>
      </dgm:t>
    </dgm:pt>
    <dgm:pt modelId="{311E54AA-3D03-49B9-8A80-2132F6CA9D35}" type="sibTrans" cxnId="{D4DB5078-E24C-4F32-89E8-95CF881DA349}">
      <dgm:prSet/>
      <dgm:spPr/>
      <dgm:t>
        <a:bodyPr/>
        <a:lstStyle/>
        <a:p>
          <a:endParaRPr lang="ru-RU"/>
        </a:p>
      </dgm:t>
    </dgm:pt>
    <dgm:pt modelId="{4A01660C-D6F9-4990-8254-BCDB41FDC38D}">
      <dgm:prSet phldrT="[Текст]"/>
      <dgm:spPr/>
      <dgm:t>
        <a:bodyPr/>
        <a:lstStyle/>
        <a:p>
          <a:r>
            <a:rPr lang="uk-UA" b="1" i="0" baseline="0" dirty="0" smtClean="0">
              <a:latin typeface="Georgia" pitchFamily="18" charset="0"/>
            </a:rPr>
            <a:t>напередодні </a:t>
          </a:r>
          <a:r>
            <a:rPr lang="uk-UA" b="1" i="0" baseline="0" dirty="0" smtClean="0">
              <a:latin typeface="Georgia" pitchFamily="18" charset="0"/>
            </a:rPr>
            <a:t>необхідно ознайомитися з місцем і об’єктами екскурсії</a:t>
          </a:r>
          <a:endParaRPr lang="uk-UA" b="1" i="0" baseline="0" dirty="0">
            <a:latin typeface="Georgia" pitchFamily="18" charset="0"/>
          </a:endParaRPr>
        </a:p>
      </dgm:t>
    </dgm:pt>
    <dgm:pt modelId="{EEECD329-8C87-412B-9D13-FF69589DF63F}" type="parTrans" cxnId="{3FF0C314-2DD4-457D-9C5F-F665D204417F}">
      <dgm:prSet/>
      <dgm:spPr/>
      <dgm:t>
        <a:bodyPr/>
        <a:lstStyle/>
        <a:p>
          <a:endParaRPr lang="ru-RU"/>
        </a:p>
      </dgm:t>
    </dgm:pt>
    <dgm:pt modelId="{7D4C5A6B-A267-40D9-88C6-0CAAFEFB0D33}" type="sibTrans" cxnId="{3FF0C314-2DD4-457D-9C5F-F665D204417F}">
      <dgm:prSet/>
      <dgm:spPr/>
      <dgm:t>
        <a:bodyPr/>
        <a:lstStyle/>
        <a:p>
          <a:endParaRPr lang="ru-RU"/>
        </a:p>
      </dgm:t>
    </dgm:pt>
    <dgm:pt modelId="{7A8802FD-871C-424D-B259-6C3845C0BA0D}">
      <dgm:prSet phldrT="[Текст]"/>
      <dgm:spPr/>
      <dgm:t>
        <a:bodyPr/>
        <a:lstStyle/>
        <a:p>
          <a:r>
            <a:rPr lang="uk-UA" b="1" i="0" baseline="0" dirty="0" smtClean="0">
              <a:latin typeface="Georgia" pitchFamily="18" charset="0"/>
            </a:rPr>
            <a:t>розробити маршрут </a:t>
          </a:r>
          <a:r>
            <a:rPr lang="uk-UA" b="1" i="0" baseline="0" dirty="0" smtClean="0">
              <a:latin typeface="Georgia" pitchFamily="18" charset="0"/>
            </a:rPr>
            <a:t>пересування</a:t>
          </a:r>
          <a:endParaRPr lang="uk-UA" b="1" i="0" baseline="0" dirty="0">
            <a:latin typeface="Georgia" pitchFamily="18" charset="0"/>
          </a:endParaRPr>
        </a:p>
      </dgm:t>
    </dgm:pt>
    <dgm:pt modelId="{0E7EDFBA-E985-4A7F-8CA6-BF4AA3223F58}" type="parTrans" cxnId="{B70F7E90-AE81-45D9-852C-24EDB6B58E5F}">
      <dgm:prSet/>
      <dgm:spPr/>
      <dgm:t>
        <a:bodyPr/>
        <a:lstStyle/>
        <a:p>
          <a:endParaRPr lang="ru-RU"/>
        </a:p>
      </dgm:t>
    </dgm:pt>
    <dgm:pt modelId="{2D8063AE-8F55-473F-928C-B617B390F5AE}" type="sibTrans" cxnId="{B70F7E90-AE81-45D9-852C-24EDB6B58E5F}">
      <dgm:prSet/>
      <dgm:spPr/>
      <dgm:t>
        <a:bodyPr/>
        <a:lstStyle/>
        <a:p>
          <a:endParaRPr lang="ru-RU"/>
        </a:p>
      </dgm:t>
    </dgm:pt>
    <dgm:pt modelId="{42B78F24-B7A1-47C4-AEDE-EBA8980D3218}">
      <dgm:prSet phldrT="[Текст]"/>
      <dgm:spPr/>
      <dgm:t>
        <a:bodyPr/>
        <a:lstStyle/>
        <a:p>
          <a:r>
            <a:rPr lang="uk-UA" b="1" i="0" baseline="0" dirty="0" smtClean="0">
              <a:latin typeface="Georgia" pitchFamily="18" charset="0"/>
            </a:rPr>
            <a:t>підготуватися до відповідей на додаткові запитання</a:t>
          </a:r>
          <a:endParaRPr lang="uk-UA" b="1" i="0" baseline="0" dirty="0">
            <a:latin typeface="Georgia" pitchFamily="18" charset="0"/>
          </a:endParaRPr>
        </a:p>
      </dgm:t>
    </dgm:pt>
    <dgm:pt modelId="{F780BC9F-80CB-4081-8C3E-76C0FC3E95D9}" type="parTrans" cxnId="{F3811497-8519-40ED-AAC0-07B3A68028CA}">
      <dgm:prSet/>
      <dgm:spPr/>
      <dgm:t>
        <a:bodyPr/>
        <a:lstStyle/>
        <a:p>
          <a:endParaRPr lang="ru-RU"/>
        </a:p>
      </dgm:t>
    </dgm:pt>
    <dgm:pt modelId="{C6B07200-2735-45D0-A54B-546EF2B7311D}" type="sibTrans" cxnId="{F3811497-8519-40ED-AAC0-07B3A68028CA}">
      <dgm:prSet/>
      <dgm:spPr/>
      <dgm:t>
        <a:bodyPr/>
        <a:lstStyle/>
        <a:p>
          <a:endParaRPr lang="ru-RU"/>
        </a:p>
      </dgm:t>
    </dgm:pt>
    <dgm:pt modelId="{3A5748BA-56CB-4623-B741-B04F8D819EA9}">
      <dgm:prSet phldrT="[Текст]"/>
      <dgm:spPr/>
      <dgm:t>
        <a:bodyPr/>
        <a:lstStyle/>
        <a:p>
          <a:r>
            <a:rPr lang="uk-UA" b="1" i="0" baseline="0" dirty="0" smtClean="0">
              <a:latin typeface="Georgia" pitchFamily="18" charset="0"/>
            </a:rPr>
            <a:t>розробити індивідуальні, групові і фронтальні завдання</a:t>
          </a:r>
          <a:endParaRPr lang="uk-UA" b="1" i="0" baseline="0" dirty="0">
            <a:latin typeface="Georgia" pitchFamily="18" charset="0"/>
          </a:endParaRPr>
        </a:p>
      </dgm:t>
    </dgm:pt>
    <dgm:pt modelId="{DEB4B0FF-8B5D-4743-B97C-9EDD7576974B}" type="parTrans" cxnId="{D0020447-6B2A-47A8-9C81-8C8AFFC79ABB}">
      <dgm:prSet/>
      <dgm:spPr/>
      <dgm:t>
        <a:bodyPr/>
        <a:lstStyle/>
        <a:p>
          <a:endParaRPr lang="ru-RU"/>
        </a:p>
      </dgm:t>
    </dgm:pt>
    <dgm:pt modelId="{EE265B3A-CBB9-4DB0-8821-A18635F6C9A6}" type="sibTrans" cxnId="{D0020447-6B2A-47A8-9C81-8C8AFFC79ABB}">
      <dgm:prSet/>
      <dgm:spPr/>
      <dgm:t>
        <a:bodyPr/>
        <a:lstStyle/>
        <a:p>
          <a:endParaRPr lang="ru-RU"/>
        </a:p>
      </dgm:t>
    </dgm:pt>
    <dgm:pt modelId="{A4B67DB2-6682-4EDC-B34C-B509A744FCF7}">
      <dgm:prSet phldrT="[Текст]"/>
      <dgm:spPr/>
      <dgm:t>
        <a:bodyPr/>
        <a:lstStyle/>
        <a:p>
          <a:r>
            <a:rPr lang="uk-UA" b="1" i="0" baseline="0" dirty="0" smtClean="0">
              <a:latin typeface="Georgia" pitchFamily="18" charset="0"/>
            </a:rPr>
            <a:t>провести інструктаж з техніки безпеки під час екскурсії</a:t>
          </a:r>
          <a:endParaRPr lang="uk-UA" b="1" i="0" baseline="0" dirty="0">
            <a:latin typeface="Georgia" pitchFamily="18" charset="0"/>
          </a:endParaRPr>
        </a:p>
      </dgm:t>
    </dgm:pt>
    <dgm:pt modelId="{D8FB4BEC-6B6E-4745-8D39-6236D62FF495}" type="parTrans" cxnId="{0901D761-F039-4B20-A453-B8B826DACEDB}">
      <dgm:prSet/>
      <dgm:spPr/>
      <dgm:t>
        <a:bodyPr/>
        <a:lstStyle/>
        <a:p>
          <a:endParaRPr lang="ru-RU"/>
        </a:p>
      </dgm:t>
    </dgm:pt>
    <dgm:pt modelId="{BC5BE5C9-4916-4015-BD9A-187C8CAA039B}" type="sibTrans" cxnId="{0901D761-F039-4B20-A453-B8B826DACEDB}">
      <dgm:prSet/>
      <dgm:spPr/>
      <dgm:t>
        <a:bodyPr/>
        <a:lstStyle/>
        <a:p>
          <a:endParaRPr lang="ru-RU"/>
        </a:p>
      </dgm:t>
    </dgm:pt>
    <dgm:pt modelId="{1633CDAF-06D7-40EE-B0A9-48D37EE58FAB}">
      <dgm:prSet phldrT="[Текст]"/>
      <dgm:spPr/>
      <dgm:t>
        <a:bodyPr/>
        <a:lstStyle/>
        <a:p>
          <a:r>
            <a:rPr lang="uk-UA" b="1" i="0" baseline="0" dirty="0" smtClean="0">
              <a:latin typeface="Georgia" pitchFamily="18" charset="0"/>
            </a:rPr>
            <a:t>оформити розгорнутий план екскурсії </a:t>
          </a:r>
          <a:endParaRPr lang="uk-UA" b="1" i="0" baseline="0" dirty="0">
            <a:latin typeface="Georgia" pitchFamily="18" charset="0"/>
          </a:endParaRPr>
        </a:p>
      </dgm:t>
    </dgm:pt>
    <dgm:pt modelId="{7DF4CA22-596F-4422-8C13-E216584DB5C0}" type="parTrans" cxnId="{8E1B423D-6074-487C-97F4-B8A25E5B6A2F}">
      <dgm:prSet/>
      <dgm:spPr/>
      <dgm:t>
        <a:bodyPr/>
        <a:lstStyle/>
        <a:p>
          <a:endParaRPr lang="ru-RU"/>
        </a:p>
      </dgm:t>
    </dgm:pt>
    <dgm:pt modelId="{591A5BD3-FA41-4F0B-AE18-67B8A26CB8FE}" type="sibTrans" cxnId="{8E1B423D-6074-487C-97F4-B8A25E5B6A2F}">
      <dgm:prSet/>
      <dgm:spPr/>
      <dgm:t>
        <a:bodyPr/>
        <a:lstStyle/>
        <a:p>
          <a:endParaRPr lang="ru-RU"/>
        </a:p>
      </dgm:t>
    </dgm:pt>
    <dgm:pt modelId="{B1597792-358F-4816-B5F0-9A85C15ECB29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заздалегідь повідомити адміністрації підприємства</a:t>
          </a:r>
          <a:endParaRPr lang="ru-RU" b="1" i="0" dirty="0">
            <a:latin typeface="Georgia" pitchFamily="18" charset="0"/>
          </a:endParaRPr>
        </a:p>
      </dgm:t>
    </dgm:pt>
    <dgm:pt modelId="{73134DA9-71A4-42AA-B71C-31D8071A68BC}" type="parTrans" cxnId="{0BD97F4B-3EFD-469A-8AFD-E26540FB0747}">
      <dgm:prSet/>
      <dgm:spPr/>
      <dgm:t>
        <a:bodyPr/>
        <a:lstStyle/>
        <a:p>
          <a:endParaRPr lang="ru-RU"/>
        </a:p>
      </dgm:t>
    </dgm:pt>
    <dgm:pt modelId="{B3CD665D-23D8-4730-B355-321127615A8B}" type="sibTrans" cxnId="{0BD97F4B-3EFD-469A-8AFD-E26540FB0747}">
      <dgm:prSet/>
      <dgm:spPr/>
      <dgm:t>
        <a:bodyPr/>
        <a:lstStyle/>
        <a:p>
          <a:endParaRPr lang="ru-RU"/>
        </a:p>
      </dgm:t>
    </dgm:pt>
    <dgm:pt modelId="{0DD7576C-07F2-4226-B7FD-CC12521FB1EF}" type="pres">
      <dgm:prSet presAssocID="{9205263F-EB76-4851-8731-E1EB7509C86D}" presName="Name0" presStyleCnt="0">
        <dgm:presLayoutVars>
          <dgm:dir/>
          <dgm:resizeHandles/>
        </dgm:presLayoutVars>
      </dgm:prSet>
      <dgm:spPr/>
    </dgm:pt>
    <dgm:pt modelId="{ED854F80-9A40-4564-B002-1AC88B69B5D4}" type="pres">
      <dgm:prSet presAssocID="{FAC2CB43-740A-4C3A-827C-268D4C4A8C05}" presName="compNode" presStyleCnt="0"/>
      <dgm:spPr/>
    </dgm:pt>
    <dgm:pt modelId="{82B28D7E-5A2D-48AA-82B0-331A5814D7C1}" type="pres">
      <dgm:prSet presAssocID="{FAC2CB43-740A-4C3A-827C-268D4C4A8C05}" presName="dummyConnPt" presStyleCnt="0"/>
      <dgm:spPr/>
    </dgm:pt>
    <dgm:pt modelId="{7488C396-4CC1-44D6-A12C-57D9EA2A966D}" type="pres">
      <dgm:prSet presAssocID="{FAC2CB43-740A-4C3A-827C-268D4C4A8C0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ED280-31E4-4F3C-8E67-1D24C93ED473}" type="pres">
      <dgm:prSet presAssocID="{311E54AA-3D03-49B9-8A80-2132F6CA9D35}" presName="sibTrans" presStyleLbl="bgSibTrans2D1" presStyleIdx="0" presStyleCnt="7"/>
      <dgm:spPr/>
    </dgm:pt>
    <dgm:pt modelId="{ED6976A0-281C-4257-A000-6701FD421B4D}" type="pres">
      <dgm:prSet presAssocID="{B1597792-358F-4816-B5F0-9A85C15ECB29}" presName="compNode" presStyleCnt="0"/>
      <dgm:spPr/>
    </dgm:pt>
    <dgm:pt modelId="{57757CD9-31D1-420B-9D71-2F7AC05D21EA}" type="pres">
      <dgm:prSet presAssocID="{B1597792-358F-4816-B5F0-9A85C15ECB29}" presName="dummyConnPt" presStyleCnt="0"/>
      <dgm:spPr/>
    </dgm:pt>
    <dgm:pt modelId="{A48E4C51-F8C9-418D-A7AE-9DC65D3DB8AD}" type="pres">
      <dgm:prSet presAssocID="{B1597792-358F-4816-B5F0-9A85C15ECB29}" presName="node" presStyleLbl="node1" presStyleIdx="1" presStyleCnt="8">
        <dgm:presLayoutVars>
          <dgm:bulletEnabled val="1"/>
        </dgm:presLayoutVars>
      </dgm:prSet>
      <dgm:spPr/>
    </dgm:pt>
    <dgm:pt modelId="{74AC2453-B498-4376-9A37-A2DB54BD3DA7}" type="pres">
      <dgm:prSet presAssocID="{B3CD665D-23D8-4730-B355-321127615A8B}" presName="sibTrans" presStyleLbl="bgSibTrans2D1" presStyleIdx="1" presStyleCnt="7"/>
      <dgm:spPr/>
    </dgm:pt>
    <dgm:pt modelId="{125F3EB4-13D5-4F88-8BA2-C7F487234879}" type="pres">
      <dgm:prSet presAssocID="{4A01660C-D6F9-4990-8254-BCDB41FDC38D}" presName="compNode" presStyleCnt="0"/>
      <dgm:spPr/>
    </dgm:pt>
    <dgm:pt modelId="{61B5F95B-510E-43BC-B3A5-DF189DDA4EF6}" type="pres">
      <dgm:prSet presAssocID="{4A01660C-D6F9-4990-8254-BCDB41FDC38D}" presName="dummyConnPt" presStyleCnt="0"/>
      <dgm:spPr/>
    </dgm:pt>
    <dgm:pt modelId="{637A4063-21AB-4502-A9D9-85BE05978B10}" type="pres">
      <dgm:prSet presAssocID="{4A01660C-D6F9-4990-8254-BCDB41FDC38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F508E-75FF-44A1-8082-AE78E73BA378}" type="pres">
      <dgm:prSet presAssocID="{7D4C5A6B-A267-40D9-88C6-0CAAFEFB0D33}" presName="sibTrans" presStyleLbl="bgSibTrans2D1" presStyleIdx="2" presStyleCnt="7"/>
      <dgm:spPr/>
    </dgm:pt>
    <dgm:pt modelId="{1008E0DA-11B2-44CF-99D6-D121F82108A3}" type="pres">
      <dgm:prSet presAssocID="{7A8802FD-871C-424D-B259-6C3845C0BA0D}" presName="compNode" presStyleCnt="0"/>
      <dgm:spPr/>
    </dgm:pt>
    <dgm:pt modelId="{BB54D282-CBA8-462A-82C8-C7CDCCB6AE69}" type="pres">
      <dgm:prSet presAssocID="{7A8802FD-871C-424D-B259-6C3845C0BA0D}" presName="dummyConnPt" presStyleCnt="0"/>
      <dgm:spPr/>
    </dgm:pt>
    <dgm:pt modelId="{0C0FBDD2-C393-4EE1-82BF-05E3A6D562BD}" type="pres">
      <dgm:prSet presAssocID="{7A8802FD-871C-424D-B259-6C3845C0BA0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43ED5-4002-4486-8817-E91300B34297}" type="pres">
      <dgm:prSet presAssocID="{2D8063AE-8F55-473F-928C-B617B390F5AE}" presName="sibTrans" presStyleLbl="bgSibTrans2D1" presStyleIdx="3" presStyleCnt="7"/>
      <dgm:spPr/>
    </dgm:pt>
    <dgm:pt modelId="{D80098BE-4648-4E0C-9566-AE7F0E93AC83}" type="pres">
      <dgm:prSet presAssocID="{42B78F24-B7A1-47C4-AEDE-EBA8980D3218}" presName="compNode" presStyleCnt="0"/>
      <dgm:spPr/>
    </dgm:pt>
    <dgm:pt modelId="{BD5772ED-B0D8-4222-9645-9A9A8C4058F0}" type="pres">
      <dgm:prSet presAssocID="{42B78F24-B7A1-47C4-AEDE-EBA8980D3218}" presName="dummyConnPt" presStyleCnt="0"/>
      <dgm:spPr/>
    </dgm:pt>
    <dgm:pt modelId="{765A2E02-4EDB-4AAB-B817-993F3FDBE2D9}" type="pres">
      <dgm:prSet presAssocID="{42B78F24-B7A1-47C4-AEDE-EBA8980D321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24D08-37A1-412B-AF28-228606485BE6}" type="pres">
      <dgm:prSet presAssocID="{C6B07200-2735-45D0-A54B-546EF2B7311D}" presName="sibTrans" presStyleLbl="bgSibTrans2D1" presStyleIdx="4" presStyleCnt="7"/>
      <dgm:spPr/>
    </dgm:pt>
    <dgm:pt modelId="{16965912-57D8-4023-A408-99D9EA6F866D}" type="pres">
      <dgm:prSet presAssocID="{3A5748BA-56CB-4623-B741-B04F8D819EA9}" presName="compNode" presStyleCnt="0"/>
      <dgm:spPr/>
    </dgm:pt>
    <dgm:pt modelId="{B93EA674-B2F0-4953-BFC5-33AA990F4477}" type="pres">
      <dgm:prSet presAssocID="{3A5748BA-56CB-4623-B741-B04F8D819EA9}" presName="dummyConnPt" presStyleCnt="0"/>
      <dgm:spPr/>
    </dgm:pt>
    <dgm:pt modelId="{62C328A5-E9E4-425D-B52C-1428F6A7B50B}" type="pres">
      <dgm:prSet presAssocID="{3A5748BA-56CB-4623-B741-B04F8D819EA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8145A-63D6-412A-B81D-C0EB5C60F228}" type="pres">
      <dgm:prSet presAssocID="{EE265B3A-CBB9-4DB0-8821-A18635F6C9A6}" presName="sibTrans" presStyleLbl="bgSibTrans2D1" presStyleIdx="5" presStyleCnt="7"/>
      <dgm:spPr/>
    </dgm:pt>
    <dgm:pt modelId="{34D1CD67-4E6B-4C6E-B78C-3EF9BC8827AD}" type="pres">
      <dgm:prSet presAssocID="{A4B67DB2-6682-4EDC-B34C-B509A744FCF7}" presName="compNode" presStyleCnt="0"/>
      <dgm:spPr/>
    </dgm:pt>
    <dgm:pt modelId="{38382C18-DCCA-45A8-8FD8-05E59FB8AE6A}" type="pres">
      <dgm:prSet presAssocID="{A4B67DB2-6682-4EDC-B34C-B509A744FCF7}" presName="dummyConnPt" presStyleCnt="0"/>
      <dgm:spPr/>
    </dgm:pt>
    <dgm:pt modelId="{089877FA-0E18-4576-93D7-9415829ED1FE}" type="pres">
      <dgm:prSet presAssocID="{A4B67DB2-6682-4EDC-B34C-B509A744FCF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F07E4-0F4B-4DAE-9982-21B60A770085}" type="pres">
      <dgm:prSet presAssocID="{BC5BE5C9-4916-4015-BD9A-187C8CAA039B}" presName="sibTrans" presStyleLbl="bgSibTrans2D1" presStyleIdx="6" presStyleCnt="7"/>
      <dgm:spPr/>
    </dgm:pt>
    <dgm:pt modelId="{7456E248-1A0A-490A-A4D3-5E4067BD65A5}" type="pres">
      <dgm:prSet presAssocID="{1633CDAF-06D7-40EE-B0A9-48D37EE58FAB}" presName="compNode" presStyleCnt="0"/>
      <dgm:spPr/>
    </dgm:pt>
    <dgm:pt modelId="{63BEFD32-3460-4581-B6C1-ECD23A5A0E22}" type="pres">
      <dgm:prSet presAssocID="{1633CDAF-06D7-40EE-B0A9-48D37EE58FAB}" presName="dummyConnPt" presStyleCnt="0"/>
      <dgm:spPr/>
    </dgm:pt>
    <dgm:pt modelId="{F283897D-B58D-42D1-80A1-D54199B12890}" type="pres">
      <dgm:prSet presAssocID="{1633CDAF-06D7-40EE-B0A9-48D37EE58FA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0F7E90-AE81-45D9-852C-24EDB6B58E5F}" srcId="{9205263F-EB76-4851-8731-E1EB7509C86D}" destId="{7A8802FD-871C-424D-B259-6C3845C0BA0D}" srcOrd="3" destOrd="0" parTransId="{0E7EDFBA-E985-4A7F-8CA6-BF4AA3223F58}" sibTransId="{2D8063AE-8F55-473F-928C-B617B390F5AE}"/>
    <dgm:cxn modelId="{0BD97F4B-3EFD-469A-8AFD-E26540FB0747}" srcId="{9205263F-EB76-4851-8731-E1EB7509C86D}" destId="{B1597792-358F-4816-B5F0-9A85C15ECB29}" srcOrd="1" destOrd="0" parTransId="{73134DA9-71A4-42AA-B71C-31D8071A68BC}" sibTransId="{B3CD665D-23D8-4730-B355-321127615A8B}"/>
    <dgm:cxn modelId="{D0020447-6B2A-47A8-9C81-8C8AFFC79ABB}" srcId="{9205263F-EB76-4851-8731-E1EB7509C86D}" destId="{3A5748BA-56CB-4623-B741-B04F8D819EA9}" srcOrd="5" destOrd="0" parTransId="{DEB4B0FF-8B5D-4743-B97C-9EDD7576974B}" sibTransId="{EE265B3A-CBB9-4DB0-8821-A18635F6C9A6}"/>
    <dgm:cxn modelId="{7B7017BE-01E5-471B-9400-854F9B568C09}" type="presOf" srcId="{FAC2CB43-740A-4C3A-827C-268D4C4A8C05}" destId="{7488C396-4CC1-44D6-A12C-57D9EA2A966D}" srcOrd="0" destOrd="0" presId="urn:microsoft.com/office/officeart/2005/8/layout/bProcess4"/>
    <dgm:cxn modelId="{E4484095-AB67-493A-A482-580A78B4EA12}" type="presOf" srcId="{7A8802FD-871C-424D-B259-6C3845C0BA0D}" destId="{0C0FBDD2-C393-4EE1-82BF-05E3A6D562BD}" srcOrd="0" destOrd="0" presId="urn:microsoft.com/office/officeart/2005/8/layout/bProcess4"/>
    <dgm:cxn modelId="{29737E4B-E921-4FDA-9BFF-F8E17C2B35E5}" type="presOf" srcId="{BC5BE5C9-4916-4015-BD9A-187C8CAA039B}" destId="{530F07E4-0F4B-4DAE-9982-21B60A770085}" srcOrd="0" destOrd="0" presId="urn:microsoft.com/office/officeart/2005/8/layout/bProcess4"/>
    <dgm:cxn modelId="{3FF0C314-2DD4-457D-9C5F-F665D204417F}" srcId="{9205263F-EB76-4851-8731-E1EB7509C86D}" destId="{4A01660C-D6F9-4990-8254-BCDB41FDC38D}" srcOrd="2" destOrd="0" parTransId="{EEECD329-8C87-412B-9D13-FF69589DF63F}" sibTransId="{7D4C5A6B-A267-40D9-88C6-0CAAFEFB0D33}"/>
    <dgm:cxn modelId="{D4DB5078-E24C-4F32-89E8-95CF881DA349}" srcId="{9205263F-EB76-4851-8731-E1EB7509C86D}" destId="{FAC2CB43-740A-4C3A-827C-268D4C4A8C05}" srcOrd="0" destOrd="0" parTransId="{F9DF7ECE-E1F4-41BF-916B-9F2EED7700DF}" sibTransId="{311E54AA-3D03-49B9-8A80-2132F6CA9D35}"/>
    <dgm:cxn modelId="{001FAC35-774A-407F-B45A-05EBAFEE4456}" type="presOf" srcId="{1633CDAF-06D7-40EE-B0A9-48D37EE58FAB}" destId="{F283897D-B58D-42D1-80A1-D54199B12890}" srcOrd="0" destOrd="0" presId="urn:microsoft.com/office/officeart/2005/8/layout/bProcess4"/>
    <dgm:cxn modelId="{29D31AD8-4EFA-4916-9F29-B1AA7DA1D00D}" type="presOf" srcId="{4A01660C-D6F9-4990-8254-BCDB41FDC38D}" destId="{637A4063-21AB-4502-A9D9-85BE05978B10}" srcOrd="0" destOrd="0" presId="urn:microsoft.com/office/officeart/2005/8/layout/bProcess4"/>
    <dgm:cxn modelId="{0AFE510B-0FC5-4B1D-86C1-01C8D5CE3AC9}" type="presOf" srcId="{EE265B3A-CBB9-4DB0-8821-A18635F6C9A6}" destId="{BCD8145A-63D6-412A-B81D-C0EB5C60F228}" srcOrd="0" destOrd="0" presId="urn:microsoft.com/office/officeart/2005/8/layout/bProcess4"/>
    <dgm:cxn modelId="{C8829336-6AFA-46C2-88BA-DD24563DAEED}" type="presOf" srcId="{B3CD665D-23D8-4730-B355-321127615A8B}" destId="{74AC2453-B498-4376-9A37-A2DB54BD3DA7}" srcOrd="0" destOrd="0" presId="urn:microsoft.com/office/officeart/2005/8/layout/bProcess4"/>
    <dgm:cxn modelId="{54D35109-44E8-4A01-8BC7-E21F41A1C65E}" type="presOf" srcId="{3A5748BA-56CB-4623-B741-B04F8D819EA9}" destId="{62C328A5-E9E4-425D-B52C-1428F6A7B50B}" srcOrd="0" destOrd="0" presId="urn:microsoft.com/office/officeart/2005/8/layout/bProcess4"/>
    <dgm:cxn modelId="{32991DAE-5155-4490-B53B-CDFF380050F1}" type="presOf" srcId="{B1597792-358F-4816-B5F0-9A85C15ECB29}" destId="{A48E4C51-F8C9-418D-A7AE-9DC65D3DB8AD}" srcOrd="0" destOrd="0" presId="urn:microsoft.com/office/officeart/2005/8/layout/bProcess4"/>
    <dgm:cxn modelId="{9B6E383E-42E3-4083-80E7-8584A5EC1EE3}" type="presOf" srcId="{C6B07200-2735-45D0-A54B-546EF2B7311D}" destId="{F7924D08-37A1-412B-AF28-228606485BE6}" srcOrd="0" destOrd="0" presId="urn:microsoft.com/office/officeart/2005/8/layout/bProcess4"/>
    <dgm:cxn modelId="{F3811497-8519-40ED-AAC0-07B3A68028CA}" srcId="{9205263F-EB76-4851-8731-E1EB7509C86D}" destId="{42B78F24-B7A1-47C4-AEDE-EBA8980D3218}" srcOrd="4" destOrd="0" parTransId="{F780BC9F-80CB-4081-8C3E-76C0FC3E95D9}" sibTransId="{C6B07200-2735-45D0-A54B-546EF2B7311D}"/>
    <dgm:cxn modelId="{77054CB8-02CF-4DEC-9E0E-DF9FE8335B5D}" type="presOf" srcId="{7D4C5A6B-A267-40D9-88C6-0CAAFEFB0D33}" destId="{0EEF508E-75FF-44A1-8082-AE78E73BA378}" srcOrd="0" destOrd="0" presId="urn:microsoft.com/office/officeart/2005/8/layout/bProcess4"/>
    <dgm:cxn modelId="{8E1B423D-6074-487C-97F4-B8A25E5B6A2F}" srcId="{9205263F-EB76-4851-8731-E1EB7509C86D}" destId="{1633CDAF-06D7-40EE-B0A9-48D37EE58FAB}" srcOrd="7" destOrd="0" parTransId="{7DF4CA22-596F-4422-8C13-E216584DB5C0}" sibTransId="{591A5BD3-FA41-4F0B-AE18-67B8A26CB8FE}"/>
    <dgm:cxn modelId="{1F1C7766-B20C-49CF-A02E-F463048A2FC9}" type="presOf" srcId="{42B78F24-B7A1-47C4-AEDE-EBA8980D3218}" destId="{765A2E02-4EDB-4AAB-B817-993F3FDBE2D9}" srcOrd="0" destOrd="0" presId="urn:microsoft.com/office/officeart/2005/8/layout/bProcess4"/>
    <dgm:cxn modelId="{7C904320-BF11-4882-9387-C4AACC088D4A}" type="presOf" srcId="{9205263F-EB76-4851-8731-E1EB7509C86D}" destId="{0DD7576C-07F2-4226-B7FD-CC12521FB1EF}" srcOrd="0" destOrd="0" presId="urn:microsoft.com/office/officeart/2005/8/layout/bProcess4"/>
    <dgm:cxn modelId="{39795E76-690B-48DC-8CA4-5D2058C90F88}" type="presOf" srcId="{A4B67DB2-6682-4EDC-B34C-B509A744FCF7}" destId="{089877FA-0E18-4576-93D7-9415829ED1FE}" srcOrd="0" destOrd="0" presId="urn:microsoft.com/office/officeart/2005/8/layout/bProcess4"/>
    <dgm:cxn modelId="{15A4455F-574F-480B-9CE5-44E8A816825B}" type="presOf" srcId="{311E54AA-3D03-49B9-8A80-2132F6CA9D35}" destId="{DD6ED280-31E4-4F3C-8E67-1D24C93ED473}" srcOrd="0" destOrd="0" presId="urn:microsoft.com/office/officeart/2005/8/layout/bProcess4"/>
    <dgm:cxn modelId="{668ACAD7-BD20-4EA7-8DD6-E75830C96640}" type="presOf" srcId="{2D8063AE-8F55-473F-928C-B617B390F5AE}" destId="{41F43ED5-4002-4486-8817-E91300B34297}" srcOrd="0" destOrd="0" presId="urn:microsoft.com/office/officeart/2005/8/layout/bProcess4"/>
    <dgm:cxn modelId="{0901D761-F039-4B20-A453-B8B826DACEDB}" srcId="{9205263F-EB76-4851-8731-E1EB7509C86D}" destId="{A4B67DB2-6682-4EDC-B34C-B509A744FCF7}" srcOrd="6" destOrd="0" parTransId="{D8FB4BEC-6B6E-4745-8D39-6236D62FF495}" sibTransId="{BC5BE5C9-4916-4015-BD9A-187C8CAA039B}"/>
    <dgm:cxn modelId="{4A926EAE-1C4F-4D30-BF33-AD14FC9F2572}" type="presParOf" srcId="{0DD7576C-07F2-4226-B7FD-CC12521FB1EF}" destId="{ED854F80-9A40-4564-B002-1AC88B69B5D4}" srcOrd="0" destOrd="0" presId="urn:microsoft.com/office/officeart/2005/8/layout/bProcess4"/>
    <dgm:cxn modelId="{FBD6A443-CB8F-4B1F-9FF3-E37999D52CD5}" type="presParOf" srcId="{ED854F80-9A40-4564-B002-1AC88B69B5D4}" destId="{82B28D7E-5A2D-48AA-82B0-331A5814D7C1}" srcOrd="0" destOrd="0" presId="urn:microsoft.com/office/officeart/2005/8/layout/bProcess4"/>
    <dgm:cxn modelId="{A8A7CD78-4A32-4921-901D-F66D1D375973}" type="presParOf" srcId="{ED854F80-9A40-4564-B002-1AC88B69B5D4}" destId="{7488C396-4CC1-44D6-A12C-57D9EA2A966D}" srcOrd="1" destOrd="0" presId="urn:microsoft.com/office/officeart/2005/8/layout/bProcess4"/>
    <dgm:cxn modelId="{0EA962DB-02FC-41F6-BCDE-7FBFE37DE501}" type="presParOf" srcId="{0DD7576C-07F2-4226-B7FD-CC12521FB1EF}" destId="{DD6ED280-31E4-4F3C-8E67-1D24C93ED473}" srcOrd="1" destOrd="0" presId="urn:microsoft.com/office/officeart/2005/8/layout/bProcess4"/>
    <dgm:cxn modelId="{19EA4DB0-A434-4EA5-BB07-CA6207DAB66A}" type="presParOf" srcId="{0DD7576C-07F2-4226-B7FD-CC12521FB1EF}" destId="{ED6976A0-281C-4257-A000-6701FD421B4D}" srcOrd="2" destOrd="0" presId="urn:microsoft.com/office/officeart/2005/8/layout/bProcess4"/>
    <dgm:cxn modelId="{4B9E8A63-22BA-4437-BBFB-A12586B96F8D}" type="presParOf" srcId="{ED6976A0-281C-4257-A000-6701FD421B4D}" destId="{57757CD9-31D1-420B-9D71-2F7AC05D21EA}" srcOrd="0" destOrd="0" presId="urn:microsoft.com/office/officeart/2005/8/layout/bProcess4"/>
    <dgm:cxn modelId="{C2FA58A2-7773-4BEB-A322-9D5A3A4A44B8}" type="presParOf" srcId="{ED6976A0-281C-4257-A000-6701FD421B4D}" destId="{A48E4C51-F8C9-418D-A7AE-9DC65D3DB8AD}" srcOrd="1" destOrd="0" presId="urn:microsoft.com/office/officeart/2005/8/layout/bProcess4"/>
    <dgm:cxn modelId="{3820E4AB-6CDA-48E4-98D8-B6B04DB8A004}" type="presParOf" srcId="{0DD7576C-07F2-4226-B7FD-CC12521FB1EF}" destId="{74AC2453-B498-4376-9A37-A2DB54BD3DA7}" srcOrd="3" destOrd="0" presId="urn:microsoft.com/office/officeart/2005/8/layout/bProcess4"/>
    <dgm:cxn modelId="{62410B8B-BF5D-4385-A274-72D8E47973AE}" type="presParOf" srcId="{0DD7576C-07F2-4226-B7FD-CC12521FB1EF}" destId="{125F3EB4-13D5-4F88-8BA2-C7F487234879}" srcOrd="4" destOrd="0" presId="urn:microsoft.com/office/officeart/2005/8/layout/bProcess4"/>
    <dgm:cxn modelId="{8C8079D5-24C4-4602-A731-FB658EFC51B7}" type="presParOf" srcId="{125F3EB4-13D5-4F88-8BA2-C7F487234879}" destId="{61B5F95B-510E-43BC-B3A5-DF189DDA4EF6}" srcOrd="0" destOrd="0" presId="urn:microsoft.com/office/officeart/2005/8/layout/bProcess4"/>
    <dgm:cxn modelId="{FAAEB0DE-D39A-4D1B-A0CD-77B6181396E7}" type="presParOf" srcId="{125F3EB4-13D5-4F88-8BA2-C7F487234879}" destId="{637A4063-21AB-4502-A9D9-85BE05978B10}" srcOrd="1" destOrd="0" presId="urn:microsoft.com/office/officeart/2005/8/layout/bProcess4"/>
    <dgm:cxn modelId="{EF680D66-545A-405C-9523-7B2B6413207B}" type="presParOf" srcId="{0DD7576C-07F2-4226-B7FD-CC12521FB1EF}" destId="{0EEF508E-75FF-44A1-8082-AE78E73BA378}" srcOrd="5" destOrd="0" presId="urn:microsoft.com/office/officeart/2005/8/layout/bProcess4"/>
    <dgm:cxn modelId="{A46DDA58-2876-41B4-9765-471B59478417}" type="presParOf" srcId="{0DD7576C-07F2-4226-B7FD-CC12521FB1EF}" destId="{1008E0DA-11B2-44CF-99D6-D121F82108A3}" srcOrd="6" destOrd="0" presId="urn:microsoft.com/office/officeart/2005/8/layout/bProcess4"/>
    <dgm:cxn modelId="{0FD25890-C17D-43BD-B5DE-D65721BC80BE}" type="presParOf" srcId="{1008E0DA-11B2-44CF-99D6-D121F82108A3}" destId="{BB54D282-CBA8-462A-82C8-C7CDCCB6AE69}" srcOrd="0" destOrd="0" presId="urn:microsoft.com/office/officeart/2005/8/layout/bProcess4"/>
    <dgm:cxn modelId="{BDD672BC-47FB-4762-9FAE-734E1B2CF89E}" type="presParOf" srcId="{1008E0DA-11B2-44CF-99D6-D121F82108A3}" destId="{0C0FBDD2-C393-4EE1-82BF-05E3A6D562BD}" srcOrd="1" destOrd="0" presId="urn:microsoft.com/office/officeart/2005/8/layout/bProcess4"/>
    <dgm:cxn modelId="{A9DE565A-441F-431D-B3E6-E219F1F3D3ED}" type="presParOf" srcId="{0DD7576C-07F2-4226-B7FD-CC12521FB1EF}" destId="{41F43ED5-4002-4486-8817-E91300B34297}" srcOrd="7" destOrd="0" presId="urn:microsoft.com/office/officeart/2005/8/layout/bProcess4"/>
    <dgm:cxn modelId="{FA88EF92-3819-4933-A41D-0157FC91C492}" type="presParOf" srcId="{0DD7576C-07F2-4226-B7FD-CC12521FB1EF}" destId="{D80098BE-4648-4E0C-9566-AE7F0E93AC83}" srcOrd="8" destOrd="0" presId="urn:microsoft.com/office/officeart/2005/8/layout/bProcess4"/>
    <dgm:cxn modelId="{5120F1CD-017E-44B5-996F-64C3053AFBBD}" type="presParOf" srcId="{D80098BE-4648-4E0C-9566-AE7F0E93AC83}" destId="{BD5772ED-B0D8-4222-9645-9A9A8C4058F0}" srcOrd="0" destOrd="0" presId="urn:microsoft.com/office/officeart/2005/8/layout/bProcess4"/>
    <dgm:cxn modelId="{601BEAD0-A172-469E-BFEE-22CF8521475B}" type="presParOf" srcId="{D80098BE-4648-4E0C-9566-AE7F0E93AC83}" destId="{765A2E02-4EDB-4AAB-B817-993F3FDBE2D9}" srcOrd="1" destOrd="0" presId="urn:microsoft.com/office/officeart/2005/8/layout/bProcess4"/>
    <dgm:cxn modelId="{F4974D6C-BC1F-437C-9B74-EA947D08D92B}" type="presParOf" srcId="{0DD7576C-07F2-4226-B7FD-CC12521FB1EF}" destId="{F7924D08-37A1-412B-AF28-228606485BE6}" srcOrd="9" destOrd="0" presId="urn:microsoft.com/office/officeart/2005/8/layout/bProcess4"/>
    <dgm:cxn modelId="{53C7ABC1-5DF4-47B9-A8B5-5BDA6F1D681D}" type="presParOf" srcId="{0DD7576C-07F2-4226-B7FD-CC12521FB1EF}" destId="{16965912-57D8-4023-A408-99D9EA6F866D}" srcOrd="10" destOrd="0" presId="urn:microsoft.com/office/officeart/2005/8/layout/bProcess4"/>
    <dgm:cxn modelId="{3B03EC3A-63E7-40CC-B668-D6ED79C77893}" type="presParOf" srcId="{16965912-57D8-4023-A408-99D9EA6F866D}" destId="{B93EA674-B2F0-4953-BFC5-33AA990F4477}" srcOrd="0" destOrd="0" presId="urn:microsoft.com/office/officeart/2005/8/layout/bProcess4"/>
    <dgm:cxn modelId="{A1F6DDB7-5845-40A3-949B-67DB5ADE38A3}" type="presParOf" srcId="{16965912-57D8-4023-A408-99D9EA6F866D}" destId="{62C328A5-E9E4-425D-B52C-1428F6A7B50B}" srcOrd="1" destOrd="0" presId="urn:microsoft.com/office/officeart/2005/8/layout/bProcess4"/>
    <dgm:cxn modelId="{B4632C7B-0748-4C84-95B6-31F83D34033B}" type="presParOf" srcId="{0DD7576C-07F2-4226-B7FD-CC12521FB1EF}" destId="{BCD8145A-63D6-412A-B81D-C0EB5C60F228}" srcOrd="11" destOrd="0" presId="urn:microsoft.com/office/officeart/2005/8/layout/bProcess4"/>
    <dgm:cxn modelId="{8DE15633-12EF-4359-AF59-D0A74A384720}" type="presParOf" srcId="{0DD7576C-07F2-4226-B7FD-CC12521FB1EF}" destId="{34D1CD67-4E6B-4C6E-B78C-3EF9BC8827AD}" srcOrd="12" destOrd="0" presId="urn:microsoft.com/office/officeart/2005/8/layout/bProcess4"/>
    <dgm:cxn modelId="{3B017A71-03DB-4F4F-A819-C6701436B3F1}" type="presParOf" srcId="{34D1CD67-4E6B-4C6E-B78C-3EF9BC8827AD}" destId="{38382C18-DCCA-45A8-8FD8-05E59FB8AE6A}" srcOrd="0" destOrd="0" presId="urn:microsoft.com/office/officeart/2005/8/layout/bProcess4"/>
    <dgm:cxn modelId="{060EF968-15EE-4C86-8C42-4EA05FD5FBA8}" type="presParOf" srcId="{34D1CD67-4E6B-4C6E-B78C-3EF9BC8827AD}" destId="{089877FA-0E18-4576-93D7-9415829ED1FE}" srcOrd="1" destOrd="0" presId="urn:microsoft.com/office/officeart/2005/8/layout/bProcess4"/>
    <dgm:cxn modelId="{2F2B7092-0048-4E1A-A9F5-E5E6DC181D6B}" type="presParOf" srcId="{0DD7576C-07F2-4226-B7FD-CC12521FB1EF}" destId="{530F07E4-0F4B-4DAE-9982-21B60A770085}" srcOrd="13" destOrd="0" presId="urn:microsoft.com/office/officeart/2005/8/layout/bProcess4"/>
    <dgm:cxn modelId="{501B3B8F-3606-4261-891D-656C000F8D6A}" type="presParOf" srcId="{0DD7576C-07F2-4226-B7FD-CC12521FB1EF}" destId="{7456E248-1A0A-490A-A4D3-5E4067BD65A5}" srcOrd="14" destOrd="0" presId="urn:microsoft.com/office/officeart/2005/8/layout/bProcess4"/>
    <dgm:cxn modelId="{885E8662-734E-4BF8-8FE7-E5D72D937BDC}" type="presParOf" srcId="{7456E248-1A0A-490A-A4D3-5E4067BD65A5}" destId="{63BEFD32-3460-4581-B6C1-ECD23A5A0E22}" srcOrd="0" destOrd="0" presId="urn:microsoft.com/office/officeart/2005/8/layout/bProcess4"/>
    <dgm:cxn modelId="{933FBDFC-2D7A-48FD-AAB1-EE832961CDF4}" type="presParOf" srcId="{7456E248-1A0A-490A-A4D3-5E4067BD65A5}" destId="{F283897D-B58D-42D1-80A1-D54199B1289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9E9CB3-585B-4FD9-BE1D-C45049722E87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AD88277-0C55-48C8-BE66-E511D13E98A6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з цільовим продуктом</a:t>
          </a:r>
          <a:endParaRPr lang="ru-RU" sz="2000" b="1" dirty="0">
            <a:latin typeface="Georgia" pitchFamily="18" charset="0"/>
          </a:endParaRPr>
        </a:p>
      </dgm:t>
    </dgm:pt>
    <dgm:pt modelId="{983E40BC-5D76-4BB3-9AC5-797E4D3D1E5F}" type="parTrans" cxnId="{8FA6D85D-96D7-4995-8E63-110F7A73077E}">
      <dgm:prSet/>
      <dgm:spPr/>
      <dgm:t>
        <a:bodyPr/>
        <a:lstStyle/>
        <a:p>
          <a:endParaRPr lang="ru-RU"/>
        </a:p>
      </dgm:t>
    </dgm:pt>
    <dgm:pt modelId="{903E4B1F-EFD2-403D-833F-B7ED8EF00D3A}" type="sibTrans" cxnId="{8FA6D85D-96D7-4995-8E63-110F7A73077E}">
      <dgm:prSet/>
      <dgm:spPr/>
      <dgm:t>
        <a:bodyPr/>
        <a:lstStyle/>
        <a:p>
          <a:endParaRPr lang="ru-RU"/>
        </a:p>
      </dgm:t>
    </dgm:pt>
    <dgm:pt modelId="{0CD2DFE0-F5C4-4C86-B98B-A529B8FCADC1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з необхідною сировиною</a:t>
          </a:r>
          <a:endParaRPr lang="ru-RU" sz="2000" b="1" dirty="0">
            <a:latin typeface="Georgia" pitchFamily="18" charset="0"/>
          </a:endParaRPr>
        </a:p>
      </dgm:t>
    </dgm:pt>
    <dgm:pt modelId="{A9223FDE-609B-4A3F-A98E-1B91D4ECB02C}" type="parTrans" cxnId="{0AD40AF8-F2D4-4C48-862E-8A1E600A905E}">
      <dgm:prSet/>
      <dgm:spPr/>
      <dgm:t>
        <a:bodyPr/>
        <a:lstStyle/>
        <a:p>
          <a:endParaRPr lang="ru-RU"/>
        </a:p>
      </dgm:t>
    </dgm:pt>
    <dgm:pt modelId="{E4AAF158-9EF8-4A75-8AE7-80619127A2E1}" type="sibTrans" cxnId="{0AD40AF8-F2D4-4C48-862E-8A1E600A905E}">
      <dgm:prSet/>
      <dgm:spPr/>
      <dgm:t>
        <a:bodyPr/>
        <a:lstStyle/>
        <a:p>
          <a:endParaRPr lang="ru-RU"/>
        </a:p>
      </dgm:t>
    </dgm:pt>
    <dgm:pt modelId="{983B5968-C85E-4C11-B36D-72F4A78E3D3A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з будовою та дією апаратів</a:t>
          </a:r>
          <a:endParaRPr lang="ru-RU" sz="2000" b="1" dirty="0">
            <a:latin typeface="Georgia" pitchFamily="18" charset="0"/>
          </a:endParaRPr>
        </a:p>
      </dgm:t>
    </dgm:pt>
    <dgm:pt modelId="{43A3F27D-643E-4C0A-85A8-867538ABFC5C}" type="parTrans" cxnId="{F7558A4B-79C4-4B3F-A5A8-9F56303C01CE}">
      <dgm:prSet/>
      <dgm:spPr/>
      <dgm:t>
        <a:bodyPr/>
        <a:lstStyle/>
        <a:p>
          <a:endParaRPr lang="ru-RU"/>
        </a:p>
      </dgm:t>
    </dgm:pt>
    <dgm:pt modelId="{7F4D9E6F-9F73-418A-8D7B-C11F671BD79C}" type="sibTrans" cxnId="{F7558A4B-79C4-4B3F-A5A8-9F56303C01CE}">
      <dgm:prSet/>
      <dgm:spPr/>
      <dgm:t>
        <a:bodyPr/>
        <a:lstStyle/>
        <a:p>
          <a:endParaRPr lang="ru-RU"/>
        </a:p>
      </dgm:t>
    </dgm:pt>
    <dgm:pt modelId="{06813368-265D-4630-A7E3-FD3231871125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з технологічним процесом у цілому</a:t>
          </a:r>
          <a:endParaRPr lang="ru-RU" sz="2000" b="1" dirty="0">
            <a:latin typeface="Georgia" pitchFamily="18" charset="0"/>
          </a:endParaRPr>
        </a:p>
      </dgm:t>
    </dgm:pt>
    <dgm:pt modelId="{4D5F4C19-3C04-4E96-A137-6607E3695407}" type="parTrans" cxnId="{9B0E603C-1659-4F68-A1E2-96DC819720C1}">
      <dgm:prSet/>
      <dgm:spPr/>
      <dgm:t>
        <a:bodyPr/>
        <a:lstStyle/>
        <a:p>
          <a:endParaRPr lang="ru-RU"/>
        </a:p>
      </dgm:t>
    </dgm:pt>
    <dgm:pt modelId="{1C5499BC-D4CD-4245-B634-C43C32F86D7D}" type="sibTrans" cxnId="{9B0E603C-1659-4F68-A1E2-96DC819720C1}">
      <dgm:prSet/>
      <dgm:spPr/>
      <dgm:t>
        <a:bodyPr/>
        <a:lstStyle/>
        <a:p>
          <a:endParaRPr lang="ru-RU"/>
        </a:p>
      </dgm:t>
    </dgm:pt>
    <dgm:pt modelId="{65204933-0491-46C6-BEF8-37476F0B0F84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з професіями, що обслуговують це виробництво</a:t>
          </a:r>
          <a:endParaRPr lang="ru-RU" sz="2000" b="1" dirty="0">
            <a:latin typeface="Georgia" pitchFamily="18" charset="0"/>
          </a:endParaRPr>
        </a:p>
      </dgm:t>
    </dgm:pt>
    <dgm:pt modelId="{C40985C2-4731-45CD-A9A2-1A459A028085}" type="parTrans" cxnId="{92CC13CC-D046-4462-BAF9-79114F75F134}">
      <dgm:prSet/>
      <dgm:spPr/>
      <dgm:t>
        <a:bodyPr/>
        <a:lstStyle/>
        <a:p>
          <a:endParaRPr lang="ru-RU"/>
        </a:p>
      </dgm:t>
    </dgm:pt>
    <dgm:pt modelId="{4346838D-35BE-4973-A4C3-494DCF1A048E}" type="sibTrans" cxnId="{92CC13CC-D046-4462-BAF9-79114F75F134}">
      <dgm:prSet/>
      <dgm:spPr/>
      <dgm:t>
        <a:bodyPr/>
        <a:lstStyle/>
        <a:p>
          <a:endParaRPr lang="ru-RU"/>
        </a:p>
      </dgm:t>
    </dgm:pt>
    <dgm:pt modelId="{B2B92585-4325-48F1-A591-0B96CA6242BA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з умовами праці робітників</a:t>
          </a:r>
          <a:endParaRPr lang="ru-RU" sz="2000" b="1" dirty="0">
            <a:latin typeface="Georgia" pitchFamily="18" charset="0"/>
          </a:endParaRPr>
        </a:p>
      </dgm:t>
    </dgm:pt>
    <dgm:pt modelId="{379AD3C4-6DB4-46DF-BE68-2BD00D706A11}" type="parTrans" cxnId="{2BF7F71A-7AE2-42A1-A29C-FD5627411576}">
      <dgm:prSet/>
      <dgm:spPr/>
      <dgm:t>
        <a:bodyPr/>
        <a:lstStyle/>
        <a:p>
          <a:endParaRPr lang="ru-RU"/>
        </a:p>
      </dgm:t>
    </dgm:pt>
    <dgm:pt modelId="{12033AC7-25E2-4532-9DEE-2D5879AF0DC4}" type="sibTrans" cxnId="{2BF7F71A-7AE2-42A1-A29C-FD5627411576}">
      <dgm:prSet/>
      <dgm:spPr/>
      <dgm:t>
        <a:bodyPr/>
        <a:lstStyle/>
        <a:p>
          <a:endParaRPr lang="ru-RU"/>
        </a:p>
      </dgm:t>
    </dgm:pt>
    <dgm:pt modelId="{159EFA0F-6993-4113-9323-D39A1460FA95}" type="pres">
      <dgm:prSet presAssocID="{C89E9CB3-585B-4FD9-BE1D-C45049722E87}" presName="diagram" presStyleCnt="0">
        <dgm:presLayoutVars>
          <dgm:dir/>
          <dgm:resizeHandles val="exact"/>
        </dgm:presLayoutVars>
      </dgm:prSet>
      <dgm:spPr/>
    </dgm:pt>
    <dgm:pt modelId="{45184BD3-CA1E-4FB1-A64C-96C055CB488E}" type="pres">
      <dgm:prSet presAssocID="{0AD88277-0C55-48C8-BE66-E511D13E98A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B17E2-E0EB-4E3E-A1C4-BF1D885D6DB8}" type="pres">
      <dgm:prSet presAssocID="{903E4B1F-EFD2-403D-833F-B7ED8EF00D3A}" presName="sibTrans" presStyleCnt="0"/>
      <dgm:spPr/>
    </dgm:pt>
    <dgm:pt modelId="{453580AE-3980-49CE-8313-146C32A8E00F}" type="pres">
      <dgm:prSet presAssocID="{0CD2DFE0-F5C4-4C86-B98B-A529B8FCADC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21AFC-687D-4B37-A159-4EA2A3D5EC87}" type="pres">
      <dgm:prSet presAssocID="{E4AAF158-9EF8-4A75-8AE7-80619127A2E1}" presName="sibTrans" presStyleCnt="0"/>
      <dgm:spPr/>
    </dgm:pt>
    <dgm:pt modelId="{805630E0-0B07-4648-BCB1-FBEFC66F7235}" type="pres">
      <dgm:prSet presAssocID="{983B5968-C85E-4C11-B36D-72F4A78E3D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811FA-4111-4741-B085-6FC13509253D}" type="pres">
      <dgm:prSet presAssocID="{7F4D9E6F-9F73-418A-8D7B-C11F671BD79C}" presName="sibTrans" presStyleCnt="0"/>
      <dgm:spPr/>
    </dgm:pt>
    <dgm:pt modelId="{118531C4-8A84-4B5D-B437-7BB34AAC3261}" type="pres">
      <dgm:prSet presAssocID="{06813368-265D-4630-A7E3-FD32318711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C26AD-D249-4148-BB53-071A5B571067}" type="pres">
      <dgm:prSet presAssocID="{1C5499BC-D4CD-4245-B634-C43C32F86D7D}" presName="sibTrans" presStyleCnt="0"/>
      <dgm:spPr/>
    </dgm:pt>
    <dgm:pt modelId="{F64675D2-58A9-4FB8-9C61-F27CE6D37949}" type="pres">
      <dgm:prSet presAssocID="{65204933-0491-46C6-BEF8-37476F0B0F8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DF930-3CFD-415A-B8BF-6A6A746448BA}" type="pres">
      <dgm:prSet presAssocID="{4346838D-35BE-4973-A4C3-494DCF1A048E}" presName="sibTrans" presStyleCnt="0"/>
      <dgm:spPr/>
    </dgm:pt>
    <dgm:pt modelId="{531484F4-7B64-432D-A895-3A8B327D8511}" type="pres">
      <dgm:prSet presAssocID="{B2B92585-4325-48F1-A591-0B96CA6242B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456636-03B6-433B-A168-283686EDFBF3}" type="presOf" srcId="{C89E9CB3-585B-4FD9-BE1D-C45049722E87}" destId="{159EFA0F-6993-4113-9323-D39A1460FA95}" srcOrd="0" destOrd="0" presId="urn:microsoft.com/office/officeart/2005/8/layout/default"/>
    <dgm:cxn modelId="{2BF7F71A-7AE2-42A1-A29C-FD5627411576}" srcId="{C89E9CB3-585B-4FD9-BE1D-C45049722E87}" destId="{B2B92585-4325-48F1-A591-0B96CA6242BA}" srcOrd="5" destOrd="0" parTransId="{379AD3C4-6DB4-46DF-BE68-2BD00D706A11}" sibTransId="{12033AC7-25E2-4532-9DEE-2D5879AF0DC4}"/>
    <dgm:cxn modelId="{92CC13CC-D046-4462-BAF9-79114F75F134}" srcId="{C89E9CB3-585B-4FD9-BE1D-C45049722E87}" destId="{65204933-0491-46C6-BEF8-37476F0B0F84}" srcOrd="4" destOrd="0" parTransId="{C40985C2-4731-45CD-A9A2-1A459A028085}" sibTransId="{4346838D-35BE-4973-A4C3-494DCF1A048E}"/>
    <dgm:cxn modelId="{F7558A4B-79C4-4B3F-A5A8-9F56303C01CE}" srcId="{C89E9CB3-585B-4FD9-BE1D-C45049722E87}" destId="{983B5968-C85E-4C11-B36D-72F4A78E3D3A}" srcOrd="2" destOrd="0" parTransId="{43A3F27D-643E-4C0A-85A8-867538ABFC5C}" sibTransId="{7F4D9E6F-9F73-418A-8D7B-C11F671BD79C}"/>
    <dgm:cxn modelId="{2DDDC9C6-C737-4069-9AAD-8B7E2BC8571E}" type="presOf" srcId="{B2B92585-4325-48F1-A591-0B96CA6242BA}" destId="{531484F4-7B64-432D-A895-3A8B327D8511}" srcOrd="0" destOrd="0" presId="urn:microsoft.com/office/officeart/2005/8/layout/default"/>
    <dgm:cxn modelId="{0AD40AF8-F2D4-4C48-862E-8A1E600A905E}" srcId="{C89E9CB3-585B-4FD9-BE1D-C45049722E87}" destId="{0CD2DFE0-F5C4-4C86-B98B-A529B8FCADC1}" srcOrd="1" destOrd="0" parTransId="{A9223FDE-609B-4A3F-A98E-1B91D4ECB02C}" sibTransId="{E4AAF158-9EF8-4A75-8AE7-80619127A2E1}"/>
    <dgm:cxn modelId="{BB4FDA6D-0685-4B12-84E2-AE9400A77059}" type="presOf" srcId="{0AD88277-0C55-48C8-BE66-E511D13E98A6}" destId="{45184BD3-CA1E-4FB1-A64C-96C055CB488E}" srcOrd="0" destOrd="0" presId="urn:microsoft.com/office/officeart/2005/8/layout/default"/>
    <dgm:cxn modelId="{B8C19BFC-BC9C-4919-9548-0186937501DD}" type="presOf" srcId="{983B5968-C85E-4C11-B36D-72F4A78E3D3A}" destId="{805630E0-0B07-4648-BCB1-FBEFC66F7235}" srcOrd="0" destOrd="0" presId="urn:microsoft.com/office/officeart/2005/8/layout/default"/>
    <dgm:cxn modelId="{9B0E603C-1659-4F68-A1E2-96DC819720C1}" srcId="{C89E9CB3-585B-4FD9-BE1D-C45049722E87}" destId="{06813368-265D-4630-A7E3-FD3231871125}" srcOrd="3" destOrd="0" parTransId="{4D5F4C19-3C04-4E96-A137-6607E3695407}" sibTransId="{1C5499BC-D4CD-4245-B634-C43C32F86D7D}"/>
    <dgm:cxn modelId="{8FA6D85D-96D7-4995-8E63-110F7A73077E}" srcId="{C89E9CB3-585B-4FD9-BE1D-C45049722E87}" destId="{0AD88277-0C55-48C8-BE66-E511D13E98A6}" srcOrd="0" destOrd="0" parTransId="{983E40BC-5D76-4BB3-9AC5-797E4D3D1E5F}" sibTransId="{903E4B1F-EFD2-403D-833F-B7ED8EF00D3A}"/>
    <dgm:cxn modelId="{12281867-B2FC-4E95-8BF0-FF7286094614}" type="presOf" srcId="{06813368-265D-4630-A7E3-FD3231871125}" destId="{118531C4-8A84-4B5D-B437-7BB34AAC3261}" srcOrd="0" destOrd="0" presId="urn:microsoft.com/office/officeart/2005/8/layout/default"/>
    <dgm:cxn modelId="{5F43225A-66A6-4175-9D16-01BAC4951369}" type="presOf" srcId="{0CD2DFE0-F5C4-4C86-B98B-A529B8FCADC1}" destId="{453580AE-3980-49CE-8313-146C32A8E00F}" srcOrd="0" destOrd="0" presId="urn:microsoft.com/office/officeart/2005/8/layout/default"/>
    <dgm:cxn modelId="{A15F0CB9-C2A7-464F-839D-7A4BA83973D7}" type="presOf" srcId="{65204933-0491-46C6-BEF8-37476F0B0F84}" destId="{F64675D2-58A9-4FB8-9C61-F27CE6D37949}" srcOrd="0" destOrd="0" presId="urn:microsoft.com/office/officeart/2005/8/layout/default"/>
    <dgm:cxn modelId="{47CC0DA9-1C22-48D5-A99E-41EE089DBCB1}" type="presParOf" srcId="{159EFA0F-6993-4113-9323-D39A1460FA95}" destId="{45184BD3-CA1E-4FB1-A64C-96C055CB488E}" srcOrd="0" destOrd="0" presId="urn:microsoft.com/office/officeart/2005/8/layout/default"/>
    <dgm:cxn modelId="{1F672DC9-A340-4DE5-9E56-2B9087F9AD1B}" type="presParOf" srcId="{159EFA0F-6993-4113-9323-D39A1460FA95}" destId="{B6EB17E2-E0EB-4E3E-A1C4-BF1D885D6DB8}" srcOrd="1" destOrd="0" presId="urn:microsoft.com/office/officeart/2005/8/layout/default"/>
    <dgm:cxn modelId="{7DD954A3-6780-42F4-BAD6-7779830C5B59}" type="presParOf" srcId="{159EFA0F-6993-4113-9323-D39A1460FA95}" destId="{453580AE-3980-49CE-8313-146C32A8E00F}" srcOrd="2" destOrd="0" presId="urn:microsoft.com/office/officeart/2005/8/layout/default"/>
    <dgm:cxn modelId="{7B7F1599-44DF-44BB-9E5A-1B942F72E4E5}" type="presParOf" srcId="{159EFA0F-6993-4113-9323-D39A1460FA95}" destId="{B5721AFC-687D-4B37-A159-4EA2A3D5EC87}" srcOrd="3" destOrd="0" presId="urn:microsoft.com/office/officeart/2005/8/layout/default"/>
    <dgm:cxn modelId="{36227211-F2A7-4E42-A41A-93DA3A9BA2D3}" type="presParOf" srcId="{159EFA0F-6993-4113-9323-D39A1460FA95}" destId="{805630E0-0B07-4648-BCB1-FBEFC66F7235}" srcOrd="4" destOrd="0" presId="urn:microsoft.com/office/officeart/2005/8/layout/default"/>
    <dgm:cxn modelId="{5BC942FD-BFFA-4C13-8418-284DDD5CE64B}" type="presParOf" srcId="{159EFA0F-6993-4113-9323-D39A1460FA95}" destId="{D93811FA-4111-4741-B085-6FC13509253D}" srcOrd="5" destOrd="0" presId="urn:microsoft.com/office/officeart/2005/8/layout/default"/>
    <dgm:cxn modelId="{0077D417-0F3E-45A7-8C21-78E68D4CAE4C}" type="presParOf" srcId="{159EFA0F-6993-4113-9323-D39A1460FA95}" destId="{118531C4-8A84-4B5D-B437-7BB34AAC3261}" srcOrd="6" destOrd="0" presId="urn:microsoft.com/office/officeart/2005/8/layout/default"/>
    <dgm:cxn modelId="{0FBDC489-7CDF-4893-93E1-36A67844AC5B}" type="presParOf" srcId="{159EFA0F-6993-4113-9323-D39A1460FA95}" destId="{4F1C26AD-D249-4148-BB53-071A5B571067}" srcOrd="7" destOrd="0" presId="urn:microsoft.com/office/officeart/2005/8/layout/default"/>
    <dgm:cxn modelId="{FA4304C6-9A51-4C9F-9C0C-5DA63B112759}" type="presParOf" srcId="{159EFA0F-6993-4113-9323-D39A1460FA95}" destId="{F64675D2-58A9-4FB8-9C61-F27CE6D37949}" srcOrd="8" destOrd="0" presId="urn:microsoft.com/office/officeart/2005/8/layout/default"/>
    <dgm:cxn modelId="{F95DD974-AD21-4296-AF1D-45B1A1D5A4DA}" type="presParOf" srcId="{159EFA0F-6993-4113-9323-D39A1460FA95}" destId="{7CDDF930-3CFD-415A-B8BF-6A6A746448BA}" srcOrd="9" destOrd="0" presId="urn:microsoft.com/office/officeart/2005/8/layout/default"/>
    <dgm:cxn modelId="{19B7417C-D1AB-4137-BDF6-1D9092465FBA}" type="presParOf" srcId="{159EFA0F-6993-4113-9323-D39A1460FA95}" destId="{531484F4-7B64-432D-A895-3A8B327D851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2C20CF-8994-4BD0-BA50-D72AFE2EBBE1}" type="doc">
      <dgm:prSet loTypeId="urn:microsoft.com/office/officeart/2005/8/layout/pyramid2" loCatId="pyramid" qsTypeId="urn:microsoft.com/office/officeart/2005/8/quickstyle/3d2" qsCatId="3D" csTypeId="urn:microsoft.com/office/officeart/2005/8/colors/accent3_5" csCatId="accent3" phldr="1"/>
      <dgm:spPr/>
    </dgm:pt>
    <dgm:pt modelId="{D1170F7D-3DEB-47CB-8773-F08CD4F68B9A}">
      <dgm:prSet phldrT="[Текст]"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спостереження</a:t>
          </a:r>
          <a:endParaRPr lang="ru-RU" sz="1800" b="1" dirty="0">
            <a:latin typeface="Georgia" pitchFamily="18" charset="0"/>
          </a:endParaRPr>
        </a:p>
      </dgm:t>
    </dgm:pt>
    <dgm:pt modelId="{969265D1-EE8E-4663-978B-AA8D96BADA06}" type="parTrans" cxnId="{5D72961F-F696-4935-99E8-5BC8E0F18043}">
      <dgm:prSet/>
      <dgm:spPr/>
      <dgm:t>
        <a:bodyPr/>
        <a:lstStyle/>
        <a:p>
          <a:endParaRPr lang="ru-RU"/>
        </a:p>
      </dgm:t>
    </dgm:pt>
    <dgm:pt modelId="{BA94E866-51DB-4405-AA8E-29AF7E5E5C08}" type="sibTrans" cxnId="{5D72961F-F696-4935-99E8-5BC8E0F18043}">
      <dgm:prSet/>
      <dgm:spPr/>
      <dgm:t>
        <a:bodyPr/>
        <a:lstStyle/>
        <a:p>
          <a:endParaRPr lang="ru-RU"/>
        </a:p>
      </dgm:t>
    </dgm:pt>
    <dgm:pt modelId="{ECDC7664-D60A-4885-A022-8DA9700BEB7E}">
      <dgm:prSet phldrT="[Текст]"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робота над завданнями під керівництвом учителя</a:t>
          </a:r>
          <a:endParaRPr lang="ru-RU" sz="1800" b="1" dirty="0">
            <a:latin typeface="Georgia" pitchFamily="18" charset="0"/>
          </a:endParaRPr>
        </a:p>
      </dgm:t>
    </dgm:pt>
    <dgm:pt modelId="{1B3DD3CA-7685-4B2C-A8D6-C29A41CA46BB}" type="parTrans" cxnId="{822941D9-5522-4C1F-8E5C-5807EE001E63}">
      <dgm:prSet/>
      <dgm:spPr/>
      <dgm:t>
        <a:bodyPr/>
        <a:lstStyle/>
        <a:p>
          <a:endParaRPr lang="ru-RU"/>
        </a:p>
      </dgm:t>
    </dgm:pt>
    <dgm:pt modelId="{841EF053-E8FF-443D-8536-925CF53E4595}" type="sibTrans" cxnId="{822941D9-5522-4C1F-8E5C-5807EE001E63}">
      <dgm:prSet/>
      <dgm:spPr/>
      <dgm:t>
        <a:bodyPr/>
        <a:lstStyle/>
        <a:p>
          <a:endParaRPr lang="ru-RU"/>
        </a:p>
      </dgm:t>
    </dgm:pt>
    <dgm:pt modelId="{EB66CC9B-B6C1-4BC7-B1CD-92ABA150BF90}">
      <dgm:prSet phldrT="[Текст]"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розповідь учителя чи екскурсовода з демонстрацією екскурсійних об’єктів</a:t>
          </a:r>
          <a:endParaRPr lang="ru-RU" sz="1800" b="1" dirty="0">
            <a:latin typeface="Georgia" pitchFamily="18" charset="0"/>
          </a:endParaRPr>
        </a:p>
      </dgm:t>
    </dgm:pt>
    <dgm:pt modelId="{95486D13-BC58-4C5C-AA0C-C0187BDEA038}" type="parTrans" cxnId="{087E3039-58BA-4B1E-BD58-FE6B937E9C00}">
      <dgm:prSet/>
      <dgm:spPr/>
      <dgm:t>
        <a:bodyPr/>
        <a:lstStyle/>
        <a:p>
          <a:endParaRPr lang="ru-RU"/>
        </a:p>
      </dgm:t>
    </dgm:pt>
    <dgm:pt modelId="{040D552B-629C-45FE-B6A0-C4D39BD0A7DD}" type="sibTrans" cxnId="{087E3039-58BA-4B1E-BD58-FE6B937E9C00}">
      <dgm:prSet/>
      <dgm:spPr/>
      <dgm:t>
        <a:bodyPr/>
        <a:lstStyle/>
        <a:p>
          <a:endParaRPr lang="ru-RU"/>
        </a:p>
      </dgm:t>
    </dgm:pt>
    <dgm:pt modelId="{63D5FAC9-D596-492F-B64A-24F385A332F5}" type="pres">
      <dgm:prSet presAssocID="{532C20CF-8994-4BD0-BA50-D72AFE2EBBE1}" presName="compositeShape" presStyleCnt="0">
        <dgm:presLayoutVars>
          <dgm:dir/>
          <dgm:resizeHandles/>
        </dgm:presLayoutVars>
      </dgm:prSet>
      <dgm:spPr/>
    </dgm:pt>
    <dgm:pt modelId="{F510EF14-0233-4693-BE1F-B3940FE0BF8A}" type="pres">
      <dgm:prSet presAssocID="{532C20CF-8994-4BD0-BA50-D72AFE2EBBE1}" presName="pyramid" presStyleLbl="node1" presStyleIdx="0" presStyleCnt="1"/>
      <dgm:spPr/>
    </dgm:pt>
    <dgm:pt modelId="{43D2BF96-071D-481D-8190-BF053C90CCEF}" type="pres">
      <dgm:prSet presAssocID="{532C20CF-8994-4BD0-BA50-D72AFE2EBBE1}" presName="theList" presStyleCnt="0"/>
      <dgm:spPr/>
    </dgm:pt>
    <dgm:pt modelId="{E58F786D-0666-4220-9B41-A1F03810A293}" type="pres">
      <dgm:prSet presAssocID="{D1170F7D-3DEB-47CB-8773-F08CD4F68B9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2FC74-44F0-4C11-AFA4-1A555CF6AF61}" type="pres">
      <dgm:prSet presAssocID="{D1170F7D-3DEB-47CB-8773-F08CD4F68B9A}" presName="aSpace" presStyleCnt="0"/>
      <dgm:spPr/>
    </dgm:pt>
    <dgm:pt modelId="{C0FB50B1-4FC8-438A-A2D6-39213253CFEB}" type="pres">
      <dgm:prSet presAssocID="{ECDC7664-D60A-4885-A022-8DA9700BEB7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268DB-9429-47C9-9CF8-685F6980AF65}" type="pres">
      <dgm:prSet presAssocID="{ECDC7664-D60A-4885-A022-8DA9700BEB7E}" presName="aSpace" presStyleCnt="0"/>
      <dgm:spPr/>
    </dgm:pt>
    <dgm:pt modelId="{3F7E3BE2-DEBE-4519-9ECC-DF03EB7B40A8}" type="pres">
      <dgm:prSet presAssocID="{EB66CC9B-B6C1-4BC7-B1CD-92ABA150BF9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82E73-3218-4F66-960E-210CBCC5294D}" type="pres">
      <dgm:prSet presAssocID="{EB66CC9B-B6C1-4BC7-B1CD-92ABA150BF90}" presName="aSpace" presStyleCnt="0"/>
      <dgm:spPr/>
    </dgm:pt>
  </dgm:ptLst>
  <dgm:cxnLst>
    <dgm:cxn modelId="{A58DCCDC-1163-482F-9B70-5EA4CC74D0E0}" type="presOf" srcId="{D1170F7D-3DEB-47CB-8773-F08CD4F68B9A}" destId="{E58F786D-0666-4220-9B41-A1F03810A293}" srcOrd="0" destOrd="0" presId="urn:microsoft.com/office/officeart/2005/8/layout/pyramid2"/>
    <dgm:cxn modelId="{FAFA7F34-6523-4415-A6AF-823168D8DB7A}" type="presOf" srcId="{532C20CF-8994-4BD0-BA50-D72AFE2EBBE1}" destId="{63D5FAC9-D596-492F-B64A-24F385A332F5}" srcOrd="0" destOrd="0" presId="urn:microsoft.com/office/officeart/2005/8/layout/pyramid2"/>
    <dgm:cxn modelId="{087E3039-58BA-4B1E-BD58-FE6B937E9C00}" srcId="{532C20CF-8994-4BD0-BA50-D72AFE2EBBE1}" destId="{EB66CC9B-B6C1-4BC7-B1CD-92ABA150BF90}" srcOrd="2" destOrd="0" parTransId="{95486D13-BC58-4C5C-AA0C-C0187BDEA038}" sibTransId="{040D552B-629C-45FE-B6A0-C4D39BD0A7DD}"/>
    <dgm:cxn modelId="{822941D9-5522-4C1F-8E5C-5807EE001E63}" srcId="{532C20CF-8994-4BD0-BA50-D72AFE2EBBE1}" destId="{ECDC7664-D60A-4885-A022-8DA9700BEB7E}" srcOrd="1" destOrd="0" parTransId="{1B3DD3CA-7685-4B2C-A8D6-C29A41CA46BB}" sibTransId="{841EF053-E8FF-443D-8536-925CF53E4595}"/>
    <dgm:cxn modelId="{5D72961F-F696-4935-99E8-5BC8E0F18043}" srcId="{532C20CF-8994-4BD0-BA50-D72AFE2EBBE1}" destId="{D1170F7D-3DEB-47CB-8773-F08CD4F68B9A}" srcOrd="0" destOrd="0" parTransId="{969265D1-EE8E-4663-978B-AA8D96BADA06}" sibTransId="{BA94E866-51DB-4405-AA8E-29AF7E5E5C08}"/>
    <dgm:cxn modelId="{1591E945-9869-4534-AFDC-17A4128A9861}" type="presOf" srcId="{EB66CC9B-B6C1-4BC7-B1CD-92ABA150BF90}" destId="{3F7E3BE2-DEBE-4519-9ECC-DF03EB7B40A8}" srcOrd="0" destOrd="0" presId="urn:microsoft.com/office/officeart/2005/8/layout/pyramid2"/>
    <dgm:cxn modelId="{45B44B3F-DCF5-4A39-9F6D-D05596F8FB17}" type="presOf" srcId="{ECDC7664-D60A-4885-A022-8DA9700BEB7E}" destId="{C0FB50B1-4FC8-438A-A2D6-39213253CFEB}" srcOrd="0" destOrd="0" presId="urn:microsoft.com/office/officeart/2005/8/layout/pyramid2"/>
    <dgm:cxn modelId="{C80BF9FF-869B-45EB-AF48-6FD00852CEC9}" type="presParOf" srcId="{63D5FAC9-D596-492F-B64A-24F385A332F5}" destId="{F510EF14-0233-4693-BE1F-B3940FE0BF8A}" srcOrd="0" destOrd="0" presId="urn:microsoft.com/office/officeart/2005/8/layout/pyramid2"/>
    <dgm:cxn modelId="{2373866D-3D68-44E8-BC5B-964AAC5A85A8}" type="presParOf" srcId="{63D5FAC9-D596-492F-B64A-24F385A332F5}" destId="{43D2BF96-071D-481D-8190-BF053C90CCEF}" srcOrd="1" destOrd="0" presId="urn:microsoft.com/office/officeart/2005/8/layout/pyramid2"/>
    <dgm:cxn modelId="{5502EC8A-0773-4C07-86B8-542B83E55BC3}" type="presParOf" srcId="{43D2BF96-071D-481D-8190-BF053C90CCEF}" destId="{E58F786D-0666-4220-9B41-A1F03810A293}" srcOrd="0" destOrd="0" presId="urn:microsoft.com/office/officeart/2005/8/layout/pyramid2"/>
    <dgm:cxn modelId="{31B0F5D7-287A-4868-9538-9AC3EBD8C00C}" type="presParOf" srcId="{43D2BF96-071D-481D-8190-BF053C90CCEF}" destId="{76A2FC74-44F0-4C11-AFA4-1A555CF6AF61}" srcOrd="1" destOrd="0" presId="urn:microsoft.com/office/officeart/2005/8/layout/pyramid2"/>
    <dgm:cxn modelId="{21D5F1DE-3957-40D9-AFA8-46A84024EFF6}" type="presParOf" srcId="{43D2BF96-071D-481D-8190-BF053C90CCEF}" destId="{C0FB50B1-4FC8-438A-A2D6-39213253CFEB}" srcOrd="2" destOrd="0" presId="urn:microsoft.com/office/officeart/2005/8/layout/pyramid2"/>
    <dgm:cxn modelId="{F7D3C704-DE7D-4330-BD48-B98AA4F763A4}" type="presParOf" srcId="{43D2BF96-071D-481D-8190-BF053C90CCEF}" destId="{ADC268DB-9429-47C9-9CF8-685F6980AF65}" srcOrd="3" destOrd="0" presId="urn:microsoft.com/office/officeart/2005/8/layout/pyramid2"/>
    <dgm:cxn modelId="{365C6ED1-744F-429D-8639-6E122EB91A5C}" type="presParOf" srcId="{43D2BF96-071D-481D-8190-BF053C90CCEF}" destId="{3F7E3BE2-DEBE-4519-9ECC-DF03EB7B40A8}" srcOrd="4" destOrd="0" presId="urn:microsoft.com/office/officeart/2005/8/layout/pyramid2"/>
    <dgm:cxn modelId="{616587EE-FCDF-41D5-95B1-A6D0B002ECA5}" type="presParOf" srcId="{43D2BF96-071D-481D-8190-BF053C90CCEF}" destId="{07882E73-3218-4F66-960E-210CBCC5294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DA103A-66B2-48E9-B5C4-176B69A8964D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33CC23-882C-4A0D-BF66-0E220F18D5EF}">
      <dsp:nvSpPr>
        <dsp:cNvPr id="0" name=""/>
        <dsp:cNvSpPr/>
      </dsp:nvSpPr>
      <dsp:spPr>
        <a:xfrm>
          <a:off x="249154" y="271557"/>
          <a:ext cx="1797974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A9056B0-65D8-4C6D-8EF9-8A4B915B9782}">
      <dsp:nvSpPr>
        <dsp:cNvPr id="0" name=""/>
        <dsp:cNvSpPr/>
      </dsp:nvSpPr>
      <dsp:spPr>
        <a:xfrm rot="10800000">
          <a:off x="249154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latin typeface="Georgia" pitchFamily="18" charset="0"/>
            </a:rPr>
            <a:t>специ-фічне</a:t>
          </a:r>
          <a:r>
            <a:rPr lang="uk-UA" sz="2400" b="1" kern="1200" dirty="0" smtClean="0">
              <a:latin typeface="Georgia" pitchFamily="18" charset="0"/>
            </a:rPr>
            <a:t> місце проведення</a:t>
          </a:r>
          <a:endParaRPr lang="ru-RU" sz="2400" b="1" kern="1200" dirty="0">
            <a:latin typeface="Georgia" pitchFamily="18" charset="0"/>
          </a:endParaRPr>
        </a:p>
      </dsp:txBody>
      <dsp:txXfrm rot="10800000">
        <a:off x="249154" y="2036683"/>
        <a:ext cx="1797974" cy="2489279"/>
      </dsp:txXfrm>
    </dsp:sp>
    <dsp:sp modelId="{EE418BF4-3797-4850-8A82-A3DD5510D42B}">
      <dsp:nvSpPr>
        <dsp:cNvPr id="0" name=""/>
        <dsp:cNvSpPr/>
      </dsp:nvSpPr>
      <dsp:spPr>
        <a:xfrm>
          <a:off x="2226926" y="271557"/>
          <a:ext cx="1797974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014C44-3F2B-4CB4-B7FC-C48508035E13}">
      <dsp:nvSpPr>
        <dsp:cNvPr id="0" name=""/>
        <dsp:cNvSpPr/>
      </dsp:nvSpPr>
      <dsp:spPr>
        <a:xfrm rot="10800000">
          <a:off x="2226926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Georgia" pitchFamily="18" charset="0"/>
            </a:rPr>
            <a:t>різний </a:t>
          </a:r>
          <a:r>
            <a:rPr lang="uk-UA" sz="2400" b="1" kern="1200" dirty="0" err="1" smtClean="0">
              <a:latin typeface="Georgia" pitchFamily="18" charset="0"/>
            </a:rPr>
            <a:t>чисель-ний</a:t>
          </a:r>
          <a:r>
            <a:rPr lang="uk-UA" sz="2400" b="1" kern="1200" dirty="0" smtClean="0">
              <a:latin typeface="Georgia" pitchFamily="18" charset="0"/>
            </a:rPr>
            <a:t> склад учнів</a:t>
          </a:r>
          <a:endParaRPr lang="ru-RU" sz="2400" b="1" kern="1200" dirty="0">
            <a:latin typeface="Georgia" pitchFamily="18" charset="0"/>
          </a:endParaRPr>
        </a:p>
      </dsp:txBody>
      <dsp:txXfrm rot="10800000">
        <a:off x="2226926" y="2036683"/>
        <a:ext cx="1797974" cy="2489279"/>
      </dsp:txXfrm>
    </dsp:sp>
    <dsp:sp modelId="{0AEE4AB3-1811-46CD-A784-586E5DE4A622}">
      <dsp:nvSpPr>
        <dsp:cNvPr id="0" name=""/>
        <dsp:cNvSpPr/>
      </dsp:nvSpPr>
      <dsp:spPr>
        <a:xfrm>
          <a:off x="4204698" y="271557"/>
          <a:ext cx="1797974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C054D9E-E046-40F4-AA0D-A8B09D77BA22}">
      <dsp:nvSpPr>
        <dsp:cNvPr id="0" name=""/>
        <dsp:cNvSpPr/>
      </dsp:nvSpPr>
      <dsp:spPr>
        <a:xfrm rot="10800000">
          <a:off x="4204698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Georgia" pitchFamily="18" charset="0"/>
            </a:rPr>
            <a:t>нечітко </a:t>
          </a:r>
          <a:r>
            <a:rPr lang="uk-UA" sz="2400" b="1" kern="1200" dirty="0" err="1" smtClean="0">
              <a:latin typeface="Georgia" pitchFamily="18" charset="0"/>
            </a:rPr>
            <a:t>фіксова-ний</a:t>
          </a:r>
          <a:r>
            <a:rPr lang="uk-UA" sz="2400" b="1" kern="1200" dirty="0" smtClean="0">
              <a:latin typeface="Georgia" pitchFamily="18" charset="0"/>
            </a:rPr>
            <a:t> час проведення</a:t>
          </a:r>
          <a:endParaRPr lang="ru-RU" sz="2400" b="1" kern="1200" dirty="0">
            <a:latin typeface="Georgia" pitchFamily="18" charset="0"/>
          </a:endParaRPr>
        </a:p>
      </dsp:txBody>
      <dsp:txXfrm rot="10800000">
        <a:off x="4204698" y="2036683"/>
        <a:ext cx="1797974" cy="2489279"/>
      </dsp:txXfrm>
    </dsp:sp>
    <dsp:sp modelId="{D0AB6FBA-621A-4E8D-884C-C07FAD67080C}">
      <dsp:nvSpPr>
        <dsp:cNvPr id="0" name=""/>
        <dsp:cNvSpPr/>
      </dsp:nvSpPr>
      <dsp:spPr>
        <a:xfrm>
          <a:off x="6182470" y="271557"/>
          <a:ext cx="1797974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8EF1A96-D6D5-4A0C-921B-008896796E70}">
      <dsp:nvSpPr>
        <dsp:cNvPr id="0" name=""/>
        <dsp:cNvSpPr/>
      </dsp:nvSpPr>
      <dsp:spPr>
        <a:xfrm rot="10800000">
          <a:off x="6182470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latin typeface="Georgia" pitchFamily="18" charset="0"/>
            </a:rPr>
            <a:t>пересу-вання</a:t>
          </a:r>
          <a:r>
            <a:rPr lang="uk-UA" sz="2400" b="1" kern="1200" dirty="0" smtClean="0">
              <a:latin typeface="Georgia" pitchFamily="18" charset="0"/>
            </a:rPr>
            <a:t> учнів</a:t>
          </a:r>
          <a:endParaRPr lang="ru-RU" sz="2400" b="1" kern="1200" dirty="0">
            <a:latin typeface="Georgia" pitchFamily="18" charset="0"/>
          </a:endParaRPr>
        </a:p>
      </dsp:txBody>
      <dsp:txXfrm rot="10800000">
        <a:off x="6182470" y="2036683"/>
        <a:ext cx="1797974" cy="24892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8BF9D-007F-42F9-9504-F177E46C1EC1}">
      <dsp:nvSpPr>
        <dsp:cNvPr id="0" name=""/>
        <dsp:cNvSpPr/>
      </dsp:nvSpPr>
      <dsp:spPr>
        <a:xfrm>
          <a:off x="1000218" y="620"/>
          <a:ext cx="2038163" cy="140429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34ADEE-D4EC-4DB6-AE9C-681A0F089563}">
      <dsp:nvSpPr>
        <dsp:cNvPr id="0" name=""/>
        <dsp:cNvSpPr/>
      </dsp:nvSpPr>
      <dsp:spPr>
        <a:xfrm>
          <a:off x="1000218" y="1404914"/>
          <a:ext cx="2038163" cy="756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0" kern="1200" dirty="0" smtClean="0">
              <a:latin typeface="Georgia" pitchFamily="18" charset="0"/>
            </a:rPr>
            <a:t>виробництва </a:t>
          </a:r>
          <a:r>
            <a:rPr lang="uk-UA" sz="1500" b="1" i="0" kern="1200" dirty="0" smtClean="0">
              <a:latin typeface="Georgia" pitchFamily="18" charset="0"/>
            </a:rPr>
            <a:t>хімічні за своєю сутністю</a:t>
          </a:r>
          <a:endParaRPr lang="ru-RU" sz="1500" i="0" kern="1200" dirty="0">
            <a:latin typeface="Georgia" pitchFamily="18" charset="0"/>
          </a:endParaRPr>
        </a:p>
      </dsp:txBody>
      <dsp:txXfrm>
        <a:off x="1000218" y="1404914"/>
        <a:ext cx="2038163" cy="756158"/>
      </dsp:txXfrm>
    </dsp:sp>
    <dsp:sp modelId="{0957AAC5-4F75-411B-A1DB-932C25F05012}">
      <dsp:nvSpPr>
        <dsp:cNvPr id="0" name=""/>
        <dsp:cNvSpPr/>
      </dsp:nvSpPr>
      <dsp:spPr>
        <a:xfrm>
          <a:off x="1000218" y="2364889"/>
          <a:ext cx="2038163" cy="140429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C1FD8D-D48E-42E7-8E92-5C04E0C22027}">
      <dsp:nvSpPr>
        <dsp:cNvPr id="0" name=""/>
        <dsp:cNvSpPr/>
      </dsp:nvSpPr>
      <dsp:spPr>
        <a:xfrm>
          <a:off x="1000218" y="3769184"/>
          <a:ext cx="2038163" cy="756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dirty="0" smtClean="0">
              <a:latin typeface="Georgia" pitchFamily="18" charset="0"/>
            </a:rPr>
            <a:t>далекі від шкільного курсу хімічні виробництва</a:t>
          </a:r>
          <a:endParaRPr lang="ru-RU" sz="1500" i="0" kern="1200" dirty="0">
            <a:latin typeface="Georgia" pitchFamily="18" charset="0"/>
          </a:endParaRPr>
        </a:p>
      </dsp:txBody>
      <dsp:txXfrm>
        <a:off x="1000218" y="3769184"/>
        <a:ext cx="2038163" cy="7561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8CA1F8-8F0F-4691-9AD9-85B642C16DA4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E9FC58-99AE-441A-829D-46E13E292CFB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Доступність</a:t>
          </a:r>
          <a:endParaRPr lang="ru-RU" sz="1800" b="1" kern="1200" dirty="0">
            <a:latin typeface="Georgia" pitchFamily="18" charset="0"/>
          </a:endParaRPr>
        </a:p>
      </dsp:txBody>
      <dsp:txXfrm>
        <a:off x="2262981" y="0"/>
        <a:ext cx="5966618" cy="724154"/>
      </dsp:txXfrm>
    </dsp:sp>
    <dsp:sp modelId="{90A676C6-AD23-45FF-A3CC-6E827704438C}">
      <dsp:nvSpPr>
        <dsp:cNvPr id="0" name=""/>
        <dsp:cNvSpPr/>
      </dsp:nvSpPr>
      <dsp:spPr>
        <a:xfrm>
          <a:off x="475226" y="724154"/>
          <a:ext cx="3575510" cy="35755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AD37F6-70E4-4BC2-B650-C5E4943E2870}">
      <dsp:nvSpPr>
        <dsp:cNvPr id="0" name=""/>
        <dsp:cNvSpPr/>
      </dsp:nvSpPr>
      <dsp:spPr>
        <a:xfrm>
          <a:off x="2262981" y="724154"/>
          <a:ext cx="5966618" cy="3575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latin typeface="Georgia" pitchFamily="18" charset="0"/>
            </a:rPr>
            <a:t>Відповідність виробництва шкільній програмі</a:t>
          </a:r>
          <a:endParaRPr lang="ru-RU" sz="1800" b="1" kern="1200" dirty="0">
            <a:latin typeface="Georgia" pitchFamily="18" charset="0"/>
          </a:endParaRPr>
        </a:p>
      </dsp:txBody>
      <dsp:txXfrm>
        <a:off x="2262981" y="724154"/>
        <a:ext cx="5966618" cy="724154"/>
      </dsp:txXfrm>
    </dsp:sp>
    <dsp:sp modelId="{58A78838-B628-4881-8FE4-55C0DE8EB261}">
      <dsp:nvSpPr>
        <dsp:cNvPr id="0" name=""/>
        <dsp:cNvSpPr/>
      </dsp:nvSpPr>
      <dsp:spPr>
        <a:xfrm>
          <a:off x="950452" y="1448308"/>
          <a:ext cx="2625058" cy="2625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28EFCF-E12A-4D06-9459-B2624699EF60}">
      <dsp:nvSpPr>
        <dsp:cNvPr id="0" name=""/>
        <dsp:cNvSpPr/>
      </dsp:nvSpPr>
      <dsp:spPr>
        <a:xfrm>
          <a:off x="2262981" y="1448308"/>
          <a:ext cx="5966618" cy="2625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latin typeface="Georgia" pitchFamily="18" charset="0"/>
            </a:rPr>
            <a:t>Доцільність вивчення об’єкту згідно принципу регіональності</a:t>
          </a:r>
          <a:endParaRPr lang="ru-RU" sz="1800" b="1" kern="1200" dirty="0">
            <a:latin typeface="Georgia" pitchFamily="18" charset="0"/>
          </a:endParaRPr>
        </a:p>
      </dsp:txBody>
      <dsp:txXfrm>
        <a:off x="2262981" y="1448308"/>
        <a:ext cx="5966618" cy="724154"/>
      </dsp:txXfrm>
    </dsp:sp>
    <dsp:sp modelId="{DF47D3FC-BDE8-4CAB-AA3F-B532295959D8}">
      <dsp:nvSpPr>
        <dsp:cNvPr id="0" name=""/>
        <dsp:cNvSpPr/>
      </dsp:nvSpPr>
      <dsp:spPr>
        <a:xfrm>
          <a:off x="1425678" y="2172462"/>
          <a:ext cx="1674606" cy="16746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641B08-EAD8-4446-84AA-29342EE86508}">
      <dsp:nvSpPr>
        <dsp:cNvPr id="0" name=""/>
        <dsp:cNvSpPr/>
      </dsp:nvSpPr>
      <dsp:spPr>
        <a:xfrm>
          <a:off x="2262981" y="2172462"/>
          <a:ext cx="5966618" cy="1674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Georgia" pitchFamily="18" charset="0"/>
            </a:rPr>
            <a:t>Сучасність виробництва</a:t>
          </a:r>
          <a:endParaRPr lang="ru-RU" sz="1800" b="1" kern="1200" dirty="0">
            <a:latin typeface="Georgia" pitchFamily="18" charset="0"/>
          </a:endParaRPr>
        </a:p>
      </dsp:txBody>
      <dsp:txXfrm>
        <a:off x="2262981" y="2172462"/>
        <a:ext cx="5966618" cy="724154"/>
      </dsp:txXfrm>
    </dsp:sp>
    <dsp:sp modelId="{23D96031-7965-4FB6-BDB4-27F81A7EAB7B}">
      <dsp:nvSpPr>
        <dsp:cNvPr id="0" name=""/>
        <dsp:cNvSpPr/>
      </dsp:nvSpPr>
      <dsp:spPr>
        <a:xfrm>
          <a:off x="1900904" y="2896616"/>
          <a:ext cx="724154" cy="7241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40CFEE-2879-412D-BF53-DFB984BF6494}">
      <dsp:nvSpPr>
        <dsp:cNvPr id="0" name=""/>
        <dsp:cNvSpPr/>
      </dsp:nvSpPr>
      <dsp:spPr>
        <a:xfrm>
          <a:off x="2262981" y="2896616"/>
          <a:ext cx="5966618" cy="724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Значущість об’єкту для промисловості країни</a:t>
          </a:r>
          <a:endParaRPr lang="ru-RU" sz="1800" b="1" kern="1200" dirty="0">
            <a:latin typeface="Georgia" pitchFamily="18" charset="0"/>
          </a:endParaRPr>
        </a:p>
      </dsp:txBody>
      <dsp:txXfrm>
        <a:off x="2262981" y="2896616"/>
        <a:ext cx="5966618" cy="7241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AC4B79-CAB0-4459-8F1C-22FA98752196}">
      <dsp:nvSpPr>
        <dsp:cNvPr id="0" name=""/>
        <dsp:cNvSpPr/>
      </dsp:nvSpPr>
      <dsp:spPr>
        <a:xfrm>
          <a:off x="3145499" y="946"/>
          <a:ext cx="2077491" cy="135036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Підготовчий</a:t>
          </a:r>
          <a:endParaRPr lang="ru-RU" sz="2000" b="1" kern="1200" dirty="0">
            <a:latin typeface="Georgia" pitchFamily="18" charset="0"/>
          </a:endParaRPr>
        </a:p>
      </dsp:txBody>
      <dsp:txXfrm>
        <a:off x="3145499" y="946"/>
        <a:ext cx="2077491" cy="1350369"/>
      </dsp:txXfrm>
    </dsp:sp>
    <dsp:sp modelId="{B1D208BD-DE3F-4BA4-B1B4-CE62148637A8}">
      <dsp:nvSpPr>
        <dsp:cNvPr id="0" name=""/>
        <dsp:cNvSpPr/>
      </dsp:nvSpPr>
      <dsp:spPr>
        <a:xfrm>
          <a:off x="2384452" y="676131"/>
          <a:ext cx="3599586" cy="3599586"/>
        </a:xfrm>
        <a:custGeom>
          <a:avLst/>
          <a:gdLst/>
          <a:ahLst/>
          <a:cxnLst/>
          <a:rect l="0" t="0" r="0" b="0"/>
          <a:pathLst>
            <a:path>
              <a:moveTo>
                <a:pt x="3116948" y="573270"/>
              </a:moveTo>
              <a:arcTo wR="1799793" hR="1799793" stAng="19022437" swAng="230047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320BD-E7ED-494D-A503-2C0D6926DB01}">
      <dsp:nvSpPr>
        <dsp:cNvPr id="0" name=""/>
        <dsp:cNvSpPr/>
      </dsp:nvSpPr>
      <dsp:spPr>
        <a:xfrm>
          <a:off x="4704165" y="2700636"/>
          <a:ext cx="2077491" cy="1350369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Змістовний</a:t>
          </a:r>
          <a:endParaRPr lang="ru-RU" sz="2000" b="1" kern="1200" dirty="0">
            <a:latin typeface="Georgia" pitchFamily="18" charset="0"/>
          </a:endParaRPr>
        </a:p>
      </dsp:txBody>
      <dsp:txXfrm>
        <a:off x="4704165" y="2700636"/>
        <a:ext cx="2077491" cy="1350369"/>
      </dsp:txXfrm>
    </dsp:sp>
    <dsp:sp modelId="{37FB43B1-620B-4AD6-9A2A-BADB477ED986}">
      <dsp:nvSpPr>
        <dsp:cNvPr id="0" name=""/>
        <dsp:cNvSpPr/>
      </dsp:nvSpPr>
      <dsp:spPr>
        <a:xfrm>
          <a:off x="2384452" y="676131"/>
          <a:ext cx="3599586" cy="3599586"/>
        </a:xfrm>
        <a:custGeom>
          <a:avLst/>
          <a:gdLst/>
          <a:ahLst/>
          <a:cxnLst/>
          <a:rect l="0" t="0" r="0" b="0"/>
          <a:pathLst>
            <a:path>
              <a:moveTo>
                <a:pt x="2351432" y="3512962"/>
              </a:moveTo>
              <a:arcTo wR="1799793" hR="1799793" stAng="4329089" swAng="2141823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BD13-C554-44F6-B83F-0D718DC386AE}">
      <dsp:nvSpPr>
        <dsp:cNvPr id="0" name=""/>
        <dsp:cNvSpPr/>
      </dsp:nvSpPr>
      <dsp:spPr>
        <a:xfrm>
          <a:off x="1447942" y="2700636"/>
          <a:ext cx="2355273" cy="135036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Підсумковий</a:t>
          </a:r>
          <a:endParaRPr lang="ru-RU" sz="2000" b="1" kern="1200" dirty="0">
            <a:latin typeface="Georgia" pitchFamily="18" charset="0"/>
          </a:endParaRPr>
        </a:p>
      </dsp:txBody>
      <dsp:txXfrm>
        <a:off x="1447942" y="2700636"/>
        <a:ext cx="2355273" cy="1350369"/>
      </dsp:txXfrm>
    </dsp:sp>
    <dsp:sp modelId="{89DD847E-19E3-48EB-AAE8-5E1CA502CC8E}">
      <dsp:nvSpPr>
        <dsp:cNvPr id="0" name=""/>
        <dsp:cNvSpPr/>
      </dsp:nvSpPr>
      <dsp:spPr>
        <a:xfrm>
          <a:off x="2384452" y="676131"/>
          <a:ext cx="3599586" cy="3599586"/>
        </a:xfrm>
        <a:custGeom>
          <a:avLst/>
          <a:gdLst/>
          <a:ahLst/>
          <a:cxnLst/>
          <a:rect l="0" t="0" r="0" b="0"/>
          <a:pathLst>
            <a:path>
              <a:moveTo>
                <a:pt x="5843" y="1654884"/>
              </a:moveTo>
              <a:arcTo wR="1799793" hR="1799793" stAng="11077087" swAng="2300476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6ED280-31E4-4F3C-8E67-1D24C93ED473}">
      <dsp:nvSpPr>
        <dsp:cNvPr id="0" name=""/>
        <dsp:cNvSpPr/>
      </dsp:nvSpPr>
      <dsp:spPr>
        <a:xfrm rot="5400000">
          <a:off x="-194228" y="1029234"/>
          <a:ext cx="1605958" cy="1938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88C396-4CC1-44D6-A12C-57D9EA2A966D}">
      <dsp:nvSpPr>
        <dsp:cNvPr id="0" name=""/>
        <dsp:cNvSpPr/>
      </dsp:nvSpPr>
      <dsp:spPr>
        <a:xfrm>
          <a:off x="173271" y="1448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latin typeface="Georgia" pitchFamily="18" charset="0"/>
            </a:rPr>
            <a:t>продумати цільову установку екскурсії, місце і час проведення</a:t>
          </a:r>
          <a:endParaRPr lang="ru-RU" sz="1500" b="1" i="0" kern="1200" dirty="0">
            <a:latin typeface="Georgia" pitchFamily="18" charset="0"/>
          </a:endParaRPr>
        </a:p>
      </dsp:txBody>
      <dsp:txXfrm>
        <a:off x="173271" y="1448"/>
        <a:ext cx="2153840" cy="1292304"/>
      </dsp:txXfrm>
    </dsp:sp>
    <dsp:sp modelId="{74AC2453-B498-4376-9A37-A2DB54BD3DA7}">
      <dsp:nvSpPr>
        <dsp:cNvPr id="0" name=""/>
        <dsp:cNvSpPr/>
      </dsp:nvSpPr>
      <dsp:spPr>
        <a:xfrm rot="5400000">
          <a:off x="-194228" y="2644614"/>
          <a:ext cx="1605958" cy="193845"/>
        </a:xfrm>
        <a:prstGeom prst="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8E4C51-F8C9-418D-A7AE-9DC65D3DB8AD}">
      <dsp:nvSpPr>
        <dsp:cNvPr id="0" name=""/>
        <dsp:cNvSpPr/>
      </dsp:nvSpPr>
      <dsp:spPr>
        <a:xfrm>
          <a:off x="173271" y="161682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dirty="0" smtClean="0">
              <a:latin typeface="Georgia" pitchFamily="18" charset="0"/>
            </a:rPr>
            <a:t>заздалегідь повідомити адміністрації підприємства</a:t>
          </a:r>
          <a:endParaRPr lang="ru-RU" sz="1500" b="1" i="0" kern="1200" dirty="0">
            <a:latin typeface="Georgia" pitchFamily="18" charset="0"/>
          </a:endParaRPr>
        </a:p>
      </dsp:txBody>
      <dsp:txXfrm>
        <a:off x="173271" y="1616829"/>
        <a:ext cx="2153840" cy="1292304"/>
      </dsp:txXfrm>
    </dsp:sp>
    <dsp:sp modelId="{0EEF508E-75FF-44A1-8082-AE78E73BA378}">
      <dsp:nvSpPr>
        <dsp:cNvPr id="0" name=""/>
        <dsp:cNvSpPr/>
      </dsp:nvSpPr>
      <dsp:spPr>
        <a:xfrm>
          <a:off x="613461" y="3452304"/>
          <a:ext cx="2855186" cy="193845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7A4063-21AB-4502-A9D9-85BE05978B10}">
      <dsp:nvSpPr>
        <dsp:cNvPr id="0" name=""/>
        <dsp:cNvSpPr/>
      </dsp:nvSpPr>
      <dsp:spPr>
        <a:xfrm>
          <a:off x="173271" y="323220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latin typeface="Georgia" pitchFamily="18" charset="0"/>
            </a:rPr>
            <a:t>напередодні </a:t>
          </a:r>
          <a:r>
            <a:rPr lang="uk-UA" sz="1500" b="1" i="0" kern="1200" baseline="0" dirty="0" smtClean="0">
              <a:latin typeface="Georgia" pitchFamily="18" charset="0"/>
            </a:rPr>
            <a:t>необхідно ознайомитися з місцем і об’єктами екскурсії</a:t>
          </a:r>
          <a:endParaRPr lang="uk-UA" sz="1500" b="1" i="0" kern="1200" baseline="0" dirty="0">
            <a:latin typeface="Georgia" pitchFamily="18" charset="0"/>
          </a:endParaRPr>
        </a:p>
      </dsp:txBody>
      <dsp:txXfrm>
        <a:off x="173271" y="3232209"/>
        <a:ext cx="2153840" cy="1292304"/>
      </dsp:txXfrm>
    </dsp:sp>
    <dsp:sp modelId="{41F43ED5-4002-4486-8817-E91300B34297}">
      <dsp:nvSpPr>
        <dsp:cNvPr id="0" name=""/>
        <dsp:cNvSpPr/>
      </dsp:nvSpPr>
      <dsp:spPr>
        <a:xfrm rot="16200000">
          <a:off x="2670379" y="2644614"/>
          <a:ext cx="1605958" cy="193845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0FBDD2-C393-4EE1-82BF-05E3A6D562BD}">
      <dsp:nvSpPr>
        <dsp:cNvPr id="0" name=""/>
        <dsp:cNvSpPr/>
      </dsp:nvSpPr>
      <dsp:spPr>
        <a:xfrm>
          <a:off x="3037879" y="323220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latin typeface="Georgia" pitchFamily="18" charset="0"/>
            </a:rPr>
            <a:t>розробити маршрут </a:t>
          </a:r>
          <a:r>
            <a:rPr lang="uk-UA" sz="1500" b="1" i="0" kern="1200" baseline="0" dirty="0" smtClean="0">
              <a:latin typeface="Georgia" pitchFamily="18" charset="0"/>
            </a:rPr>
            <a:t>пересування</a:t>
          </a:r>
          <a:endParaRPr lang="uk-UA" sz="1500" b="1" i="0" kern="1200" baseline="0" dirty="0">
            <a:latin typeface="Georgia" pitchFamily="18" charset="0"/>
          </a:endParaRPr>
        </a:p>
      </dsp:txBody>
      <dsp:txXfrm>
        <a:off x="3037879" y="3232209"/>
        <a:ext cx="2153840" cy="1292304"/>
      </dsp:txXfrm>
    </dsp:sp>
    <dsp:sp modelId="{F7924D08-37A1-412B-AF28-228606485BE6}">
      <dsp:nvSpPr>
        <dsp:cNvPr id="0" name=""/>
        <dsp:cNvSpPr/>
      </dsp:nvSpPr>
      <dsp:spPr>
        <a:xfrm rot="16200000">
          <a:off x="2670379" y="1029234"/>
          <a:ext cx="1605958" cy="193845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5A2E02-4EDB-4AAB-B817-993F3FDBE2D9}">
      <dsp:nvSpPr>
        <dsp:cNvPr id="0" name=""/>
        <dsp:cNvSpPr/>
      </dsp:nvSpPr>
      <dsp:spPr>
        <a:xfrm>
          <a:off x="3037879" y="161682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latin typeface="Georgia" pitchFamily="18" charset="0"/>
            </a:rPr>
            <a:t>підготуватися до відповідей на додаткові запитання</a:t>
          </a:r>
          <a:endParaRPr lang="uk-UA" sz="1500" b="1" i="0" kern="1200" baseline="0" dirty="0">
            <a:latin typeface="Georgia" pitchFamily="18" charset="0"/>
          </a:endParaRPr>
        </a:p>
      </dsp:txBody>
      <dsp:txXfrm>
        <a:off x="3037879" y="1616829"/>
        <a:ext cx="2153840" cy="1292304"/>
      </dsp:txXfrm>
    </dsp:sp>
    <dsp:sp modelId="{BCD8145A-63D6-412A-B81D-C0EB5C60F228}">
      <dsp:nvSpPr>
        <dsp:cNvPr id="0" name=""/>
        <dsp:cNvSpPr/>
      </dsp:nvSpPr>
      <dsp:spPr>
        <a:xfrm>
          <a:off x="3478069" y="221543"/>
          <a:ext cx="2855186" cy="193845"/>
        </a:xfrm>
        <a:prstGeom prst="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C328A5-E9E4-425D-B52C-1428F6A7B50B}">
      <dsp:nvSpPr>
        <dsp:cNvPr id="0" name=""/>
        <dsp:cNvSpPr/>
      </dsp:nvSpPr>
      <dsp:spPr>
        <a:xfrm>
          <a:off x="3037879" y="1448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latin typeface="Georgia" pitchFamily="18" charset="0"/>
            </a:rPr>
            <a:t>розробити індивідуальні, групові і фронтальні завдання</a:t>
          </a:r>
          <a:endParaRPr lang="uk-UA" sz="1500" b="1" i="0" kern="1200" baseline="0" dirty="0">
            <a:latin typeface="Georgia" pitchFamily="18" charset="0"/>
          </a:endParaRPr>
        </a:p>
      </dsp:txBody>
      <dsp:txXfrm>
        <a:off x="3037879" y="1448"/>
        <a:ext cx="2153840" cy="1292304"/>
      </dsp:txXfrm>
    </dsp:sp>
    <dsp:sp modelId="{530F07E4-0F4B-4DAE-9982-21B60A770085}">
      <dsp:nvSpPr>
        <dsp:cNvPr id="0" name=""/>
        <dsp:cNvSpPr/>
      </dsp:nvSpPr>
      <dsp:spPr>
        <a:xfrm rot="5400000">
          <a:off x="5534987" y="1029234"/>
          <a:ext cx="1605958" cy="193845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9877FA-0E18-4576-93D7-9415829ED1FE}">
      <dsp:nvSpPr>
        <dsp:cNvPr id="0" name=""/>
        <dsp:cNvSpPr/>
      </dsp:nvSpPr>
      <dsp:spPr>
        <a:xfrm>
          <a:off x="5902487" y="1448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shade val="51000"/>
                <a:satMod val="130000"/>
              </a:schemeClr>
            </a:gs>
            <a:gs pos="80000">
              <a:schemeClr val="accent4">
                <a:hueOff val="-3826945"/>
                <a:satOff val="23056"/>
                <a:lumOff val="1848"/>
                <a:alphaOff val="0"/>
                <a:shade val="93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latin typeface="Georgia" pitchFamily="18" charset="0"/>
            </a:rPr>
            <a:t>провести інструктаж з техніки безпеки під час екскурсії</a:t>
          </a:r>
          <a:endParaRPr lang="uk-UA" sz="1500" b="1" i="0" kern="1200" baseline="0" dirty="0">
            <a:latin typeface="Georgia" pitchFamily="18" charset="0"/>
          </a:endParaRPr>
        </a:p>
      </dsp:txBody>
      <dsp:txXfrm>
        <a:off x="5902487" y="1448"/>
        <a:ext cx="2153840" cy="1292304"/>
      </dsp:txXfrm>
    </dsp:sp>
    <dsp:sp modelId="{F283897D-B58D-42D1-80A1-D54199B12890}">
      <dsp:nvSpPr>
        <dsp:cNvPr id="0" name=""/>
        <dsp:cNvSpPr/>
      </dsp:nvSpPr>
      <dsp:spPr>
        <a:xfrm>
          <a:off x="5902487" y="161682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latin typeface="Georgia" pitchFamily="18" charset="0"/>
            </a:rPr>
            <a:t>оформити розгорнутий план екскурсії </a:t>
          </a:r>
          <a:endParaRPr lang="uk-UA" sz="1500" b="1" i="0" kern="1200" baseline="0" dirty="0">
            <a:latin typeface="Georgia" pitchFamily="18" charset="0"/>
          </a:endParaRPr>
        </a:p>
      </dsp:txBody>
      <dsp:txXfrm>
        <a:off x="5902487" y="1616829"/>
        <a:ext cx="2153840" cy="129230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184BD3-CA1E-4FB1-A64C-96C055CB488E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з цільовим продуктом</a:t>
          </a:r>
          <a:endParaRPr lang="ru-RU" sz="2000" b="1" kern="1200" dirty="0">
            <a:latin typeface="Georgia" pitchFamily="18" charset="0"/>
          </a:endParaRPr>
        </a:p>
      </dsp:txBody>
      <dsp:txXfrm>
        <a:off x="0" y="591343"/>
        <a:ext cx="2571749" cy="1543050"/>
      </dsp:txXfrm>
    </dsp:sp>
    <dsp:sp modelId="{453580AE-3980-49CE-8313-146C32A8E00F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з необхідною сировиною</a:t>
          </a:r>
          <a:endParaRPr lang="ru-RU" sz="2000" b="1" kern="1200" dirty="0">
            <a:latin typeface="Georgia" pitchFamily="18" charset="0"/>
          </a:endParaRPr>
        </a:p>
      </dsp:txBody>
      <dsp:txXfrm>
        <a:off x="2828925" y="591343"/>
        <a:ext cx="2571749" cy="1543050"/>
      </dsp:txXfrm>
    </dsp:sp>
    <dsp:sp modelId="{805630E0-0B07-4648-BCB1-FBEFC66F7235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з будовою та дією апаратів</a:t>
          </a:r>
          <a:endParaRPr lang="ru-RU" sz="2000" b="1" kern="1200" dirty="0">
            <a:latin typeface="Georgia" pitchFamily="18" charset="0"/>
          </a:endParaRPr>
        </a:p>
      </dsp:txBody>
      <dsp:txXfrm>
        <a:off x="5657849" y="591343"/>
        <a:ext cx="2571749" cy="1543050"/>
      </dsp:txXfrm>
    </dsp:sp>
    <dsp:sp modelId="{118531C4-8A84-4B5D-B437-7BB34AAC3261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з технологічним процесом у цілому</a:t>
          </a:r>
          <a:endParaRPr lang="ru-RU" sz="2000" b="1" kern="1200" dirty="0">
            <a:latin typeface="Georgia" pitchFamily="18" charset="0"/>
          </a:endParaRPr>
        </a:p>
      </dsp:txBody>
      <dsp:txXfrm>
        <a:off x="0" y="2391569"/>
        <a:ext cx="2571749" cy="1543050"/>
      </dsp:txXfrm>
    </dsp:sp>
    <dsp:sp modelId="{F64675D2-58A9-4FB8-9C61-F27CE6D37949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з професіями, що обслуговують це виробництво</a:t>
          </a:r>
          <a:endParaRPr lang="ru-RU" sz="2000" b="1" kern="1200" dirty="0">
            <a:latin typeface="Georgia" pitchFamily="18" charset="0"/>
          </a:endParaRPr>
        </a:p>
      </dsp:txBody>
      <dsp:txXfrm>
        <a:off x="2828925" y="2391569"/>
        <a:ext cx="2571749" cy="1543050"/>
      </dsp:txXfrm>
    </dsp:sp>
    <dsp:sp modelId="{531484F4-7B64-432D-A895-3A8B327D8511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з умовами праці робітників</a:t>
          </a:r>
          <a:endParaRPr lang="ru-RU" sz="2000" b="1" kern="1200" dirty="0">
            <a:latin typeface="Georgia" pitchFamily="18" charset="0"/>
          </a:endParaRPr>
        </a:p>
      </dsp:txBody>
      <dsp:txXfrm>
        <a:off x="5657849" y="2391569"/>
        <a:ext cx="2571749" cy="15430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10EF14-0233-4693-BE1F-B3940FE0BF8A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8F786D-0666-4220-9B41-A1F03810A293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спостереження</a:t>
          </a:r>
          <a:endParaRPr lang="ru-RU" sz="1800" b="1" kern="1200" dirty="0">
            <a:latin typeface="Georgia" pitchFamily="18" charset="0"/>
          </a:endParaRPr>
        </a:p>
      </dsp:txBody>
      <dsp:txXfrm>
        <a:off x="3775352" y="455027"/>
        <a:ext cx="2941875" cy="1071380"/>
      </dsp:txXfrm>
    </dsp:sp>
    <dsp:sp modelId="{C0FB50B1-4FC8-438A-A2D6-39213253CFEB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робота над завданнями під керівництвом учителя</a:t>
          </a:r>
          <a:endParaRPr lang="ru-RU" sz="1800" b="1" kern="1200" dirty="0">
            <a:latin typeface="Georgia" pitchFamily="18" charset="0"/>
          </a:endParaRPr>
        </a:p>
      </dsp:txBody>
      <dsp:txXfrm>
        <a:off x="3775352" y="1660330"/>
        <a:ext cx="2941875" cy="1071380"/>
      </dsp:txXfrm>
    </dsp:sp>
    <dsp:sp modelId="{3F7E3BE2-DEBE-4519-9ECC-DF03EB7B40A8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розповідь учителя чи екскурсовода з демонстрацією екскурсійних об’єктів</a:t>
          </a:r>
          <a:endParaRPr lang="ru-RU" sz="1800" b="1" kern="1200" dirty="0">
            <a:latin typeface="Georgia" pitchFamily="18" charset="0"/>
          </a:endParaRPr>
        </a:p>
      </dsp:txBody>
      <dsp:txXfrm>
        <a:off x="3775352" y="2865632"/>
        <a:ext cx="2941875" cy="1071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28C3-845B-4308-9437-BAD95B6EDF08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0027-0236-46B0-9676-1CACC6336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28C3-845B-4308-9437-BAD95B6EDF08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0027-0236-46B0-9676-1CACC6336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28C3-845B-4308-9437-BAD95B6EDF08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0027-0236-46B0-9676-1CACC6336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28C3-845B-4308-9437-BAD95B6EDF08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0027-0236-46B0-9676-1CACC6336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28C3-845B-4308-9437-BAD95B6EDF08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0027-0236-46B0-9676-1CACC6336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28C3-845B-4308-9437-BAD95B6EDF08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0027-0236-46B0-9676-1CACC6336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28C3-845B-4308-9437-BAD95B6EDF08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0027-0236-46B0-9676-1CACC6336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28C3-845B-4308-9437-BAD95B6EDF08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0027-0236-46B0-9676-1CACC6336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28C3-845B-4308-9437-BAD95B6EDF08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0027-0236-46B0-9676-1CACC6336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28C3-845B-4308-9437-BAD95B6EDF08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0027-0236-46B0-9676-1CACC6336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28C3-845B-4308-9437-BAD95B6EDF08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0027-0236-46B0-9676-1CACC6336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A28C3-845B-4308-9437-BAD95B6EDF08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00027-0236-46B0-9676-1CACC6336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Georgia" pitchFamily="18" charset="0"/>
              </a:rPr>
              <a:t>ЕКСКУРСІЯ </a:t>
            </a:r>
            <a:r>
              <a:rPr lang="uk-UA" b="1" i="1" dirty="0" smtClean="0">
                <a:latin typeface="Georgia" pitchFamily="18" charset="0"/>
              </a:rPr>
              <a:t>ЯК ОРГАНІЗАЦІЙНА </a:t>
            </a:r>
            <a:r>
              <a:rPr lang="uk-UA" b="1" i="1" dirty="0">
                <a:latin typeface="Georgia" pitchFamily="18" charset="0"/>
              </a:rPr>
              <a:t>ФОРМА </a:t>
            </a:r>
            <a:r>
              <a:rPr lang="uk-UA" b="1" i="1" dirty="0" smtClean="0">
                <a:latin typeface="Georgia" pitchFamily="18" charset="0"/>
              </a:rPr>
              <a:t>НАВЧАННЯ ХІМІЇ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Критерії вибору об’єктів екскурсії: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Основні умови успішного проведення екскурсій з хімії: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2400" b="1" dirty="0" smtClean="0">
                <a:latin typeface="Georgia" pitchFamily="18" charset="0"/>
              </a:rPr>
              <a:t>попередній аналіз </a:t>
            </a:r>
            <a:r>
              <a:rPr lang="uk-UA" sz="2400" dirty="0" smtClean="0">
                <a:latin typeface="Georgia" pitchFamily="18" charset="0"/>
              </a:rPr>
              <a:t>виробничого оточення </a:t>
            </a:r>
            <a:r>
              <a:rPr lang="uk-UA" sz="2400" dirty="0" smtClean="0">
                <a:latin typeface="Georgia" pitchFamily="18" charset="0"/>
              </a:rPr>
              <a:t>закладу освіти з </a:t>
            </a:r>
            <a:r>
              <a:rPr lang="uk-UA" sz="2400" dirty="0" smtClean="0">
                <a:latin typeface="Georgia" pitchFamily="18" charset="0"/>
              </a:rPr>
              <a:t>позицій навчально-виховних завдань;</a:t>
            </a:r>
            <a:endParaRPr lang="ru-RU" sz="24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400" dirty="0" smtClean="0">
                <a:latin typeface="Georgia" pitchFamily="18" charset="0"/>
              </a:rPr>
              <a:t>розробка продуманої </a:t>
            </a:r>
            <a:r>
              <a:rPr lang="uk-UA" sz="2400" b="1" dirty="0" smtClean="0">
                <a:latin typeface="Georgia" pitchFamily="18" charset="0"/>
              </a:rPr>
              <a:t>системи екскурсій </a:t>
            </a:r>
            <a:r>
              <a:rPr lang="uk-UA" sz="2400" dirty="0" smtClean="0">
                <a:latin typeface="Georgia" pitchFamily="18" charset="0"/>
              </a:rPr>
              <a:t>на виробничі та інші об’єкти з урахуванням часу на їх проведення;</a:t>
            </a:r>
            <a:endParaRPr lang="ru-RU" sz="24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400" b="1" dirty="0" smtClean="0">
                <a:latin typeface="Georgia" pitchFamily="18" charset="0"/>
              </a:rPr>
              <a:t>максимальне залучення знань </a:t>
            </a:r>
            <a:r>
              <a:rPr lang="uk-UA" sz="2400" dirty="0" smtClean="0">
                <a:latin typeface="Georgia" pitchFamily="18" charset="0"/>
              </a:rPr>
              <a:t>учнів з хімії в ході пояснення процесів виробництва та </a:t>
            </a:r>
            <a:r>
              <a:rPr lang="uk-UA" sz="2400" b="1" dirty="0" smtClean="0">
                <a:latin typeface="Georgia" pitchFamily="18" charset="0"/>
              </a:rPr>
              <a:t>активізації</a:t>
            </a:r>
            <a:r>
              <a:rPr lang="uk-UA" sz="2400" dirty="0" smtClean="0">
                <a:latin typeface="Georgia" pitchFamily="18" charset="0"/>
              </a:rPr>
              <a:t> їх навчально-пізнавальної діяльності;</a:t>
            </a:r>
            <a:endParaRPr lang="ru-RU" sz="24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400" b="1" dirty="0" smtClean="0">
                <a:latin typeface="Georgia" pitchFamily="18" charset="0"/>
              </a:rPr>
              <a:t>узагальнення</a:t>
            </a: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b="1" dirty="0" smtClean="0">
                <a:latin typeface="Georgia" pitchFamily="18" charset="0"/>
              </a:rPr>
              <a:t>знань</a:t>
            </a:r>
            <a:r>
              <a:rPr lang="uk-UA" sz="2400" dirty="0" smtClean="0">
                <a:latin typeface="Georgia" pitchFamily="18" charset="0"/>
              </a:rPr>
              <a:t> про виробництво, отримані на екскурсії та при вивченні курсу хімії з метою формування загальних понять;</a:t>
            </a:r>
            <a:endParaRPr lang="ru-RU" sz="24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400" b="1" dirty="0" smtClean="0">
                <a:latin typeface="Georgia" pitchFamily="18" charset="0"/>
              </a:rPr>
              <a:t>використання</a:t>
            </a:r>
            <a:r>
              <a:rPr lang="uk-UA" sz="2400" dirty="0" smtClean="0">
                <a:latin typeface="Georgia" pitchFamily="18" charset="0"/>
              </a:rPr>
              <a:t> конкретного матеріалу, отриманого під час екскурсії, </a:t>
            </a:r>
            <a:r>
              <a:rPr lang="uk-UA" sz="2400" b="1" dirty="0" smtClean="0">
                <a:latin typeface="Georgia" pitchFamily="18" charset="0"/>
              </a:rPr>
              <a:t>в подальшій навчальній роботі</a:t>
            </a:r>
            <a:r>
              <a:rPr lang="uk-UA" sz="2400" dirty="0" smtClean="0">
                <a:latin typeface="Georgia" pitchFamily="18" charset="0"/>
              </a:rPr>
              <a:t>.</a:t>
            </a:r>
            <a:endParaRPr lang="ru-RU" sz="24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45024"/>
          </a:xfrm>
        </p:spPr>
        <p:txBody>
          <a:bodyPr anchor="ctr">
            <a:normAutofit/>
          </a:bodyPr>
          <a:lstStyle/>
          <a:p>
            <a:pPr marL="179388" indent="0">
              <a:buNone/>
            </a:pPr>
            <a:r>
              <a:rPr lang="uk-UA" sz="2400" dirty="0" smtClean="0">
                <a:latin typeface="Georgia" pitchFamily="18" charset="0"/>
              </a:rPr>
              <a:t>При проведенні екскурсії </a:t>
            </a:r>
            <a:r>
              <a:rPr lang="uk-UA" sz="2400" b="1" dirty="0" smtClean="0">
                <a:latin typeface="Georgia" pitchFamily="18" charset="0"/>
              </a:rPr>
              <a:t>найважливіше завдання вчителя</a:t>
            </a:r>
            <a:r>
              <a:rPr lang="uk-UA" sz="2400" dirty="0" smtClean="0">
                <a:latin typeface="Georgia" pitchFamily="18" charset="0"/>
              </a:rPr>
              <a:t> полягає в тому, щоб </a:t>
            </a:r>
            <a:r>
              <a:rPr lang="uk-UA" sz="2400" b="1" dirty="0" smtClean="0">
                <a:latin typeface="Georgia" pitchFamily="18" charset="0"/>
              </a:rPr>
              <a:t>домогтися ґрунтовного осмислення і міцного засвоєння вивченого матеріалу учнями</a:t>
            </a:r>
            <a:r>
              <a:rPr lang="uk-UA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7" name="Содержимое 6" descr="00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16832"/>
            <a:ext cx="417060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cap="small" dirty="0" smtClean="0">
                <a:latin typeface="Georgia" pitchFamily="18" charset="0"/>
              </a:rPr>
              <a:t>Структура екскурсії на виробництво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Підготовчий етап 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179388" indent="0">
              <a:buNone/>
            </a:pPr>
            <a:r>
              <a:rPr lang="uk-UA" sz="2400" b="1" dirty="0" smtClean="0">
                <a:latin typeface="Georgia" pitchFamily="18" charset="0"/>
              </a:rPr>
              <a:t>Підготовка </a:t>
            </a:r>
            <a:r>
              <a:rPr lang="uk-UA" sz="2400" b="1" dirty="0" smtClean="0">
                <a:latin typeface="Georgia" pitchFamily="18" charset="0"/>
              </a:rPr>
              <a:t>учнів</a:t>
            </a:r>
            <a:r>
              <a:rPr lang="uk-UA" sz="2400" dirty="0" smtClean="0">
                <a:latin typeface="Georgia" pitchFamily="18" charset="0"/>
              </a:rPr>
              <a:t> досить важлива. Вони повинні </a:t>
            </a:r>
            <a:r>
              <a:rPr lang="uk-UA" sz="2400" b="1" dirty="0" smtClean="0">
                <a:latin typeface="Georgia" pitchFamily="18" charset="0"/>
              </a:rPr>
              <a:t>ознайомитися</a:t>
            </a:r>
            <a:r>
              <a:rPr lang="uk-UA" sz="2400" dirty="0" smtClean="0">
                <a:latin typeface="Georgia" pitchFamily="18" charset="0"/>
              </a:rPr>
              <a:t> з об’єктами екскурсії </a:t>
            </a:r>
            <a:r>
              <a:rPr lang="uk-UA" sz="2400" b="1" dirty="0" smtClean="0">
                <a:latin typeface="Georgia" pitchFamily="18" charset="0"/>
              </a:rPr>
              <a:t>через опрацювання різних інформаційних джерел</a:t>
            </a:r>
            <a:r>
              <a:rPr lang="uk-UA" sz="2400" dirty="0" smtClean="0">
                <a:latin typeface="Georgia" pitchFamily="18" charset="0"/>
              </a:rPr>
              <a:t>, мати </a:t>
            </a:r>
            <a:r>
              <a:rPr lang="uk-UA" sz="2400" b="1" dirty="0" smtClean="0">
                <a:latin typeface="Georgia" pitchFamily="18" charset="0"/>
              </a:rPr>
              <a:t>опорні</a:t>
            </a: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b="1" dirty="0" smtClean="0">
                <a:latin typeface="Georgia" pitchFamily="18" charset="0"/>
              </a:rPr>
              <a:t>знання</a:t>
            </a:r>
            <a:r>
              <a:rPr lang="uk-UA" sz="2400" dirty="0" smtClean="0">
                <a:latin typeface="Georgia" pitchFamily="18" charset="0"/>
              </a:rPr>
              <a:t> про хімічні реакції, що знаходяться в основі виробництва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492896"/>
            <a:ext cx="4411964" cy="27594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Підготовка вчителя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На </a:t>
            </a:r>
            <a:r>
              <a:rPr lang="uk-UA" sz="3200" b="1" dirty="0" smtClean="0">
                <a:latin typeface="Georgia" pitchFamily="18" charset="0"/>
              </a:rPr>
              <a:t>екскурсії на виробництво учні знайомляться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3250704" cy="4525963"/>
          </a:xfrm>
        </p:spPr>
        <p:txBody>
          <a:bodyPr anchor="ctr">
            <a:normAutofit/>
          </a:bodyPr>
          <a:lstStyle/>
          <a:p>
            <a:pPr marL="179388" indent="0">
              <a:buNone/>
            </a:pPr>
            <a:r>
              <a:rPr lang="uk-UA" sz="2400" b="1" dirty="0" smtClean="0">
                <a:latin typeface="Georgia" pitchFamily="18" charset="0"/>
              </a:rPr>
              <a:t>Головна методична вимога до екскурсії</a:t>
            </a: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– змусити </a:t>
            </a:r>
            <a:r>
              <a:rPr lang="uk-UA" sz="2400" b="1" dirty="0" smtClean="0">
                <a:latin typeface="Georgia" pitchFamily="18" charset="0"/>
              </a:rPr>
              <a:t>всіх</a:t>
            </a:r>
            <a:r>
              <a:rPr lang="uk-UA" sz="2400" dirty="0" smtClean="0">
                <a:latin typeface="Georgia" pitchFamily="18" charset="0"/>
              </a:rPr>
              <a:t> (!) </a:t>
            </a:r>
            <a:r>
              <a:rPr lang="uk-UA" sz="2400" b="1" dirty="0" smtClean="0">
                <a:latin typeface="Georgia" pitchFamily="18" charset="0"/>
              </a:rPr>
              <a:t>учнів</a:t>
            </a:r>
            <a:r>
              <a:rPr lang="uk-UA" sz="2400" dirty="0" smtClean="0">
                <a:latin typeface="Georgia" pitchFamily="18" charset="0"/>
              </a:rPr>
              <a:t> активно працювати, а не залишатися лише глядачами і слухачами.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7" name="Содержимое 6" descr="екскурсія на фабрику морож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772816"/>
            <a:ext cx="4690864" cy="313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Змістовний етап 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179388" indent="0">
              <a:buNone/>
            </a:pPr>
            <a:r>
              <a:rPr lang="uk-UA" dirty="0" smtClean="0">
                <a:latin typeface="Georgia" pitchFamily="18" charset="0"/>
              </a:rPr>
              <a:t>розпочинається </a:t>
            </a:r>
            <a:r>
              <a:rPr lang="uk-UA" b="1" dirty="0" smtClean="0">
                <a:latin typeface="Georgia" pitchFamily="18" charset="0"/>
              </a:rPr>
              <a:t>коротким вступом</a:t>
            </a:r>
            <a:r>
              <a:rPr lang="uk-UA" dirty="0" smtClean="0">
                <a:latin typeface="Georgia" pitchFamily="18" charset="0"/>
              </a:rPr>
              <a:t> (бесідою чи розповіддю) </a:t>
            </a:r>
            <a:r>
              <a:rPr lang="uk-UA" b="1" dirty="0" smtClean="0">
                <a:latin typeface="Georgia" pitchFamily="18" charset="0"/>
              </a:rPr>
              <a:t>безпосередньо на місці екскурсії</a:t>
            </a:r>
            <a:r>
              <a:rPr lang="uk-UA" dirty="0" smtClean="0">
                <a:latin typeface="Georgia" pitchFamily="18" charset="0"/>
              </a:rPr>
              <a:t>. Вчитель нагадує учням мету екскурсії, техніку безпеки на виробництві, розподіляє завдання, оголошує критерії за якими буде оцінюватися виконання завдань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екс на метал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348880"/>
            <a:ext cx="4038600" cy="269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Основними методами навчання на </a:t>
            </a:r>
            <a:r>
              <a:rPr lang="uk-UA" sz="3200" b="1" dirty="0" smtClean="0">
                <a:latin typeface="Georgia" pitchFamily="18" charset="0"/>
              </a:rPr>
              <a:t>екскурсії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План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 anchor="ctr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2800" dirty="0" smtClean="0">
                <a:latin typeface="Georgia" pitchFamily="18" charset="0"/>
              </a:rPr>
              <a:t>Екскурсія як організаційна форма навчання хімії</a:t>
            </a:r>
            <a:r>
              <a:rPr lang="uk-UA" sz="2800" i="1" dirty="0" smtClean="0">
                <a:latin typeface="Georgia" pitchFamily="18" charset="0"/>
              </a:rPr>
              <a:t>.</a:t>
            </a:r>
            <a:endParaRPr lang="ru-RU" sz="2800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 smtClean="0">
                <a:latin typeface="Georgia" pitchFamily="18" charset="0"/>
              </a:rPr>
              <a:t>Екскурсія на виробництво – провідна організаційна форма вивчення матеріалу про хімічні виробництва.</a:t>
            </a:r>
            <a:endParaRPr lang="ru-RU" sz="2800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 smtClean="0">
                <a:latin typeface="Georgia" pitchFamily="18" charset="0"/>
              </a:rPr>
              <a:t>Структура екскурсії на виробництво.</a:t>
            </a:r>
            <a:endParaRPr lang="ru-RU" sz="2800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 smtClean="0">
                <a:latin typeface="Georgia" pitchFamily="18" charset="0"/>
              </a:rPr>
              <a:t>Віртуальні екскурсії – сучасний етап розвитку організаційної форми</a:t>
            </a:r>
            <a:r>
              <a:rPr lang="uk-UA" sz="2800" b="1" dirty="0" smtClean="0">
                <a:latin typeface="Georgia" pitchFamily="18" charset="0"/>
              </a:rPr>
              <a:t>.</a:t>
            </a:r>
            <a:endParaRPr lang="ru-RU" sz="28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Змістовний етап 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 anchor="ctr">
            <a:normAutofit/>
          </a:bodyPr>
          <a:lstStyle/>
          <a:p>
            <a:pPr marL="179388" indent="0">
              <a:buNone/>
            </a:pPr>
            <a:r>
              <a:rPr lang="uk-UA" sz="2400" dirty="0" smtClean="0">
                <a:latin typeface="Georgia" pitchFamily="18" charset="0"/>
              </a:rPr>
              <a:t>На екскурсії учні мають добре </a:t>
            </a:r>
            <a:r>
              <a:rPr lang="uk-UA" sz="2400" b="1" dirty="0" smtClean="0">
                <a:latin typeface="Georgia" pitchFamily="18" charset="0"/>
              </a:rPr>
              <a:t>розглянути</a:t>
            </a: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b="1" dirty="0" smtClean="0">
                <a:latin typeface="Georgia" pitchFamily="18" charset="0"/>
              </a:rPr>
              <a:t>об’єкти</a:t>
            </a:r>
            <a:r>
              <a:rPr lang="uk-UA" sz="2400" dirty="0" smtClean="0">
                <a:latin typeface="Georgia" pitchFamily="18" charset="0"/>
              </a:rPr>
              <a:t> вивчення, </a:t>
            </a:r>
            <a:r>
              <a:rPr lang="uk-UA" sz="2400" b="1" dirty="0" smtClean="0">
                <a:latin typeface="Georgia" pitchFamily="18" charset="0"/>
              </a:rPr>
              <a:t>зробити</a:t>
            </a:r>
            <a:r>
              <a:rPr lang="uk-UA" sz="2400" dirty="0" smtClean="0">
                <a:latin typeface="Georgia" pitchFamily="18" charset="0"/>
              </a:rPr>
              <a:t> короткі </a:t>
            </a:r>
            <a:r>
              <a:rPr lang="uk-UA" sz="2400" b="1" dirty="0" smtClean="0">
                <a:latin typeface="Georgia" pitchFamily="18" charset="0"/>
              </a:rPr>
              <a:t>записи</a:t>
            </a:r>
            <a:r>
              <a:rPr lang="uk-UA" sz="2400" dirty="0" smtClean="0">
                <a:latin typeface="Georgia" pitchFamily="18" charset="0"/>
              </a:rPr>
              <a:t>, замальовки чи </a:t>
            </a:r>
            <a:r>
              <a:rPr lang="uk-UA" sz="2400" b="1" dirty="0" smtClean="0">
                <a:latin typeface="Georgia" pitchFamily="18" charset="0"/>
              </a:rPr>
              <a:t>фото</a:t>
            </a:r>
            <a:r>
              <a:rPr lang="uk-UA" sz="2400" dirty="0" smtClean="0">
                <a:latin typeface="Georgia" pitchFamily="18" charset="0"/>
              </a:rPr>
              <a:t>, які використовують у </a:t>
            </a:r>
            <a:r>
              <a:rPr lang="uk-UA" sz="2400" b="1" dirty="0" smtClean="0">
                <a:latin typeface="Georgia" pitchFamily="18" charset="0"/>
              </a:rPr>
              <a:t>написанні</a:t>
            </a: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b="1" dirty="0" smtClean="0">
                <a:latin typeface="Georgia" pitchFamily="18" charset="0"/>
              </a:rPr>
              <a:t>звітів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7" name="Содержимое 6" descr="екскурсовод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060848"/>
            <a:ext cx="5184577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Підсумковий етап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179388" indent="0">
              <a:buNone/>
              <a:tabLst>
                <a:tab pos="179388" algn="l"/>
              </a:tabLst>
            </a:pPr>
            <a:r>
              <a:rPr lang="uk-UA" sz="2400" dirty="0" smtClean="0">
                <a:latin typeface="Georgia" pitchFamily="18" charset="0"/>
              </a:rPr>
              <a:t>Перша частина </a:t>
            </a:r>
            <a:r>
              <a:rPr lang="uk-UA" sz="2400" dirty="0" smtClean="0">
                <a:latin typeface="Georgia" pitchFamily="18" charset="0"/>
              </a:rPr>
              <a:t>розпочинається відразу після її проведення, </a:t>
            </a:r>
            <a:r>
              <a:rPr lang="uk-UA" sz="2400" b="1" dirty="0" smtClean="0">
                <a:latin typeface="Georgia" pitchFamily="18" charset="0"/>
              </a:rPr>
              <a:t>ще на місці екскурсії</a:t>
            </a:r>
            <a:r>
              <a:rPr lang="uk-UA" sz="2400" dirty="0" smtClean="0">
                <a:latin typeface="Georgia" pitchFamily="18" charset="0"/>
              </a:rPr>
              <a:t>, де потрібно відтворити та узагальнити все те, що побачили учні під час екскурсії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mhp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523222"/>
            <a:ext cx="4176464" cy="2785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Підсумковий етап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pPr marL="179388" indent="0">
              <a:buNone/>
            </a:pPr>
            <a:r>
              <a:rPr lang="uk-UA" sz="2400" dirty="0" smtClean="0">
                <a:latin typeface="Georgia" pitchFamily="18" charset="0"/>
              </a:rPr>
              <a:t>Друга частина передбачає </a:t>
            </a:r>
            <a:r>
              <a:rPr lang="uk-UA" sz="2400" b="1" dirty="0" smtClean="0">
                <a:latin typeface="Georgia" pitchFamily="18" charset="0"/>
              </a:rPr>
              <a:t>оформлення письмових звітів за матеріалами екскурсії</a:t>
            </a:r>
            <a:r>
              <a:rPr lang="uk-UA" sz="2400" dirty="0" smtClean="0">
                <a:latin typeface="Georgia" pitchFamily="18" charset="0"/>
              </a:rPr>
              <a:t>, відповідно до мети і завдань екскурсії та доповідь їх на узагальнюючому уроці.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0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916832"/>
            <a:ext cx="4546848" cy="3410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Звіт з екскурсії оцінюється за такими критеріями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lvl="0">
              <a:buFont typeface="Courier New" pitchFamily="49" charset="0"/>
              <a:buChar char="o"/>
            </a:pPr>
            <a:r>
              <a:rPr lang="uk-UA" sz="2400" dirty="0" smtClean="0">
                <a:latin typeface="Georgia" pitchFamily="18" charset="0"/>
              </a:rPr>
              <a:t>характер викладу змісту;</a:t>
            </a:r>
            <a:endParaRPr lang="ru-RU" sz="2400" dirty="0" smtClean="0">
              <a:latin typeface="Georg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uk-UA" sz="2400" dirty="0" smtClean="0">
                <a:latin typeface="Georgia" pitchFamily="18" charset="0"/>
              </a:rPr>
              <a:t>вміння описувати екскурсійні об’єкти;</a:t>
            </a:r>
            <a:endParaRPr lang="ru-RU" sz="2400" dirty="0" smtClean="0">
              <a:latin typeface="Georg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uk-UA" sz="2400" dirty="0" smtClean="0">
                <a:latin typeface="Georgia" pitchFamily="18" charset="0"/>
              </a:rPr>
              <a:t>уміння систематизувати та узагальнювати матеріал;</a:t>
            </a:r>
            <a:endParaRPr lang="ru-RU" sz="2400" dirty="0" smtClean="0">
              <a:latin typeface="Georg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uk-UA" sz="2400" dirty="0" smtClean="0">
                <a:latin typeface="Georgia" pitchFamily="18" charset="0"/>
              </a:rPr>
              <a:t>уміння робити висновки;</a:t>
            </a:r>
            <a:endParaRPr lang="ru-RU" sz="2400" dirty="0" smtClean="0">
              <a:latin typeface="Georg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uk-UA" sz="2400" dirty="0" smtClean="0">
                <a:latin typeface="Georgia" pitchFamily="18" charset="0"/>
              </a:rPr>
              <a:t>використання відомостей з додаткових інформаційних джерел;</a:t>
            </a:r>
            <a:endParaRPr lang="ru-RU" sz="2400" dirty="0" smtClean="0">
              <a:latin typeface="Georg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uk-UA" sz="2400" dirty="0" smtClean="0">
                <a:latin typeface="Georgia" pitchFamily="18" charset="0"/>
              </a:rPr>
              <a:t>охайність оформлення звіту</a:t>
            </a:r>
            <a:r>
              <a:rPr lang="uk-UA" sz="2400" dirty="0" smtClean="0">
                <a:latin typeface="Georgia" pitchFamily="18" charset="0"/>
              </a:rPr>
              <a:t>.</a:t>
            </a:r>
          </a:p>
          <a:p>
            <a:pPr marL="179388" lvl="0" indent="360363">
              <a:buNone/>
            </a:pPr>
            <a:endParaRPr lang="uk-UA" sz="2400" dirty="0" smtClean="0">
              <a:latin typeface="Georgia" pitchFamily="18" charset="0"/>
            </a:endParaRPr>
          </a:p>
          <a:p>
            <a:pPr marL="179388" lvl="0" indent="360363">
              <a:buNone/>
            </a:pPr>
            <a:r>
              <a:rPr lang="uk-UA" sz="2400" dirty="0" smtClean="0">
                <a:latin typeface="Georgia" pitchFamily="18" charset="0"/>
              </a:rPr>
              <a:t>Крім </a:t>
            </a:r>
            <a:r>
              <a:rPr lang="uk-UA" sz="2400" dirty="0" smtClean="0">
                <a:latin typeface="Georgia" pitchFamily="18" charset="0"/>
              </a:rPr>
              <a:t>того, учням слід повідомити, що їх </a:t>
            </a:r>
            <a:r>
              <a:rPr lang="uk-UA" sz="2400" b="1" dirty="0" smtClean="0">
                <a:latin typeface="Georgia" pitchFamily="18" charset="0"/>
              </a:rPr>
              <a:t>поведінка</a:t>
            </a:r>
            <a:r>
              <a:rPr lang="uk-UA" sz="2400" dirty="0" smtClean="0">
                <a:latin typeface="Georgia" pitchFamily="18" charset="0"/>
              </a:rPr>
              <a:t> під час проведення екскурсії також </a:t>
            </a:r>
            <a:r>
              <a:rPr lang="uk-UA" sz="2400" b="1" dirty="0" smtClean="0">
                <a:latin typeface="Georgia" pitchFamily="18" charset="0"/>
              </a:rPr>
              <a:t>впливає на оцінку їх діяльності</a:t>
            </a:r>
            <a:r>
              <a:rPr lang="uk-UA" sz="2400" dirty="0" smtClean="0">
                <a:latin typeface="Georgia" pitchFamily="18" charset="0"/>
              </a:rPr>
              <a:t>.</a:t>
            </a: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59024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b="1" dirty="0" smtClean="0">
                <a:latin typeface="Georgia" pitchFamily="18" charset="0"/>
              </a:rPr>
              <a:t>Екскурсія вважається завершеною</a:t>
            </a:r>
            <a:r>
              <a:rPr lang="uk-UA" sz="2700" dirty="0" smtClean="0">
                <a:latin typeface="Georgia" pitchFamily="18" charset="0"/>
              </a:rPr>
              <a:t> лише тоді, коли весь екскурсійний матеріал ретельно </a:t>
            </a:r>
            <a:r>
              <a:rPr lang="uk-UA" sz="2700" b="1" dirty="0" smtClean="0">
                <a:latin typeface="Georgia" pitchFamily="18" charset="0"/>
              </a:rPr>
              <a:t>опрацьований</a:t>
            </a:r>
            <a:r>
              <a:rPr lang="uk-UA" sz="2700" dirty="0" smtClean="0">
                <a:latin typeface="Georgia" pitchFamily="18" charset="0"/>
              </a:rPr>
              <a:t>, підведені </a:t>
            </a:r>
            <a:r>
              <a:rPr lang="uk-UA" sz="2700" b="1" dirty="0" smtClean="0">
                <a:latin typeface="Georgia" pitchFamily="18" charset="0"/>
              </a:rPr>
              <a:t>підсумки</a:t>
            </a:r>
            <a:r>
              <a:rPr lang="uk-UA" sz="2700" dirty="0" smtClean="0">
                <a:latin typeface="Georgia" pitchFamily="18" charset="0"/>
              </a:rPr>
              <a:t> і </a:t>
            </a:r>
            <a:r>
              <a:rPr lang="uk-UA" sz="2700" b="1" dirty="0" smtClean="0">
                <a:latin typeface="Georgia" pitchFamily="18" charset="0"/>
              </a:rPr>
              <a:t>поставлені оцінки</a:t>
            </a:r>
            <a:r>
              <a:rPr lang="uk-UA" sz="2700" dirty="0" smtClean="0">
                <a:latin typeface="Georgia" pitchFamily="18" charset="0"/>
              </a:rPr>
              <a:t> кожному учню.</a:t>
            </a:r>
            <a:endParaRPr lang="ru-RU" sz="2700" dirty="0">
              <a:latin typeface="Georgia" pitchFamily="18" charset="0"/>
            </a:endParaRPr>
          </a:p>
        </p:txBody>
      </p:sp>
      <p:pic>
        <p:nvPicPr>
          <p:cNvPr id="4" name="Содержимое 3" descr="0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7156" y="2276475"/>
            <a:ext cx="3849688" cy="38496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</a:rPr>
              <a:t>Віртуальна екскурсія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3754760" cy="4525963"/>
          </a:xfrm>
        </p:spPr>
        <p:txBody>
          <a:bodyPr>
            <a:normAutofit lnSpcReduction="10000"/>
          </a:bodyPr>
          <a:lstStyle/>
          <a:p>
            <a:pPr marL="179388" indent="0">
              <a:buNone/>
              <a:tabLst>
                <a:tab pos="179388" algn="l"/>
              </a:tabLst>
            </a:pPr>
            <a:r>
              <a:rPr lang="uk-UA" sz="2400" dirty="0" smtClean="0">
                <a:latin typeface="Georgia" pitchFamily="18" charset="0"/>
              </a:rPr>
              <a:t>це </a:t>
            </a:r>
            <a:r>
              <a:rPr lang="uk-UA" sz="2400" dirty="0" smtClean="0">
                <a:latin typeface="Georgia" pitchFamily="18" charset="0"/>
              </a:rPr>
              <a:t>організаційна форма навчання, що відрізняється від реальної екскурсії </a:t>
            </a:r>
            <a:r>
              <a:rPr lang="uk-UA" sz="2400" b="1" dirty="0" smtClean="0">
                <a:latin typeface="Georgia" pitchFamily="18" charset="0"/>
              </a:rPr>
              <a:t>віртуальним відображенням </a:t>
            </a:r>
            <a:r>
              <a:rPr lang="uk-UA" sz="2400" dirty="0" smtClean="0">
                <a:latin typeface="Georgia" pitchFamily="18" charset="0"/>
              </a:rPr>
              <a:t>реально існуючих об’єктів із ціллю створення умов для самостійного спостереження, зібрання необхідних фактів тощо.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7" name="Содержимое 6" descr="marifarm_s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2718" y="1988840"/>
            <a:ext cx="4222073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Віртуальна екскурсія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79388" indent="0">
              <a:buNone/>
            </a:pPr>
            <a:r>
              <a:rPr lang="uk-UA" sz="2400" dirty="0" smtClean="0">
                <a:latin typeface="Georgia" pitchFamily="18" charset="0"/>
              </a:rPr>
              <a:t>Віртуальна екскурсія, по суті, це – </a:t>
            </a:r>
            <a:r>
              <a:rPr lang="uk-UA" sz="2400" b="1" dirty="0" smtClean="0">
                <a:latin typeface="Georgia" pitchFamily="18" charset="0"/>
              </a:rPr>
              <a:t>мультимедійна фотопанорама</a:t>
            </a:r>
            <a:r>
              <a:rPr lang="uk-UA" sz="2400" dirty="0" smtClean="0">
                <a:latin typeface="Georgia" pitchFamily="18" charset="0"/>
              </a:rPr>
              <a:t>, в яку можна помістити відео, графіку, текст, посилання. Але на відміну від відео або звичайної серії фотографій, віртуальні екскурсії </a:t>
            </a:r>
            <a:r>
              <a:rPr lang="uk-UA" sz="2400" b="1" dirty="0" smtClean="0">
                <a:latin typeface="Georgia" pitchFamily="18" charset="0"/>
              </a:rPr>
              <a:t>володіють </a:t>
            </a:r>
            <a:r>
              <a:rPr lang="uk-UA" sz="2400" b="1" dirty="0" err="1" smtClean="0">
                <a:latin typeface="Georgia" pitchFamily="18" charset="0"/>
              </a:rPr>
              <a:t>інтерактивністю</a:t>
            </a:r>
            <a:r>
              <a:rPr lang="uk-UA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marifarm_slide_5-768x6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75173"/>
            <a:ext cx="4038600" cy="337601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Мультимедійна віртуальна екскурсія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637111"/>
          </a:xfrm>
        </p:spPr>
        <p:txBody>
          <a:bodyPr anchor="ctr">
            <a:normAutofit lnSpcReduction="10000"/>
          </a:bodyPr>
          <a:lstStyle/>
          <a:p>
            <a:pPr marL="179388" indent="0">
              <a:buNone/>
            </a:pPr>
            <a:r>
              <a:rPr lang="uk-UA" sz="2400" dirty="0" smtClean="0">
                <a:latin typeface="Georgia" pitchFamily="18" charset="0"/>
              </a:rPr>
              <a:t>являє собою </a:t>
            </a:r>
            <a:r>
              <a:rPr lang="uk-UA" sz="2400" b="1" dirty="0" smtClean="0">
                <a:latin typeface="Georgia" pitchFamily="18" charset="0"/>
              </a:rPr>
              <a:t>програмно-інформаційний продукт </a:t>
            </a:r>
            <a:r>
              <a:rPr lang="uk-UA" sz="2400" dirty="0" smtClean="0">
                <a:latin typeface="Georgia" pitchFamily="18" charset="0"/>
              </a:rPr>
              <a:t>у вигляді гіпертексту, призначений для інтегрованого подання матеріалів екскурсії</a:t>
            </a:r>
            <a:r>
              <a:rPr lang="uk-UA" sz="2400" dirty="0" smtClean="0">
                <a:latin typeface="Georgia" pitchFamily="18" charset="0"/>
              </a:rPr>
              <a:t>.</a:t>
            </a:r>
          </a:p>
          <a:p>
            <a:pPr marL="179388" indent="0">
              <a:buNone/>
            </a:pPr>
            <a:r>
              <a:rPr lang="uk-UA" sz="2400" dirty="0" smtClean="0">
                <a:latin typeface="Georgia" pitchFamily="18" charset="0"/>
              </a:rPr>
              <a:t>Проте, віртуальну екскурсію </a:t>
            </a:r>
            <a:r>
              <a:rPr lang="uk-UA" sz="2400" b="1" dirty="0" smtClean="0">
                <a:latin typeface="Georgia" pitchFamily="18" charset="0"/>
              </a:rPr>
              <a:t>не можна розглядати як альтернативу класичній</a:t>
            </a:r>
            <a:r>
              <a:rPr lang="uk-UA" sz="2400" dirty="0" smtClean="0"/>
              <a:t>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основное-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319923"/>
            <a:ext cx="4258816" cy="267911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«10 заповідей </a:t>
            </a:r>
            <a:r>
              <a:rPr lang="uk-UA" sz="3200" b="1" dirty="0" smtClean="0">
                <a:latin typeface="Georgia" pitchFamily="18" charset="0"/>
              </a:rPr>
              <a:t>екскурсійної справи»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7" name="Содержимое 6" descr="MyCollages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2002" y="1600200"/>
            <a:ext cx="6399995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 anchor="ctr">
            <a:noAutofit/>
          </a:bodyPr>
          <a:lstStyle/>
          <a:p>
            <a:pPr marL="179388" indent="0">
              <a:buNone/>
            </a:pPr>
            <a:r>
              <a:rPr lang="uk-UA" sz="2800" dirty="0" smtClean="0">
                <a:latin typeface="Georgia" pitchFamily="18" charset="0"/>
              </a:rPr>
              <a:t>Таким чином, шкільна екскурсія – ефективна організаційна форма навчання, що потребує </a:t>
            </a:r>
            <a:r>
              <a:rPr lang="uk-UA" sz="2800" b="1" dirty="0" smtClean="0">
                <a:latin typeface="Georgia" pitchFamily="18" charset="0"/>
              </a:rPr>
              <a:t>систематичного</a:t>
            </a:r>
            <a:r>
              <a:rPr lang="uk-UA" sz="2800" dirty="0" smtClean="0">
                <a:latin typeface="Georgia" pitchFamily="18" charset="0"/>
              </a:rPr>
              <a:t> </a:t>
            </a:r>
            <a:r>
              <a:rPr lang="uk-UA" sz="2800" b="1" dirty="0" smtClean="0">
                <a:latin typeface="Georgia" pitchFamily="18" charset="0"/>
              </a:rPr>
              <a:t>застосування</a:t>
            </a:r>
            <a:r>
              <a:rPr lang="uk-UA" sz="2800" dirty="0" smtClean="0">
                <a:latin typeface="Georgia" pitchFamily="18" charset="0"/>
              </a:rPr>
              <a:t>. </a:t>
            </a:r>
            <a:endParaRPr lang="uk-UA" sz="2800" dirty="0" smtClean="0">
              <a:latin typeface="Georgia" pitchFamily="18" charset="0"/>
            </a:endParaRPr>
          </a:p>
          <a:p>
            <a:pPr marL="179388" indent="0">
              <a:buNone/>
            </a:pPr>
            <a:r>
              <a:rPr lang="uk-UA" sz="2800" dirty="0" smtClean="0">
                <a:latin typeface="Georgia" pitchFamily="18" charset="0"/>
              </a:rPr>
              <a:t>Поодинокі </a:t>
            </a:r>
            <a:r>
              <a:rPr lang="uk-UA" sz="2800" dirty="0" smtClean="0">
                <a:latin typeface="Georgia" pitchFamily="18" charset="0"/>
              </a:rPr>
              <a:t>екскурсії не дозволяють дітям виробити необхідні навики пізнання реальності і лише розхолоджують учнів</a:t>
            </a:r>
            <a:r>
              <a:rPr lang="uk-UA" sz="2800" dirty="0" smtClean="0">
                <a:latin typeface="Georgia" pitchFamily="18" charset="0"/>
              </a:rPr>
              <a:t>.</a:t>
            </a:r>
          </a:p>
          <a:p>
            <a:pPr marL="179388" indent="0">
              <a:buNone/>
            </a:pPr>
            <a:r>
              <a:rPr lang="uk-UA" sz="2800" dirty="0" smtClean="0">
                <a:latin typeface="Georgia" pitchFamily="18" charset="0"/>
              </a:rPr>
              <a:t>Тому </a:t>
            </a:r>
            <a:r>
              <a:rPr lang="uk-UA" sz="2800" dirty="0" smtClean="0">
                <a:latin typeface="Georgia" pitchFamily="18" charset="0"/>
              </a:rPr>
              <a:t>екскурсії слід проводити регулярно, забезпечуючи їх ретельно розробленими навчальними завданнями, за яким учні звітують так само, як і за іншими перевірочними роботами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 anchor="ctr">
            <a:normAutofit/>
          </a:bodyPr>
          <a:lstStyle/>
          <a:p>
            <a:pPr marL="179388" indent="0">
              <a:buNone/>
            </a:pPr>
            <a:r>
              <a:rPr lang="uk-UA" sz="2400" b="1" dirty="0">
                <a:latin typeface="Georgia" pitchFamily="18" charset="0"/>
              </a:rPr>
              <a:t>Екскурсія</a:t>
            </a:r>
            <a:r>
              <a:rPr lang="uk-UA" sz="2400" dirty="0">
                <a:latin typeface="Georgia" pitchFamily="18" charset="0"/>
              </a:rPr>
              <a:t> – це організаційна форма навчання в умовах природного ландшафту, виробництва, музею, виставки тощо, яка проводиться з метою спостереження і вивчення учнями різних об’єктів і явищ дійсності.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7" name="Содержимое 6" descr="екскурсі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3672408" cy="2680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Georgia" pitchFamily="18" charset="0"/>
              </a:rPr>
              <a:t>Дякую за увагу!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Характерні ознаки</a:t>
            </a:r>
            <a:r>
              <a:rPr lang="uk-UA" sz="3200" dirty="0">
                <a:latin typeface="Georgia" pitchFamily="18" charset="0"/>
              </a:rPr>
              <a:t> екскурсії як організаційної форми навчання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836712"/>
            <a:ext cx="7211144" cy="2044823"/>
          </a:xfrm>
        </p:spPr>
        <p:txBody>
          <a:bodyPr anchor="ctr">
            <a:normAutofit/>
          </a:bodyPr>
          <a:lstStyle/>
          <a:p>
            <a:pPr marL="179388" indent="0">
              <a:buNone/>
            </a:pPr>
            <a:r>
              <a:rPr lang="uk-UA" sz="2400" dirty="0" smtClean="0">
                <a:latin typeface="Georgia" pitchFamily="18" charset="0"/>
              </a:rPr>
              <a:t>У </a:t>
            </a:r>
            <a:r>
              <a:rPr lang="uk-UA" sz="2400" b="1" dirty="0">
                <a:latin typeface="Georgia" pitchFamily="18" charset="0"/>
              </a:rPr>
              <a:t>склад екскурсійної групи</a:t>
            </a:r>
            <a:r>
              <a:rPr lang="uk-UA" sz="2400" dirty="0">
                <a:latin typeface="Georgia" pitchFamily="18" charset="0"/>
              </a:rPr>
              <a:t> можуть входити </a:t>
            </a:r>
            <a:r>
              <a:rPr lang="uk-UA" sz="2400" b="1" dirty="0">
                <a:latin typeface="Georgia" pitchFamily="18" charset="0"/>
              </a:rPr>
              <a:t>максимально </a:t>
            </a:r>
            <a:r>
              <a:rPr lang="uk-UA" sz="2400" b="1" dirty="0" smtClean="0">
                <a:latin typeface="Georgia" pitchFamily="18" charset="0"/>
              </a:rPr>
              <a:t>40 </a:t>
            </a:r>
            <a:r>
              <a:rPr lang="uk-UA" sz="2400" b="1" dirty="0">
                <a:latin typeface="Georgia" pitchFamily="18" charset="0"/>
              </a:rPr>
              <a:t>учнів</a:t>
            </a:r>
            <a:r>
              <a:rPr lang="uk-UA" sz="2400" dirty="0" smtClean="0">
                <a:latin typeface="Georgia" pitchFamily="18" charset="0"/>
              </a:rPr>
              <a:t>, </a:t>
            </a:r>
            <a:r>
              <a:rPr lang="uk-UA" sz="2400" b="1" dirty="0" smtClean="0">
                <a:latin typeface="Georgia" pitchFamily="18" charset="0"/>
              </a:rPr>
              <a:t>тривалість</a:t>
            </a: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>
                <a:latin typeface="Georgia" pitchFamily="18" charset="0"/>
              </a:rPr>
              <a:t>традиційної навчальної екскурсії </a:t>
            </a:r>
            <a:r>
              <a:rPr lang="uk-UA" sz="2400" b="1" dirty="0">
                <a:latin typeface="Georgia" pitchFamily="18" charset="0"/>
              </a:rPr>
              <a:t>від 40 до </a:t>
            </a:r>
            <a:br>
              <a:rPr lang="uk-UA" sz="2400" b="1" dirty="0">
                <a:latin typeface="Georgia" pitchFamily="18" charset="0"/>
              </a:rPr>
            </a:br>
            <a:r>
              <a:rPr lang="uk-UA" sz="2400" b="1" dirty="0">
                <a:latin typeface="Georgia" pitchFamily="18" charset="0"/>
              </a:rPr>
              <a:t>90 хвилин</a:t>
            </a:r>
            <a:r>
              <a:rPr lang="uk-UA" sz="2400" dirty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7" name="Содержимое 6" descr="учні на екс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140968"/>
            <a:ext cx="5472608" cy="269356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Функції екскурсії як організаційної форми навчання хімії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6413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uk-UA" sz="2400" dirty="0">
                <a:latin typeface="Georgia" pitchFamily="18" charset="0"/>
              </a:rPr>
              <a:t>реалізовує принцип </a:t>
            </a:r>
            <a:r>
              <a:rPr lang="uk-UA" sz="2400" dirty="0" smtClean="0">
                <a:latin typeface="Georgia" pitchFamily="18" charset="0"/>
              </a:rPr>
              <a:t>наочності;</a:t>
            </a:r>
            <a:endParaRPr lang="ru-RU" sz="2400" dirty="0">
              <a:latin typeface="Georgia" pitchFamily="18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uk-UA" sz="2400" dirty="0">
                <a:latin typeface="Georgia" pitchFamily="18" charset="0"/>
              </a:rPr>
              <a:t>зв’язують навчання з життям, з практикою;</a:t>
            </a:r>
            <a:endParaRPr lang="ru-RU" sz="2400" dirty="0">
              <a:latin typeface="Georgia" pitchFamily="18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uk-UA" sz="2400" dirty="0">
                <a:latin typeface="Georgia" pitchFamily="18" charset="0"/>
              </a:rPr>
              <a:t>налагоджують </a:t>
            </a:r>
            <a:r>
              <a:rPr lang="uk-UA" sz="2400" dirty="0" err="1">
                <a:latin typeface="Georgia" pitchFamily="18" charset="0"/>
              </a:rPr>
              <a:t>міжпредметні</a:t>
            </a:r>
            <a:r>
              <a:rPr lang="uk-UA" sz="2400" dirty="0">
                <a:latin typeface="Georgia" pitchFamily="18" charset="0"/>
              </a:rPr>
              <a:t> зв’язки, адже на екскурсії учні мають можливість осягнути зміст навчання різнобічно, побачити взаємозв’язок явищ і законів, які вивчаються у різних шкільних предметах, набути навичок їх універсального використання;</a:t>
            </a:r>
            <a:endParaRPr lang="ru-RU" sz="2400" dirty="0">
              <a:latin typeface="Georgia" pitchFamily="18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uk-UA" sz="2400" dirty="0">
                <a:latin typeface="Georgia" pitchFamily="18" charset="0"/>
              </a:rPr>
              <a:t>сприяють проблемному </a:t>
            </a:r>
            <a:r>
              <a:rPr lang="uk-UA" sz="2400" dirty="0" smtClean="0">
                <a:latin typeface="Georgia" pitchFamily="18" charset="0"/>
              </a:rPr>
              <a:t>навчанню;</a:t>
            </a:r>
            <a:endParaRPr lang="ru-RU" sz="2400" dirty="0">
              <a:latin typeface="Georgia" pitchFamily="18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uk-UA" sz="2400" dirty="0">
                <a:latin typeface="Georgia" pitchFamily="18" charset="0"/>
              </a:rPr>
              <a:t>відіграють велику роль у патріотичному, етичному, естетичному, економічному та екологічному вихованні учнів</a:t>
            </a:r>
            <a:r>
              <a:rPr lang="uk-UA" sz="2400" dirty="0" smtClean="0">
                <a:latin typeface="Georgia" pitchFamily="18" charset="0"/>
              </a:rPr>
              <a:t>;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Функції екскурсії як організаційної форми навчання хімії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Blip>
                <a:blip r:embed="rId2"/>
              </a:buBlip>
            </a:pPr>
            <a:r>
              <a:rPr lang="uk-UA" sz="2400" dirty="0" smtClean="0">
                <a:latin typeface="Georgia" pitchFamily="18" charset="0"/>
              </a:rPr>
              <a:t>розширюють </a:t>
            </a:r>
            <a:r>
              <a:rPr lang="uk-UA" sz="2400" dirty="0">
                <a:latin typeface="Georgia" pitchFamily="18" charset="0"/>
              </a:rPr>
              <a:t>технологічний кругозір </a:t>
            </a:r>
            <a:r>
              <a:rPr lang="uk-UA" sz="2400" dirty="0" smtClean="0">
                <a:latin typeface="Georgia" pitchFamily="18" charset="0"/>
              </a:rPr>
              <a:t>учнів, </a:t>
            </a:r>
            <a:r>
              <a:rPr lang="uk-UA" sz="2400" dirty="0">
                <a:latin typeface="Georgia" pitchFamily="18" charset="0"/>
              </a:rPr>
              <a:t>їм надається можливість спостерігати реальне виробництво і знайомитися з використанням наукових знань в промисловості та сільськогосподарському виробництві;</a:t>
            </a:r>
            <a:endParaRPr lang="ru-RU" sz="2400" dirty="0">
              <a:latin typeface="Georgia" pitchFamily="18" charset="0"/>
            </a:endParaRPr>
          </a:p>
          <a:p>
            <a:pPr lvl="0">
              <a:spcBef>
                <a:spcPts val="0"/>
              </a:spcBef>
              <a:buBlip>
                <a:blip r:embed="rId2"/>
              </a:buBlip>
            </a:pPr>
            <a:r>
              <a:rPr lang="uk-UA" sz="2400" dirty="0">
                <a:latin typeface="Georgia" pitchFamily="18" charset="0"/>
              </a:rPr>
              <a:t>відіграють важливу роль у профорієнтації учнів, ознайомлюють з професіями, що обслуговують промислове і сільськогосподарське виробництва</a:t>
            </a:r>
            <a:r>
              <a:rPr lang="uk-UA" sz="2400" dirty="0" smtClean="0">
                <a:latin typeface="Georgia" pitchFamily="18" charset="0"/>
              </a:rPr>
              <a:t>;</a:t>
            </a:r>
            <a:endParaRPr lang="en-US" sz="24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Blip>
                <a:blip r:embed="rId2"/>
              </a:buBlip>
            </a:pPr>
            <a:r>
              <a:rPr lang="uk-UA" sz="2400" dirty="0" smtClean="0">
                <a:latin typeface="Georgia" pitchFamily="18" charset="0"/>
              </a:rPr>
              <a:t>збагачує вчителя інформацією про учнів, адже в природних і невимушених обставинах особистісні якості дітей виявляються і розвиваються швидше.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Хімічні </a:t>
            </a:r>
            <a:r>
              <a:rPr lang="uk-UA" sz="3200" b="1" dirty="0" smtClean="0">
                <a:latin typeface="Georgia" pitchFamily="18" charset="0"/>
              </a:rPr>
              <a:t>екскурсії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179388" indent="0">
              <a:buNone/>
            </a:pPr>
            <a:r>
              <a:rPr lang="uk-UA" b="1" dirty="0" smtClean="0">
                <a:latin typeface="Georgia" pitchFamily="18" charset="0"/>
              </a:rPr>
              <a:t>Хімічні екскурсії проводять</a:t>
            </a:r>
            <a:r>
              <a:rPr lang="uk-UA" dirty="0" smtClean="0">
                <a:latin typeface="Georgia" pitchFamily="18" charset="0"/>
              </a:rPr>
              <a:t> в мінералогічні музеї, на промислову виставку, на хімічні виробництва або близькі до них за характером, на сільськогосподарське виробництво, в природу. </a:t>
            </a:r>
            <a:endParaRPr lang="ru-RU" dirty="0" smtClean="0">
              <a:latin typeface="Georgia" pitchFamily="18" charset="0"/>
            </a:endParaRPr>
          </a:p>
          <a:p>
            <a:pPr marL="179388" indent="0">
              <a:buNone/>
            </a:pPr>
            <a:r>
              <a:rPr lang="uk-UA" dirty="0" smtClean="0">
                <a:latin typeface="Georgia" pitchFamily="18" charset="0"/>
              </a:rPr>
              <a:t>Чинна Програма з хімії (2017 року) орієнтує вчителів на проведення екскурсій у кожному класі вивчення хімії та визначає їх </a:t>
            </a:r>
            <a:r>
              <a:rPr lang="uk-UA" b="1" dirty="0" smtClean="0">
                <a:latin typeface="Georgia" pitchFamily="18" charset="0"/>
              </a:rPr>
              <a:t>орієнтовні об’єкти:</a:t>
            </a:r>
            <a:endParaRPr lang="ru-RU" dirty="0" smtClean="0">
              <a:latin typeface="Georgia" pitchFamily="18" charset="0"/>
            </a:endParaRPr>
          </a:p>
          <a:p>
            <a:pPr marL="1708150" indent="-1528763">
              <a:buNone/>
            </a:pPr>
            <a:r>
              <a:rPr lang="uk-UA" b="1" dirty="0" smtClean="0">
                <a:latin typeface="Georgia" pitchFamily="18" charset="0"/>
              </a:rPr>
              <a:t>у 7 класі </a:t>
            </a:r>
            <a:r>
              <a:rPr lang="uk-UA" dirty="0" smtClean="0">
                <a:latin typeface="Georgia" pitchFamily="18" charset="0"/>
              </a:rPr>
              <a:t>– хімічні лабораторії промислових і сільськогосподарських підприємств, науково-дослідних інститутів, закладів вищої освіти; пожежна частина; водоочисна станція; аптека; краєзнавчий музей;</a:t>
            </a:r>
            <a:endParaRPr lang="ru-RU" dirty="0" smtClean="0">
              <a:latin typeface="Georgia" pitchFamily="18" charset="0"/>
            </a:endParaRPr>
          </a:p>
          <a:p>
            <a:pPr marL="179388" indent="0">
              <a:buNone/>
            </a:pPr>
            <a:r>
              <a:rPr lang="uk-UA" b="1" dirty="0" smtClean="0">
                <a:latin typeface="Georgia" pitchFamily="18" charset="0"/>
              </a:rPr>
              <a:t>у 8 класі</a:t>
            </a:r>
            <a:r>
              <a:rPr lang="uk-UA" dirty="0" smtClean="0">
                <a:latin typeface="Georgia" pitchFamily="18" charset="0"/>
              </a:rPr>
              <a:t> – краєзнавчий і мінералогічний музеї;</a:t>
            </a:r>
            <a:endParaRPr lang="ru-RU" dirty="0" smtClean="0">
              <a:latin typeface="Georgia" pitchFamily="18" charset="0"/>
            </a:endParaRPr>
          </a:p>
          <a:p>
            <a:pPr marL="1708150" indent="-1528763">
              <a:buNone/>
            </a:pPr>
            <a:r>
              <a:rPr lang="uk-UA" b="1" dirty="0" smtClean="0">
                <a:latin typeface="Georgia" pitchFamily="18" charset="0"/>
              </a:rPr>
              <a:t>у 9 класі</a:t>
            </a:r>
            <a:r>
              <a:rPr lang="uk-UA" dirty="0" smtClean="0">
                <a:latin typeface="Georgia" pitchFamily="18" charset="0"/>
              </a:rPr>
              <a:t> – водоочисна станція; підприємства з виробництва пластмас, цукровий завод, кондитерська, хлібопекарня.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Екскурсія на виробництво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179388" indent="0">
              <a:buNone/>
            </a:pPr>
            <a:r>
              <a:rPr lang="uk-UA" dirty="0" smtClean="0">
                <a:latin typeface="Georgia" pitchFamily="18" charset="0"/>
              </a:rPr>
              <a:t>це </a:t>
            </a:r>
            <a:r>
              <a:rPr lang="uk-UA" dirty="0" smtClean="0">
                <a:latin typeface="Georgia" pitchFamily="18" charset="0"/>
              </a:rPr>
              <a:t>організаційна форма навчання, яка створює </a:t>
            </a:r>
            <a:r>
              <a:rPr lang="uk-UA" b="1" dirty="0" smtClean="0">
                <a:latin typeface="Georgia" pitchFamily="18" charset="0"/>
              </a:rPr>
              <a:t>умови для впливу на емоційну сферу особистості учня</a:t>
            </a:r>
            <a:r>
              <a:rPr lang="uk-UA" dirty="0" smtClean="0">
                <a:latin typeface="Georgia" pitchFamily="18" charset="0"/>
              </a:rPr>
              <a:t>, сприяє розвитку </a:t>
            </a:r>
            <a:r>
              <a:rPr lang="uk-UA" b="1" dirty="0" smtClean="0">
                <a:latin typeface="Georgia" pitchFamily="18" charset="0"/>
              </a:rPr>
              <a:t>спостережливості</a:t>
            </a:r>
            <a:r>
              <a:rPr lang="uk-UA" dirty="0" smtClean="0">
                <a:latin typeface="Georgia" pitchFamily="18" charset="0"/>
              </a:rPr>
              <a:t>, формуванню умінь </a:t>
            </a:r>
            <a:r>
              <a:rPr lang="uk-UA" b="1" dirty="0" smtClean="0">
                <a:latin typeface="Georgia" pitchFamily="18" charset="0"/>
              </a:rPr>
              <a:t>виділяти суттєві об’єкти </a:t>
            </a:r>
            <a:r>
              <a:rPr lang="uk-UA" dirty="0" smtClean="0">
                <a:latin typeface="Georgia" pitchFamily="18" charset="0"/>
              </a:rPr>
              <a:t>з великої сукупності представлених до огляду, дає багатий матеріал для наступної </a:t>
            </a:r>
            <a:r>
              <a:rPr lang="uk-UA" b="1" dirty="0" smtClean="0">
                <a:latin typeface="Georgia" pitchFamily="18" charset="0"/>
              </a:rPr>
              <a:t>аналітичної діяльності школярів</a:t>
            </a:r>
            <a:endParaRPr lang="ru-RU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1068</Words>
  <Application>Microsoft Office PowerPoint</Application>
  <PresentationFormat>Экран (4:3)</PresentationFormat>
  <Paragraphs>103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ЕКСКУРСІЯ ЯК ОРГАНІЗАЦІЙНА ФОРМА НАВЧАННЯ ХІМІЇ</vt:lpstr>
      <vt:lpstr>План</vt:lpstr>
      <vt:lpstr>Слайд 3</vt:lpstr>
      <vt:lpstr>Характерні ознаки екскурсії як організаційної форми навчання</vt:lpstr>
      <vt:lpstr>Слайд 5</vt:lpstr>
      <vt:lpstr>Функції екскурсії як організаційної форми навчання хімії</vt:lpstr>
      <vt:lpstr>Функції екскурсії як організаційної форми навчання хімії</vt:lpstr>
      <vt:lpstr>Хімічні екскурсії</vt:lpstr>
      <vt:lpstr>Екскурсія на виробництво</vt:lpstr>
      <vt:lpstr>Критерії вибору об’єктів екскурсії:</vt:lpstr>
      <vt:lpstr>Основні умови успішного проведення екскурсій з хімії:</vt:lpstr>
      <vt:lpstr>Слайд 12</vt:lpstr>
      <vt:lpstr>Структура екскурсії на виробництво</vt:lpstr>
      <vt:lpstr>Підготовчий етап </vt:lpstr>
      <vt:lpstr>Підготовка вчителя</vt:lpstr>
      <vt:lpstr>На екскурсії на виробництво учні знайомляться</vt:lpstr>
      <vt:lpstr>Слайд 17</vt:lpstr>
      <vt:lpstr>Змістовний етап </vt:lpstr>
      <vt:lpstr>Основними методами навчання на екскурсії</vt:lpstr>
      <vt:lpstr>Змістовний етап </vt:lpstr>
      <vt:lpstr>Підсумковий етап</vt:lpstr>
      <vt:lpstr>Підсумковий етап</vt:lpstr>
      <vt:lpstr>Звіт з екскурсії оцінюється за такими критеріями</vt:lpstr>
      <vt:lpstr>Екскурсія вважається завершеною лише тоді, коли весь екскурсійний матеріал ретельно опрацьований, підведені підсумки і поставлені оцінки кожному учню.</vt:lpstr>
      <vt:lpstr>Віртуальна екскурсія</vt:lpstr>
      <vt:lpstr>Віртуальна екскурсія</vt:lpstr>
      <vt:lpstr>Мультимедійна віртуальна екскурсія </vt:lpstr>
      <vt:lpstr>«10 заповідей екскурсійної справи»</vt:lpstr>
      <vt:lpstr>Слайд 29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ЕКСКУРСІЯ НА ВИРОБНИЦТВО – ПРОВІДНА ОРГАНІЗАЦІЙНА ФОРМА ВИВЧЕННЯ МАТЕРІАЛУ ПРО ХІМІЧНІ ВИРОБНИЦТВА</dc:title>
  <dc:creator>User</dc:creator>
  <cp:lastModifiedBy>User</cp:lastModifiedBy>
  <cp:revision>41</cp:revision>
  <dcterms:created xsi:type="dcterms:W3CDTF">2021-04-15T18:37:24Z</dcterms:created>
  <dcterms:modified xsi:type="dcterms:W3CDTF">2021-04-16T07:45:19Z</dcterms:modified>
</cp:coreProperties>
</file>