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4" r:id="rId7"/>
    <p:sldId id="260" r:id="rId8"/>
    <p:sldId id="261" r:id="rId9"/>
    <p:sldId id="263" r:id="rId10"/>
    <p:sldId id="265" r:id="rId11"/>
    <p:sldId id="267" r:id="rId12"/>
    <p:sldId id="268" r:id="rId13"/>
    <p:sldId id="26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E2328-9219-4C6A-880E-878F0AB3237B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C91EEB7-70BF-4A3A-B38E-8CDE4F063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070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E2328-9219-4C6A-880E-878F0AB3237B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C91EEB7-70BF-4A3A-B38E-8CDE4F063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139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E2328-9219-4C6A-880E-878F0AB3237B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C91EEB7-70BF-4A3A-B38E-8CDE4F06374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1281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E2328-9219-4C6A-880E-878F0AB3237B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C91EEB7-70BF-4A3A-B38E-8CDE4F063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889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E2328-9219-4C6A-880E-878F0AB3237B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C91EEB7-70BF-4A3A-B38E-8CDE4F06374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5577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E2328-9219-4C6A-880E-878F0AB3237B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C91EEB7-70BF-4A3A-B38E-8CDE4F063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615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E2328-9219-4C6A-880E-878F0AB3237B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EEB7-70BF-4A3A-B38E-8CDE4F063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923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E2328-9219-4C6A-880E-878F0AB3237B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EEB7-70BF-4A3A-B38E-8CDE4F063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233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E2328-9219-4C6A-880E-878F0AB3237B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EEB7-70BF-4A3A-B38E-8CDE4F063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24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E2328-9219-4C6A-880E-878F0AB3237B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C91EEB7-70BF-4A3A-B38E-8CDE4F063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268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E2328-9219-4C6A-880E-878F0AB3237B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C91EEB7-70BF-4A3A-B38E-8CDE4F063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525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E2328-9219-4C6A-880E-878F0AB3237B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C91EEB7-70BF-4A3A-B38E-8CDE4F063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527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E2328-9219-4C6A-880E-878F0AB3237B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EEB7-70BF-4A3A-B38E-8CDE4F063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459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E2328-9219-4C6A-880E-878F0AB3237B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EEB7-70BF-4A3A-B38E-8CDE4F063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189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E2328-9219-4C6A-880E-878F0AB3237B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EEB7-70BF-4A3A-B38E-8CDE4F063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378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E2328-9219-4C6A-880E-878F0AB3237B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C91EEB7-70BF-4A3A-B38E-8CDE4F063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125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E2328-9219-4C6A-880E-878F0AB3237B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C91EEB7-70BF-4A3A-B38E-8CDE4F063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35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err="1" smtClean="0"/>
              <a:t>Таймлапс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Демонструємо плин часу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7790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Поради як знімати</a:t>
            </a:r>
            <a:endParaRPr lang="ru-R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589212" y="1921664"/>
            <a:ext cx="7106117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Візьміть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надійний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штатив. Камера не повинна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рухатися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і трястись,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це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зіпсує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весь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ефект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Виберіть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картку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пам'яті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з великою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кількістю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вільного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місця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Якщо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ви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збираєтеся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працювати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багато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годин, не забудьте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захопити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запасний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акумулятор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455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2589212" y="779929"/>
            <a:ext cx="8915400" cy="5131293"/>
          </a:xfrm>
        </p:spPr>
        <p:txBody>
          <a:bodyPr>
            <a:noAutofit/>
          </a:bodyPr>
          <a:lstStyle/>
          <a:p>
            <a:r>
              <a:rPr lang="ru-RU" sz="2400" dirty="0" err="1" smtClean="0"/>
              <a:t>Потрібно</a:t>
            </a:r>
            <a:r>
              <a:rPr lang="ru-RU" sz="2400" dirty="0" smtClean="0"/>
              <a:t> </a:t>
            </a:r>
            <a:r>
              <a:rPr lang="ru-RU" sz="2400" dirty="0" err="1"/>
              <a:t>робити</a:t>
            </a:r>
            <a:r>
              <a:rPr lang="ru-RU" sz="2400" dirty="0"/>
              <a:t> </a:t>
            </a:r>
            <a:r>
              <a:rPr lang="ru-RU" sz="2400" dirty="0" err="1"/>
              <a:t>нову</a:t>
            </a:r>
            <a:r>
              <a:rPr lang="ru-RU" sz="2400" dirty="0"/>
              <a:t> </a:t>
            </a:r>
            <a:r>
              <a:rPr lang="ru-RU" sz="2400" dirty="0" err="1"/>
              <a:t>фотографію</a:t>
            </a:r>
            <a:r>
              <a:rPr lang="ru-RU" sz="2400" dirty="0"/>
              <a:t> </a:t>
            </a:r>
            <a:r>
              <a:rPr lang="ru-RU" sz="2400" dirty="0" err="1"/>
              <a:t>кожні</a:t>
            </a:r>
            <a:r>
              <a:rPr lang="ru-RU" sz="2400" dirty="0"/>
              <a:t> 5 секунд. </a:t>
            </a:r>
            <a:endParaRPr lang="ru-RU" sz="2400" dirty="0" smtClean="0"/>
          </a:p>
          <a:p>
            <a:pPr marL="0" indent="0">
              <a:buNone/>
            </a:pPr>
            <a:r>
              <a:rPr lang="uk-UA" sz="2400" b="1" dirty="0" smtClean="0"/>
              <a:t>АЛЕ ЦЕ УМОВНО!!!</a:t>
            </a:r>
            <a:endParaRPr lang="ru-RU" sz="2400" b="1" dirty="0"/>
          </a:p>
          <a:p>
            <a:pPr marL="0" indent="0">
              <a:buNone/>
            </a:pPr>
            <a:r>
              <a:rPr lang="ru-RU" sz="2400" dirty="0" err="1" smtClean="0"/>
              <a:t>Скористайтеся</a:t>
            </a:r>
            <a:r>
              <a:rPr lang="ru-RU" sz="2400" dirty="0" smtClean="0"/>
              <a:t> </a:t>
            </a:r>
            <a:r>
              <a:rPr lang="ru-RU" sz="2400" dirty="0" err="1"/>
              <a:t>функцією</a:t>
            </a:r>
            <a:r>
              <a:rPr lang="ru-RU" sz="2400" dirty="0"/>
              <a:t> </a:t>
            </a:r>
            <a:r>
              <a:rPr lang="ru-RU" sz="2400" dirty="0" err="1"/>
              <a:t>інтервальної</a:t>
            </a:r>
            <a:r>
              <a:rPr lang="ru-RU" sz="2400" dirty="0"/>
              <a:t> </a:t>
            </a:r>
            <a:r>
              <a:rPr lang="ru-RU" sz="2400" dirty="0" err="1"/>
              <a:t>зйомки</a:t>
            </a:r>
            <a:r>
              <a:rPr lang="ru-RU" sz="2400" dirty="0"/>
              <a:t>: вона </a:t>
            </a:r>
            <a:r>
              <a:rPr lang="ru-RU" sz="2400" dirty="0" err="1"/>
              <a:t>передбачена</a:t>
            </a:r>
            <a:r>
              <a:rPr lang="ru-RU" sz="2400" dirty="0"/>
              <a:t> </a:t>
            </a:r>
            <a:r>
              <a:rPr lang="ru-RU" sz="2400" dirty="0" err="1"/>
              <a:t>майже</a:t>
            </a:r>
            <a:r>
              <a:rPr lang="ru-RU" sz="2400" dirty="0"/>
              <a:t> у </a:t>
            </a:r>
            <a:r>
              <a:rPr lang="ru-RU" sz="2400" dirty="0" err="1"/>
              <a:t>всіх</a:t>
            </a:r>
            <a:r>
              <a:rPr lang="ru-RU" sz="2400" dirty="0"/>
              <a:t> камерах. </a:t>
            </a:r>
            <a:r>
              <a:rPr lang="ru-RU" sz="2400" dirty="0" err="1" smtClean="0"/>
              <a:t>Бажано</a:t>
            </a:r>
            <a:r>
              <a:rPr lang="ru-RU" sz="2400" dirty="0" smtClean="0"/>
              <a:t> </a:t>
            </a:r>
            <a:r>
              <a:rPr lang="ru-RU" sz="2400" dirty="0" err="1"/>
              <a:t>заздалегідь</a:t>
            </a:r>
            <a:r>
              <a:rPr lang="ru-RU" sz="2400" dirty="0"/>
              <a:t> перевести камеру на </a:t>
            </a:r>
            <a:r>
              <a:rPr lang="ru-RU" sz="2400" dirty="0" err="1"/>
              <a:t>ручний</a:t>
            </a:r>
            <a:r>
              <a:rPr lang="ru-RU" sz="2400" dirty="0"/>
              <a:t> режим. В </a:t>
            </a:r>
            <a:r>
              <a:rPr lang="ru-RU" sz="2400" dirty="0" err="1"/>
              <a:t>цьому</a:t>
            </a:r>
            <a:r>
              <a:rPr lang="ru-RU" sz="2400" dirty="0"/>
              <a:t> </a:t>
            </a:r>
            <a:r>
              <a:rPr lang="ru-RU" sz="2400" dirty="0" err="1"/>
              <a:t>випадку</a:t>
            </a:r>
            <a:r>
              <a:rPr lang="ru-RU" sz="2400" dirty="0"/>
              <a:t> </a:t>
            </a:r>
            <a:r>
              <a:rPr lang="ru-RU" sz="2400" dirty="0" err="1"/>
              <a:t>вдасться</a:t>
            </a:r>
            <a:r>
              <a:rPr lang="ru-RU" sz="2400" dirty="0"/>
              <a:t> </a:t>
            </a:r>
            <a:r>
              <a:rPr lang="ru-RU" sz="2400" dirty="0" err="1"/>
              <a:t>досягти</a:t>
            </a:r>
            <a:r>
              <a:rPr lang="ru-RU" sz="2400" dirty="0"/>
              <a:t> </a:t>
            </a:r>
            <a:r>
              <a:rPr lang="ru-RU" sz="2400" dirty="0" err="1"/>
              <a:t>кадрів</a:t>
            </a:r>
            <a:r>
              <a:rPr lang="ru-RU" sz="2400" dirty="0"/>
              <a:t> з </a:t>
            </a:r>
            <a:r>
              <a:rPr lang="ru-RU" sz="2400" dirty="0" err="1"/>
              <a:t>однаковим</a:t>
            </a:r>
            <a:r>
              <a:rPr lang="ru-RU" sz="2400" dirty="0"/>
              <a:t> </a:t>
            </a:r>
            <a:r>
              <a:rPr lang="ru-RU" sz="2400" dirty="0" err="1"/>
              <a:t>освітленням</a:t>
            </a:r>
            <a:r>
              <a:rPr lang="ru-RU" sz="2400" dirty="0"/>
              <a:t> та </a:t>
            </a:r>
            <a:r>
              <a:rPr lang="ru-RU" sz="2400" dirty="0" err="1"/>
              <a:t>кольором</a:t>
            </a:r>
            <a:r>
              <a:rPr lang="ru-RU" sz="2400" dirty="0"/>
              <a:t>. </a:t>
            </a:r>
            <a:r>
              <a:rPr lang="ru-RU" sz="2400" dirty="0" err="1"/>
              <a:t>Вручну</a:t>
            </a:r>
            <a:r>
              <a:rPr lang="ru-RU" sz="2400" dirty="0"/>
              <a:t> </a:t>
            </a:r>
            <a:r>
              <a:rPr lang="ru-RU" sz="2400" dirty="0" err="1"/>
              <a:t>виставляйте</a:t>
            </a:r>
            <a:r>
              <a:rPr lang="ru-RU" sz="2400" dirty="0"/>
              <a:t> баланс </a:t>
            </a:r>
            <a:r>
              <a:rPr lang="ru-RU" sz="2400" dirty="0" err="1"/>
              <a:t>білого</a:t>
            </a:r>
            <a:r>
              <a:rPr lang="ru-RU" sz="2400" dirty="0"/>
              <a:t>, </a:t>
            </a:r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/>
              <a:t>кольори</a:t>
            </a:r>
            <a:r>
              <a:rPr lang="ru-RU" sz="2400" dirty="0"/>
              <a:t> </a:t>
            </a:r>
            <a:r>
              <a:rPr lang="ru-RU" sz="2400" dirty="0" err="1"/>
              <a:t>були</a:t>
            </a:r>
            <a:r>
              <a:rPr lang="ru-RU" sz="2400" dirty="0"/>
              <a:t> </a:t>
            </a:r>
            <a:r>
              <a:rPr lang="ru-RU" sz="2400" dirty="0" err="1"/>
              <a:t>однакові</a:t>
            </a:r>
            <a:r>
              <a:rPr lang="ru-RU" sz="2400" dirty="0"/>
              <a:t>.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обов'язково</a:t>
            </a:r>
            <a:r>
              <a:rPr lang="ru-RU" sz="2400" dirty="0"/>
              <a:t> </a:t>
            </a:r>
            <a:r>
              <a:rPr lang="ru-RU" sz="2400" dirty="0" err="1"/>
              <a:t>налаштуйте</a:t>
            </a:r>
            <a:r>
              <a:rPr lang="ru-RU" sz="2400" dirty="0"/>
              <a:t> </a:t>
            </a:r>
            <a:r>
              <a:rPr lang="ru-RU" sz="2400" dirty="0" err="1"/>
              <a:t>фокусування</a:t>
            </a:r>
            <a:r>
              <a:rPr lang="ru-RU" sz="2400" dirty="0"/>
              <a:t>, </a:t>
            </a:r>
            <a:r>
              <a:rPr lang="ru-RU" sz="2400" dirty="0" err="1"/>
              <a:t>щоб</a:t>
            </a:r>
            <a:r>
              <a:rPr lang="ru-RU" sz="2400" dirty="0"/>
              <a:t> картинка не </a:t>
            </a:r>
            <a:r>
              <a:rPr lang="ru-RU" sz="2400" dirty="0" err="1"/>
              <a:t>вийшла</a:t>
            </a:r>
            <a:r>
              <a:rPr lang="ru-RU" sz="2400" dirty="0"/>
              <a:t> </a:t>
            </a:r>
            <a:r>
              <a:rPr lang="ru-RU" sz="2400" dirty="0" err="1"/>
              <a:t>розмитою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err="1" smtClean="0"/>
              <a:t>Витримка</a:t>
            </a:r>
            <a:r>
              <a:rPr lang="ru-RU" sz="2400" dirty="0" smtClean="0"/>
              <a:t> </a:t>
            </a:r>
            <a:r>
              <a:rPr lang="ru-RU" sz="2400" dirty="0"/>
              <a:t>та </a:t>
            </a:r>
            <a:r>
              <a:rPr lang="ru-RU" sz="2400" dirty="0" err="1"/>
              <a:t>інтервал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кадрами </a:t>
            </a:r>
            <a:r>
              <a:rPr lang="ru-RU" sz="2400" dirty="0" err="1"/>
              <a:t>повинні</a:t>
            </a:r>
            <a:r>
              <a:rPr lang="ru-RU" sz="2400" dirty="0"/>
              <a:t> </a:t>
            </a:r>
            <a:r>
              <a:rPr lang="ru-RU" sz="2400" dirty="0" err="1"/>
              <a:t>залишатися</a:t>
            </a:r>
            <a:r>
              <a:rPr lang="ru-RU" sz="2400" dirty="0"/>
              <a:t> у </a:t>
            </a:r>
            <a:r>
              <a:rPr lang="ru-RU" sz="2400" dirty="0" err="1"/>
              <a:t>співвідношенні</a:t>
            </a:r>
            <a:r>
              <a:rPr lang="ru-RU" sz="2400" dirty="0"/>
              <a:t> 2 до 1. </a:t>
            </a:r>
            <a:r>
              <a:rPr lang="ru-RU" sz="2400" dirty="0" err="1"/>
              <a:t>Якщо</a:t>
            </a:r>
            <a:r>
              <a:rPr lang="ru-RU" sz="2400" dirty="0"/>
              <a:t> </a:t>
            </a:r>
            <a:r>
              <a:rPr lang="ru-RU" sz="2400" dirty="0" err="1"/>
              <a:t>інтервал</a:t>
            </a:r>
            <a:r>
              <a:rPr lang="ru-RU" sz="2400" dirty="0"/>
              <a:t> становить 4 </a:t>
            </a:r>
            <a:r>
              <a:rPr lang="ru-RU" sz="2400" dirty="0" err="1"/>
              <a:t>секунди</a:t>
            </a:r>
            <a:r>
              <a:rPr lang="ru-RU" sz="2400" dirty="0"/>
              <a:t>, </a:t>
            </a:r>
            <a:r>
              <a:rPr lang="ru-RU" sz="2400" dirty="0" err="1"/>
              <a:t>витримку</a:t>
            </a:r>
            <a:r>
              <a:rPr lang="ru-RU" sz="2400" dirty="0"/>
              <a:t> </a:t>
            </a:r>
            <a:r>
              <a:rPr lang="ru-RU" sz="2400" dirty="0" err="1"/>
              <a:t>поставте</a:t>
            </a:r>
            <a:r>
              <a:rPr lang="ru-RU" sz="2400" dirty="0"/>
              <a:t> на 2 </a:t>
            </a:r>
            <a:r>
              <a:rPr lang="ru-RU" sz="2400" dirty="0" err="1"/>
              <a:t>секунди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64057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/>
              <a:t>Чим швидше реальний процес, тим більше кадрів фото має бути</a:t>
            </a:r>
          </a:p>
          <a:p>
            <a:r>
              <a:rPr lang="uk-UA" b="1" dirty="0"/>
              <a:t>Чим швидше реальний процес</a:t>
            </a:r>
            <a:r>
              <a:rPr lang="uk-UA" b="1" dirty="0" smtClean="0"/>
              <a:t>, тим краще використовувати постійну зйомку</a:t>
            </a:r>
            <a:endParaRPr lang="uk-UA" b="1" dirty="0" smtClean="0"/>
          </a:p>
          <a:p>
            <a:endParaRPr lang="uk-UA" b="1" dirty="0" smtClean="0"/>
          </a:p>
          <a:p>
            <a:r>
              <a:rPr lang="uk-UA" b="1" dirty="0" smtClean="0"/>
              <a:t>Постійна (безперервна) </a:t>
            </a:r>
            <a:r>
              <a:rPr lang="uk-UA" dirty="0" smtClean="0"/>
              <a:t>або </a:t>
            </a:r>
            <a:r>
              <a:rPr lang="uk-UA" b="1" dirty="0" err="1" smtClean="0"/>
              <a:t>покадрова</a:t>
            </a:r>
            <a:r>
              <a:rPr lang="uk-UA" dirty="0" smtClean="0"/>
              <a:t> зйомка процесу та прискорення на </a:t>
            </a:r>
            <a:r>
              <a:rPr lang="uk-UA" dirty="0" smtClean="0"/>
              <a:t>монтажі</a:t>
            </a:r>
          </a:p>
          <a:p>
            <a:endParaRPr lang="uk-UA" dirty="0" smtClean="0"/>
          </a:p>
          <a:p>
            <a:r>
              <a:rPr lang="uk-UA" dirty="0" smtClean="0"/>
              <a:t>Кожний кадр може мати різну швидкість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9043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Для </a:t>
            </a:r>
            <a:r>
              <a:rPr lang="ru-RU" dirty="0" err="1"/>
              <a:t>створення</a:t>
            </a:r>
            <a:r>
              <a:rPr lang="ru-RU" dirty="0"/>
              <a:t> 10-секундного </a:t>
            </a:r>
            <a:r>
              <a:rPr lang="ru-RU" dirty="0" err="1"/>
              <a:t>таймлапс-відео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не </a:t>
            </a:r>
            <a:r>
              <a:rPr lang="ru-RU" dirty="0" err="1"/>
              <a:t>менше</a:t>
            </a:r>
            <a:r>
              <a:rPr lang="ru-RU" dirty="0"/>
              <a:t> 15 </a:t>
            </a:r>
            <a:r>
              <a:rPr lang="ru-RU" dirty="0" err="1"/>
              <a:t>хвилин</a:t>
            </a:r>
            <a:r>
              <a:rPr lang="ru-RU" dirty="0"/>
              <a:t> </a:t>
            </a:r>
            <a:r>
              <a:rPr lang="ru-RU" dirty="0" err="1" smtClean="0"/>
              <a:t>матеріалу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1717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</a:t>
            </a:r>
            <a:r>
              <a:rPr lang="uk-UA" dirty="0"/>
              <a:t>-</a:t>
            </a:r>
            <a:r>
              <a:rPr lang="en-US" dirty="0" smtClean="0"/>
              <a:t>lapse </a:t>
            </a:r>
            <a:r>
              <a:rPr lang="uk-UA" dirty="0" smtClean="0"/>
              <a:t> –  </a:t>
            </a:r>
            <a:r>
              <a:rPr lang="uk-UA" dirty="0"/>
              <a:t>своєрідний інструмент, який дає змогу журналісту виконувати своє професійне завдання – правдиво зображати соціальну дійсність.</a:t>
            </a:r>
            <a:endParaRPr lang="ru-RU" dirty="0"/>
          </a:p>
          <a:p>
            <a:endParaRPr lang="uk-UA" dirty="0" smtClean="0"/>
          </a:p>
          <a:p>
            <a:r>
              <a:rPr lang="uk-UA" dirty="0" smtClean="0"/>
              <a:t>Уповільнена </a:t>
            </a:r>
            <a:r>
              <a:rPr lang="uk-UA" dirty="0"/>
              <a:t>кінозйомка («</a:t>
            </a:r>
            <a:r>
              <a:rPr lang="en-US" dirty="0"/>
              <a:t>time</a:t>
            </a:r>
            <a:r>
              <a:rPr lang="uk-UA" dirty="0"/>
              <a:t>-</a:t>
            </a:r>
            <a:r>
              <a:rPr lang="en-US" dirty="0"/>
              <a:t>lapse</a:t>
            </a:r>
            <a:r>
              <a:rPr lang="uk-UA" dirty="0"/>
              <a:t>») – популярний різновид зйомки, при якій значну частину часу механізм зйомочного устаткування виключений, а експозиція й наступна зміна кадрів здійснюється періодично.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2525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Застосовується для швидкої демонстрації тривалих за обсягом часу процесів, які неможливо презентувати при реальній швидкості дії. Технологія сповільненої зйомки є незмінно єдиним якісним методом виробництва відеоматеріалів з характерними умовами та задачами, які досягають при використані тайм-</a:t>
            </a:r>
            <a:r>
              <a:rPr lang="uk-UA" dirty="0" err="1"/>
              <a:t>лапсу</a:t>
            </a:r>
            <a:r>
              <a:rPr lang="uk-UA" dirty="0"/>
              <a:t>, під час підготовки </a:t>
            </a:r>
            <a:r>
              <a:rPr lang="uk-UA" dirty="0" err="1"/>
              <a:t>проєктів</a:t>
            </a:r>
            <a:r>
              <a:rPr lang="uk-UA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6070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401" y="1277471"/>
            <a:ext cx="7027637" cy="3948579"/>
          </a:xfrm>
        </p:spPr>
      </p:pic>
    </p:spTree>
    <p:extLst>
      <p:ext uri="{BB962C8B-B14F-4D97-AF65-F5344CB8AC3E}">
        <p14:creationId xmlns:p14="http://schemas.microsoft.com/office/powerpoint/2010/main" val="3322439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Саме технологія уповільненої </a:t>
            </a:r>
            <a:r>
              <a:rPr lang="uk-UA" dirty="0" err="1"/>
              <a:t>відеозйомки</a:t>
            </a:r>
            <a:r>
              <a:rPr lang="uk-UA" dirty="0"/>
              <a:t> за фінальним результатом на презентації є найбільш прискореним інформаційним </a:t>
            </a:r>
            <a:r>
              <a:rPr lang="uk-UA" dirty="0" err="1"/>
              <a:t>візуалізованим</a:t>
            </a:r>
            <a:r>
              <a:rPr lang="uk-UA" dirty="0"/>
              <a:t> повідомленням телебачення, яке не втрачає при показі закладених даних на початку </a:t>
            </a:r>
            <a:r>
              <a:rPr lang="uk-UA" dirty="0" err="1"/>
              <a:t>проєктування</a:t>
            </a:r>
            <a:r>
              <a:rPr lang="uk-UA" dirty="0"/>
              <a:t> матеріалу і в моменті фільмування його.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1594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Метод</a:t>
            </a:r>
            <a:r>
              <a:rPr lang="ru-RU" dirty="0" smtClean="0"/>
              <a:t> (</a:t>
            </a:r>
            <a:r>
              <a:rPr lang="ru-RU" dirty="0" err="1" smtClean="0"/>
              <a:t>технологія</a:t>
            </a:r>
            <a:r>
              <a:rPr lang="ru-RU" dirty="0" smtClean="0"/>
              <a:t>)</a:t>
            </a:r>
          </a:p>
          <a:p>
            <a:r>
              <a:rPr lang="uk-UA" dirty="0" smtClean="0"/>
              <a:t>Жанр</a:t>
            </a:r>
          </a:p>
          <a:p>
            <a:r>
              <a:rPr lang="uk-UA" dirty="0" smtClean="0"/>
              <a:t>Готовий продукт</a:t>
            </a:r>
          </a:p>
        </p:txBody>
      </p:sp>
    </p:spTree>
    <p:extLst>
      <p:ext uri="{BB962C8B-B14F-4D97-AF65-F5344CB8AC3E}">
        <p14:creationId xmlns:p14="http://schemas.microsoft.com/office/powerpoint/2010/main" val="845212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Що характерно для </a:t>
            </a:r>
            <a:r>
              <a:rPr lang="uk-UA" dirty="0" err="1" smtClean="0"/>
              <a:t>таймлапсу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Демонстрація плину часу</a:t>
            </a:r>
          </a:p>
          <a:p>
            <a:r>
              <a:rPr lang="uk-UA" dirty="0" smtClean="0"/>
              <a:t>Фінальний результат / продукт</a:t>
            </a:r>
          </a:p>
          <a:p>
            <a:r>
              <a:rPr lang="uk-UA" dirty="0" smtClean="0"/>
              <a:t>Динамічність</a:t>
            </a:r>
          </a:p>
          <a:p>
            <a:r>
              <a:rPr lang="uk-UA" dirty="0" smtClean="0"/>
              <a:t>Інтенсивність</a:t>
            </a:r>
          </a:p>
          <a:p>
            <a:r>
              <a:rPr lang="uk-UA" dirty="0" smtClean="0"/>
              <a:t>Інтрига </a:t>
            </a:r>
          </a:p>
          <a:p>
            <a:r>
              <a:rPr lang="uk-UA" dirty="0" smtClean="0"/>
              <a:t>Плавність кадрів</a:t>
            </a:r>
          </a:p>
          <a:p>
            <a:r>
              <a:rPr lang="uk-UA" dirty="0" smtClean="0"/>
              <a:t>Логічність (без стрибків певних етапів)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4881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Чому</a:t>
            </a:r>
            <a:r>
              <a:rPr lang="ru-RU" dirty="0" smtClean="0"/>
              <a:t> </a:t>
            </a:r>
            <a:r>
              <a:rPr lang="ru-RU" dirty="0" err="1" smtClean="0"/>
              <a:t>таймплапс</a:t>
            </a:r>
            <a:r>
              <a:rPr lang="ru-RU" dirty="0" smtClean="0"/>
              <a:t> </a:t>
            </a:r>
            <a:r>
              <a:rPr lang="ru-RU" smtClean="0"/>
              <a:t>популярний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Не треба знімати постійно</a:t>
            </a:r>
          </a:p>
          <a:p>
            <a:r>
              <a:rPr lang="uk-UA" dirty="0" err="1" smtClean="0"/>
              <a:t>Поліжанровий</a:t>
            </a:r>
            <a:endParaRPr lang="uk-UA" dirty="0" smtClean="0"/>
          </a:p>
          <a:p>
            <a:r>
              <a:rPr lang="uk-UA" dirty="0" smtClean="0"/>
              <a:t>Застосовується для спрощеної візуалізації тривалого процесу</a:t>
            </a:r>
          </a:p>
          <a:p>
            <a:r>
              <a:rPr lang="uk-UA" dirty="0" smtClean="0"/>
              <a:t>Може бути різним за хронометражем</a:t>
            </a:r>
          </a:p>
          <a:p>
            <a:r>
              <a:rPr lang="uk-UA" dirty="0" smtClean="0"/>
              <a:t>Дозволяє раціонально використовувати ефірний час</a:t>
            </a:r>
          </a:p>
          <a:p>
            <a:r>
              <a:rPr lang="uk-UA" dirty="0" smtClean="0"/>
              <a:t>Доступний для виконання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3801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Де, окрім ТБ та кіно застосовується </a:t>
            </a:r>
            <a:r>
              <a:rPr lang="uk-UA" dirty="0" err="1" smtClean="0"/>
              <a:t>таймлапс</a:t>
            </a:r>
            <a:r>
              <a:rPr lang="uk-UA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Наука</a:t>
            </a:r>
          </a:p>
          <a:p>
            <a:r>
              <a:rPr lang="uk-UA" dirty="0" smtClean="0"/>
              <a:t>Кулінарія</a:t>
            </a:r>
          </a:p>
          <a:p>
            <a:r>
              <a:rPr lang="uk-UA" dirty="0" err="1" smtClean="0"/>
              <a:t>Блогерство</a:t>
            </a:r>
            <a:endParaRPr lang="uk-UA" dirty="0" smtClean="0"/>
          </a:p>
          <a:p>
            <a:r>
              <a:rPr lang="uk-UA" dirty="0" smtClean="0"/>
              <a:t>Мистецтво</a:t>
            </a:r>
          </a:p>
          <a:p>
            <a:r>
              <a:rPr lang="uk-UA" dirty="0" smtClean="0"/>
              <a:t>Маркетинг</a:t>
            </a:r>
          </a:p>
          <a:p>
            <a:r>
              <a:rPr lang="uk-UA" dirty="0" smtClean="0"/>
              <a:t>Будівництво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935186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62</TotalTime>
  <Words>387</Words>
  <Application>Microsoft Office PowerPoint</Application>
  <PresentationFormat>Широкоэкранный</PresentationFormat>
  <Paragraphs>48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Легкий дым</vt:lpstr>
      <vt:lpstr>Таймлапс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Що характерно для таймлапсу</vt:lpstr>
      <vt:lpstr>Чому таймплапс популярний?</vt:lpstr>
      <vt:lpstr>Де, окрім ТБ та кіно застосовується таймлапс?</vt:lpstr>
      <vt:lpstr>Поради як знімати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Таймплапс</dc:title>
  <dc:creator>Tanya</dc:creator>
  <cp:lastModifiedBy>Tanya</cp:lastModifiedBy>
  <cp:revision>9</cp:revision>
  <dcterms:created xsi:type="dcterms:W3CDTF">2022-04-13T08:21:19Z</dcterms:created>
  <dcterms:modified xsi:type="dcterms:W3CDTF">2022-04-14T07:37:03Z</dcterms:modified>
</cp:coreProperties>
</file>