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90" r:id="rId4"/>
    <p:sldId id="294" r:id="rId5"/>
    <p:sldId id="295" r:id="rId6"/>
    <p:sldId id="296" r:id="rId7"/>
    <p:sldId id="297" r:id="rId8"/>
    <p:sldId id="298" r:id="rId9"/>
    <p:sldId id="299" r:id="rId10"/>
    <p:sldId id="28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BDC3B8D-E7B0-49C8-8FF7-DD3CEC79A65C}">
          <p14:sldIdLst>
            <p14:sldId id="256"/>
            <p14:sldId id="257"/>
          </p14:sldIdLst>
        </p14:section>
        <p14:section name="Раздел без заголовка" id="{424CA0BD-B848-4E82-AE26-098CA415AA0E}">
          <p14:sldIdLst>
            <p14:sldId id="290"/>
            <p14:sldId id="294"/>
            <p14:sldId id="295"/>
            <p14:sldId id="296"/>
            <p14:sldId id="297"/>
            <p14:sldId id="298"/>
            <p14:sldId id="299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0"/>
  </p:normalViewPr>
  <p:slideViewPr>
    <p:cSldViewPr>
      <p:cViewPr varScale="1">
        <p:scale>
          <a:sx n="63" d="100"/>
          <a:sy n="63" d="100"/>
        </p:scale>
        <p:origin x="121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Vocabulary evolution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</a:t>
            </a:r>
            <a:r>
              <a:rPr lang="ru-RU" dirty="0"/>
              <a:t> 8</a:t>
            </a:r>
          </a:p>
        </p:txBody>
      </p:sp>
    </p:spTree>
    <p:extLst>
      <p:ext uri="{BB962C8B-B14F-4D97-AF65-F5344CB8AC3E}">
        <p14:creationId xmlns:p14="http://schemas.microsoft.com/office/powerpoint/2010/main" val="1887264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Thank you for your devotion!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96753"/>
            <a:ext cx="1970111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725244"/>
            <a:ext cx="6500986" cy="4459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6725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en-US" dirty="0"/>
              <a:t>Etymological doublets</a:t>
            </a:r>
          </a:p>
          <a:p>
            <a:r>
              <a:rPr lang="ru-RU" dirty="0"/>
              <a:t>2</a:t>
            </a:r>
            <a:r>
              <a:rPr lang="en-US" dirty="0"/>
              <a:t>. Variants and Dialects of English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Plan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390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Etymological doublets are a result of borrowing of the same word (or morpheme) from different languages, or from the same language but in different period of language development. </a:t>
            </a:r>
            <a:endParaRPr lang="ru-RU" dirty="0"/>
          </a:p>
          <a:p>
            <a:r>
              <a:rPr lang="en-US" dirty="0"/>
              <a:t>The meanings of the words of the same origin may differ to a considerable extent: </a:t>
            </a:r>
            <a:r>
              <a:rPr lang="en-US" i="1" dirty="0"/>
              <a:t>fancy  – fantasy, sure – security, treason – traditional, vowel – vocal – voice, sign – signal</a:t>
            </a:r>
            <a:r>
              <a:rPr lang="en-US" dirty="0"/>
              <a:t>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ETYMOLOGICAL DOUBLETS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416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British English</a:t>
            </a:r>
          </a:p>
          <a:p>
            <a:pPr marL="109728" indent="0" algn="just">
              <a:buNone/>
            </a:pPr>
            <a:r>
              <a:rPr lang="en-US" dirty="0"/>
              <a:t>Old English was a diverse group of dialects, reflecting the varied origins of the Anglo-Saxon Kingdoms of England. One of these dialects, Late West Saxon came to dominate. </a:t>
            </a:r>
          </a:p>
          <a:p>
            <a:pPr marL="109728" indent="0" algn="just">
              <a:buNone/>
            </a:pPr>
            <a:r>
              <a:rPr lang="en-US" dirty="0"/>
              <a:t>English </a:t>
            </a:r>
            <a:r>
              <a:rPr lang="en-US" dirty="0" err="1"/>
              <a:t>English</a:t>
            </a:r>
            <a:r>
              <a:rPr lang="en-US" dirty="0"/>
              <a:t> (Southern English dialects, Midlands English dialects and Northern English dialects), Welsh English, Scottish English, Irish English.</a:t>
            </a:r>
          </a:p>
          <a:p>
            <a:pPr marL="109728" indent="0" algn="just">
              <a:buNone/>
            </a:pPr>
            <a:r>
              <a:rPr lang="en-US" dirty="0"/>
              <a:t>Modern British spelling was standardized in Samuel Johnson's A Dictionary of the English Language (1755), although previous writers had also played a significant role in this and much has changed since 1755. 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Variants and Dialects of English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945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548680"/>
            <a:ext cx="8291264" cy="5458611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American English</a:t>
            </a:r>
          </a:p>
          <a:p>
            <a:pPr marL="109728" indent="0" algn="just">
              <a:buNone/>
            </a:pPr>
            <a:r>
              <a:rPr lang="en-US" dirty="0"/>
              <a:t>is known as United States English. It is a set of dialects of the English language used mostly in the United States.</a:t>
            </a:r>
          </a:p>
          <a:p>
            <a:pPr marL="109728" indent="0" algn="just">
              <a:buNone/>
            </a:pPr>
            <a:r>
              <a:rPr lang="en-US" dirty="0"/>
              <a:t> The use of English in the United States was a result of British colonization. The first wave of English-speaking settlers arrived in North America in 1607. Since then, American English has been influenced by the languages of the Native American population, the languages of European and non-European colonists, immigrants and the languages of slaves from West Africa.</a:t>
            </a:r>
          </a:p>
          <a:p>
            <a:pPr marL="109728" indent="0" algn="just">
              <a:buNone/>
            </a:pPr>
            <a:r>
              <a:rPr lang="en-US" dirty="0"/>
              <a:t>Compared to BE </a:t>
            </a:r>
            <a:r>
              <a:rPr lang="en-US" dirty="0" err="1"/>
              <a:t>AmE</a:t>
            </a:r>
            <a:r>
              <a:rPr lang="en-US" dirty="0"/>
              <a:t> is more homogeneous. Some distinctive accents can be found on the East Coast mostly because these areas were in close contact with England and imitated prestigious varieties of BE. 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0715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548680"/>
            <a:ext cx="8219256" cy="6048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1500" dirty="0"/>
              <a:t>The process of coining new words started as soon as the colonists began borrowing names for unfamiliar flora, fauna, and topography from the Native Americans as </a:t>
            </a:r>
            <a:r>
              <a:rPr lang="en-US" sz="1500" i="1" dirty="0"/>
              <a:t>opossum, raccoon, squash, moose, wigwam, moccasin. </a:t>
            </a:r>
          </a:p>
          <a:p>
            <a:pPr marL="109728" indent="0">
              <a:buNone/>
            </a:pPr>
            <a:r>
              <a:rPr lang="en-US" sz="1500" dirty="0"/>
              <a:t>– terms describing the features of the North American landscape </a:t>
            </a:r>
            <a:r>
              <a:rPr lang="en-US" sz="1500" i="1" dirty="0"/>
              <a:t>rapids, creek, watershed</a:t>
            </a:r>
          </a:p>
          <a:p>
            <a:pPr marL="109728" indent="0">
              <a:buNone/>
            </a:pPr>
            <a:r>
              <a:rPr lang="en-US" sz="1500" dirty="0"/>
              <a:t>– </a:t>
            </a:r>
            <a:r>
              <a:rPr lang="en-US" sz="1500" dirty="0" err="1"/>
              <a:t>toponyms</a:t>
            </a:r>
            <a:r>
              <a:rPr lang="en-US" sz="1500" dirty="0"/>
              <a:t>: </a:t>
            </a:r>
            <a:r>
              <a:rPr lang="en-US" sz="1500" i="1" dirty="0"/>
              <a:t>prairie, bayou, canyon </a:t>
            </a:r>
          </a:p>
          <a:p>
            <a:pPr marL="109728" indent="0">
              <a:buNone/>
            </a:pPr>
            <a:r>
              <a:rPr lang="en-US" sz="1500" dirty="0"/>
              <a:t>– Spanish contributions </a:t>
            </a:r>
            <a:r>
              <a:rPr lang="en-US" sz="1500" i="1" dirty="0"/>
              <a:t>lasso, rodeo</a:t>
            </a:r>
          </a:p>
          <a:p>
            <a:pPr marL="109728" indent="0">
              <a:buNone/>
            </a:pPr>
            <a:r>
              <a:rPr lang="en-US" sz="1500" dirty="0"/>
              <a:t>A large number of English colloquialisms and idioms are American in origin, e.g. cool, nerd, 24/7, bite off more than one can chew, under the weather.</a:t>
            </a:r>
          </a:p>
          <a:p>
            <a:pPr marL="109728" indent="0">
              <a:buNone/>
            </a:pPr>
            <a:r>
              <a:rPr lang="en-US" sz="1500" dirty="0"/>
              <a:t>American English has always had a tendency to use nouns as verbs, e.g</a:t>
            </a:r>
            <a:r>
              <a:rPr lang="en-US" sz="1500" i="1" dirty="0"/>
              <a:t>. interview, skyrocket. </a:t>
            </a:r>
          </a:p>
          <a:p>
            <a:pPr marL="109728" indent="0">
              <a:buNone/>
            </a:pPr>
            <a:r>
              <a:rPr lang="en-US" sz="1500" dirty="0"/>
              <a:t>Numerous compounds were formed in the U.S. hitchhike, foolproof, empty nester. </a:t>
            </a:r>
          </a:p>
          <a:p>
            <a:pPr marL="109728" indent="0">
              <a:buNone/>
            </a:pPr>
            <a:r>
              <a:rPr lang="en-US" sz="1500" dirty="0"/>
              <a:t>A number of words and meanings that originated in ME of Early NE were lost in most varieties of BE. </a:t>
            </a:r>
          </a:p>
          <a:p>
            <a:pPr marL="109728" indent="0">
              <a:buNone/>
            </a:pPr>
            <a:r>
              <a:rPr lang="en-US" sz="1500" dirty="0"/>
              <a:t>Some former BE words returned to Britain </a:t>
            </a:r>
            <a:r>
              <a:rPr lang="en-US" sz="1500" i="1" dirty="0"/>
              <a:t>hire ("to employ"), quit ("to stop"), baggage.</a:t>
            </a:r>
          </a:p>
          <a:p>
            <a:pPr marL="109728" indent="0">
              <a:buNone/>
            </a:pPr>
            <a:r>
              <a:rPr lang="en-US" sz="1500" dirty="0"/>
              <a:t>While written </a:t>
            </a:r>
            <a:r>
              <a:rPr lang="en-US" sz="1500" dirty="0" err="1"/>
              <a:t>AmE</a:t>
            </a:r>
            <a:r>
              <a:rPr lang="en-US" sz="1500" dirty="0"/>
              <a:t> is standardized across the country, there are several recognizable variations in the spoken language, both in pronunciation and in vocabulary.</a:t>
            </a:r>
          </a:p>
          <a:p>
            <a:pPr marL="109728" indent="0">
              <a:buNone/>
            </a:pPr>
            <a:r>
              <a:rPr lang="en-US" sz="1500" dirty="0"/>
              <a:t>Differences in grammar are relatively minor, and normally do not affect understanding; </a:t>
            </a:r>
            <a:r>
              <a:rPr lang="en-US" sz="1500" i="1" dirty="0"/>
              <a:t>learned/learnt, burned/burnt, </a:t>
            </a:r>
            <a:r>
              <a:rPr lang="en-US" sz="1500" i="1" dirty="0" err="1"/>
              <a:t>AmE</a:t>
            </a:r>
            <a:r>
              <a:rPr lang="en-US" sz="1500" i="1" dirty="0"/>
              <a:t> in school, </a:t>
            </a:r>
            <a:r>
              <a:rPr lang="en-US" sz="1500" i="1" dirty="0" err="1"/>
              <a:t>BrE</a:t>
            </a:r>
            <a:r>
              <a:rPr lang="en-US" sz="1500" i="1" dirty="0"/>
              <a:t> at school; </a:t>
            </a:r>
            <a:r>
              <a:rPr lang="en-US" sz="1500" i="1" dirty="0" err="1"/>
              <a:t>AmE</a:t>
            </a:r>
            <a:r>
              <a:rPr lang="en-US" sz="1500" i="1" dirty="0"/>
              <a:t> actress Elizabeth Taylor, </a:t>
            </a:r>
            <a:r>
              <a:rPr lang="en-US" sz="1500" i="1" dirty="0" err="1"/>
              <a:t>BrE</a:t>
            </a:r>
            <a:r>
              <a:rPr lang="en-US" sz="1500" i="1" dirty="0"/>
              <a:t> the actress Elizabeth Taylor. </a:t>
            </a:r>
          </a:p>
          <a:p>
            <a:pPr marL="109728" indent="0">
              <a:buNone/>
            </a:pPr>
            <a:r>
              <a:rPr lang="en-US" sz="1500" dirty="0"/>
              <a:t>Differences in spelling are trivial color for </a:t>
            </a:r>
            <a:r>
              <a:rPr lang="en-US" sz="1500" i="1" dirty="0" err="1"/>
              <a:t>colour</a:t>
            </a:r>
            <a:r>
              <a:rPr lang="en-US" sz="1500" i="1" dirty="0"/>
              <a:t>, center for </a:t>
            </a:r>
            <a:r>
              <a:rPr lang="en-US" sz="1500" i="1" dirty="0" err="1"/>
              <a:t>centre</a:t>
            </a:r>
            <a:r>
              <a:rPr lang="en-US" sz="1500" i="1" dirty="0"/>
              <a:t>, traveler for traveller, etc. </a:t>
            </a:r>
            <a:r>
              <a:rPr lang="en-US" sz="1500" dirty="0"/>
              <a:t>were introduced by Noah Webster </a:t>
            </a:r>
            <a:endParaRPr lang="ru-RU" sz="15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9605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620688"/>
            <a:ext cx="8363272" cy="6048672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Canadian English</a:t>
            </a:r>
          </a:p>
          <a:p>
            <a:pPr marL="109728" indent="0" algn="just">
              <a:buNone/>
            </a:pPr>
            <a:r>
              <a:rPr lang="en-US" dirty="0"/>
              <a:t>has elements of British and American English in its vocabulary, as well as </a:t>
            </a:r>
            <a:r>
              <a:rPr lang="en-US" dirty="0" err="1"/>
              <a:t>Canadianisms</a:t>
            </a:r>
            <a:r>
              <a:rPr lang="en-US" dirty="0"/>
              <a:t>. The phonetics, phonology, morphology, syntax, and lexicon of Canada are similar to that the United States. </a:t>
            </a:r>
          </a:p>
          <a:p>
            <a:pPr marL="109728" indent="0" algn="just">
              <a:buNone/>
            </a:pPr>
            <a:r>
              <a:rPr lang="en-US" dirty="0"/>
              <a:t>Canadian English is the product of four waves of immigration and settlement over a period of almost two centuries. The first large wave of English-speaking immigrants was in 1787 from the USA. </a:t>
            </a:r>
          </a:p>
          <a:p>
            <a:pPr marL="109728" indent="0" algn="just">
              <a:buNone/>
            </a:pPr>
            <a:r>
              <a:rPr lang="en-US" dirty="0"/>
              <a:t>Aboriginal languages influenced Canadian English as well as French. Canadian spelling of the English language combines British and American conventions.</a:t>
            </a:r>
          </a:p>
          <a:p>
            <a:pPr marL="109728" indent="0" algn="just">
              <a:buNone/>
            </a:pPr>
            <a:r>
              <a:rPr lang="en-US" dirty="0"/>
              <a:t>The first dictionary of Canadian English were edited by Walter Spencer Avis in 1962. </a:t>
            </a:r>
          </a:p>
          <a:p>
            <a:pPr marL="109728" indent="0" algn="just">
              <a:buNone/>
            </a:pPr>
            <a:r>
              <a:rPr lang="en-US" dirty="0"/>
              <a:t>Canada has very little dialect diversity compared to the United States. 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9377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737320"/>
            <a:ext cx="8568952" cy="5932040"/>
          </a:xfrm>
        </p:spPr>
        <p:txBody>
          <a:bodyPr>
            <a:normAutofit fontScale="62500" lnSpcReduction="20000"/>
          </a:bodyPr>
          <a:lstStyle/>
          <a:p>
            <a:pPr marL="109728" indent="0" algn="just">
              <a:buNone/>
            </a:pPr>
            <a:r>
              <a:rPr lang="en-US" dirty="0"/>
              <a:t>is a relatively new variety of English only 200 years old. It began diverging from </a:t>
            </a:r>
            <a:r>
              <a:rPr lang="en-US" dirty="0" err="1"/>
              <a:t>BrE</a:t>
            </a:r>
            <a:r>
              <a:rPr lang="en-US" dirty="0"/>
              <a:t> shortly after the foundation of the Australian penal colony in 1788. The dialect developed as a result of contact between people who spoke different dialects of English.</a:t>
            </a:r>
          </a:p>
          <a:p>
            <a:pPr marL="109728" indent="0" algn="just">
              <a:buNone/>
            </a:pPr>
            <a:r>
              <a:rPr lang="en-US" dirty="0"/>
              <a:t>Free settlers and Convicts mostly speaking Cockneys were the first English-speaking people.</a:t>
            </a:r>
          </a:p>
          <a:p>
            <a:pPr marL="109728" indent="0" algn="just">
              <a:buNone/>
            </a:pPr>
            <a:r>
              <a:rPr lang="en-US" dirty="0" err="1"/>
              <a:t>AuE</a:t>
            </a:r>
            <a:r>
              <a:rPr lang="en-US" dirty="0"/>
              <a:t> has always been influenced by BE. </a:t>
            </a:r>
          </a:p>
          <a:p>
            <a:pPr marL="109728" indent="0" algn="just">
              <a:buNone/>
            </a:pPr>
            <a:r>
              <a:rPr lang="en-US" dirty="0"/>
              <a:t>Since the 1950s the American influence has increased mostly come from pop culture, the mass media, computer software and the internet. </a:t>
            </a:r>
          </a:p>
          <a:p>
            <a:pPr marL="109728" indent="0" algn="just">
              <a:buNone/>
            </a:pPr>
            <a:r>
              <a:rPr lang="en-US" dirty="0"/>
              <a:t>There are no strong variations in accent and pronunciation across Australia. </a:t>
            </a:r>
          </a:p>
          <a:p>
            <a:pPr marL="109728" indent="0" algn="just">
              <a:buNone/>
            </a:pPr>
            <a:r>
              <a:rPr lang="en-US" dirty="0"/>
              <a:t>Australian English has many unique words. </a:t>
            </a:r>
          </a:p>
          <a:p>
            <a:pPr marL="109728" indent="0" algn="just">
              <a:buNone/>
            </a:pPr>
            <a:r>
              <a:rPr lang="en-US" i="1" dirty="0"/>
              <a:t>Outback </a:t>
            </a:r>
            <a:r>
              <a:rPr lang="en-US" dirty="0"/>
              <a:t> meaning a remote, sparsely populated area</a:t>
            </a:r>
          </a:p>
          <a:p>
            <a:pPr marL="109728" indent="0" algn="just">
              <a:buNone/>
            </a:pPr>
            <a:r>
              <a:rPr lang="en-US" i="1" dirty="0"/>
              <a:t>The Bush </a:t>
            </a:r>
            <a:r>
              <a:rPr lang="en-US" dirty="0"/>
              <a:t>meaning either a native forest or a country area in general </a:t>
            </a:r>
          </a:p>
          <a:p>
            <a:pPr marL="109728" indent="0" algn="just">
              <a:buNone/>
            </a:pPr>
            <a:r>
              <a:rPr lang="en-US" i="1" dirty="0"/>
              <a:t>Paddock </a:t>
            </a:r>
            <a:r>
              <a:rPr lang="en-US" dirty="0"/>
              <a:t>in Australia means </a:t>
            </a:r>
            <a:r>
              <a:rPr lang="en-US" i="1" dirty="0"/>
              <a:t>field</a:t>
            </a:r>
          </a:p>
          <a:p>
            <a:pPr marL="109728" indent="0" algn="just">
              <a:buNone/>
            </a:pPr>
            <a:r>
              <a:rPr lang="en-US" i="1" dirty="0"/>
              <a:t>true blue – real friend </a:t>
            </a:r>
          </a:p>
          <a:p>
            <a:pPr marL="109728" indent="0" algn="just">
              <a:buNone/>
            </a:pPr>
            <a:r>
              <a:rPr lang="en-US" dirty="0"/>
              <a:t>Some words from Aboriginal languages have been adopted – mainly as names for places, flora and fauna: </a:t>
            </a:r>
            <a:r>
              <a:rPr lang="en-US" i="1" dirty="0"/>
              <a:t>kangaroo, boomerang, budgerigar, </a:t>
            </a:r>
          </a:p>
          <a:p>
            <a:pPr marL="109728" indent="0" algn="just">
              <a:buNone/>
            </a:pPr>
            <a:r>
              <a:rPr lang="en-US" dirty="0"/>
              <a:t>Diminutives are common and indicate familiarity. </a:t>
            </a:r>
            <a:r>
              <a:rPr lang="en-US" i="1" dirty="0" err="1"/>
              <a:t>Arvo</a:t>
            </a:r>
            <a:r>
              <a:rPr lang="en-US" i="1" dirty="0"/>
              <a:t> </a:t>
            </a:r>
            <a:r>
              <a:rPr lang="en-US" dirty="0"/>
              <a:t>(afternoon), </a:t>
            </a:r>
            <a:r>
              <a:rPr lang="en-US" i="1" dirty="0"/>
              <a:t>Barbie</a:t>
            </a:r>
            <a:r>
              <a:rPr lang="en-US" dirty="0"/>
              <a:t> (barbecue), </a:t>
            </a:r>
            <a:r>
              <a:rPr lang="en-US" i="1" dirty="0" err="1"/>
              <a:t>smoko</a:t>
            </a:r>
            <a:r>
              <a:rPr lang="en-US" dirty="0"/>
              <a:t> (originally a smoking break, now often used to refer to morning tea)</a:t>
            </a:r>
          </a:p>
          <a:p>
            <a:pPr marL="109728" indent="0" algn="just">
              <a:buNone/>
            </a:pPr>
            <a:r>
              <a:rPr lang="en-US" dirty="0"/>
              <a:t>Rhyming, typical of Cockney, is a very productive means of word-building.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548680"/>
            <a:ext cx="8363272" cy="72008"/>
          </a:xfrm>
        </p:spPr>
        <p:txBody>
          <a:bodyPr>
            <a:normAutofit fontScale="90000"/>
          </a:bodyPr>
          <a:lstStyle/>
          <a:p>
            <a:r>
              <a:rPr lang="en-US" dirty="0"/>
              <a:t>Australian</a:t>
            </a:r>
            <a:r>
              <a:rPr lang="ru-RU" dirty="0"/>
              <a:t> </a:t>
            </a:r>
            <a:r>
              <a:rPr lang="en-US" dirty="0"/>
              <a:t>English</a:t>
            </a:r>
            <a:br>
              <a:rPr lang="en-US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3207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>
            <a:extLst>
              <a:ext uri="{FF2B5EF4-FFF2-40B4-BE49-F238E27FC236}">
                <a16:creationId xmlns:a16="http://schemas.microsoft.com/office/drawing/2014/main" id="{08496669-F39E-31A9-37DA-6E92E758C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Do task of the seminar 9</a:t>
            </a:r>
          </a:p>
          <a:p>
            <a:r>
              <a:rPr lang="en-US" dirty="0"/>
              <a:t>2. Complete 7 individual tasks on Moodle</a:t>
            </a:r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F486A49A-1671-F464-E050-6327A2A96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Home assignment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90235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1344</TotalTime>
  <Words>944</Words>
  <Application>Microsoft Office PowerPoint</Application>
  <PresentationFormat>Екран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Lucida Sans Unicode</vt:lpstr>
      <vt:lpstr>Verdana</vt:lpstr>
      <vt:lpstr>Wingdings 2</vt:lpstr>
      <vt:lpstr>Wingdings 3</vt:lpstr>
      <vt:lpstr>Открытая</vt:lpstr>
      <vt:lpstr>Vocabulary evolution</vt:lpstr>
      <vt:lpstr>Plan</vt:lpstr>
      <vt:lpstr>ETYMOLOGICAL DOUBLETS</vt:lpstr>
      <vt:lpstr>Variants and Dialects of English</vt:lpstr>
      <vt:lpstr>Презентація PowerPoint</vt:lpstr>
      <vt:lpstr>Презентація PowerPoint</vt:lpstr>
      <vt:lpstr>Презентація PowerPoint</vt:lpstr>
      <vt:lpstr>Australian English </vt:lpstr>
      <vt:lpstr>Home assignment</vt:lpstr>
      <vt:lpstr>Thank you for your devotion!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 evolution</dc:title>
  <dc:creator>Olesya</dc:creator>
  <cp:lastModifiedBy>user</cp:lastModifiedBy>
  <cp:revision>51</cp:revision>
  <dcterms:created xsi:type="dcterms:W3CDTF">2017-04-23T20:44:16Z</dcterms:created>
  <dcterms:modified xsi:type="dcterms:W3CDTF">2023-05-30T04:50:30Z</dcterms:modified>
</cp:coreProperties>
</file>