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306" r:id="rId4"/>
    <p:sldId id="307" r:id="rId5"/>
    <p:sldId id="30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5" autoAdjust="0"/>
    <p:restoredTop sz="94456" autoAdjust="0"/>
  </p:normalViewPr>
  <p:slideViewPr>
    <p:cSldViewPr>
      <p:cViewPr varScale="1">
        <p:scale>
          <a:sx n="60" d="100"/>
          <a:sy n="60" d="100"/>
        </p:scale>
        <p:origin x="-94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43000"/>
              </a:srgbClr>
            </a:gs>
            <a:gs pos="39999">
              <a:srgbClr val="85C2FF"/>
            </a:gs>
            <a:gs pos="70000">
              <a:srgbClr val="FFFF00">
                <a:alpha val="59000"/>
              </a:srgbClr>
            </a:gs>
            <a:gs pos="100000">
              <a:srgbClr val="FFFF00">
                <a:alpha val="6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0E326-9186-47D2-B32F-CC4F5636CD15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722893"/>
            <a:ext cx="90713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окументальні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дослідженнях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23" name="Picture 3" descr="C:\Documents and Settings\ал\Рабочий стол\li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9338" y="1916832"/>
            <a:ext cx="4104662" cy="4012307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окументальні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дослідженнях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Застосування комп'ютерних технологій у наукових дослідженнях не замінює документальні джерела інформації, скоріше, навпаки, посилює потребу у документах як носіях інформації.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Документом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називається матеріальний об'єкт, що містить зафіксовану інформацію для її збереження і використання у науці і практиці.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Науковим </a:t>
            </a:r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документом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або </a:t>
            </a:r>
            <a:r>
              <a:rPr lang="uk-UA" b="1" u="sng" dirty="0">
                <a:latin typeface="Times New Roman" pitchFamily="18" charset="0"/>
                <a:cs typeface="Times New Roman" pitchFamily="18" charset="0"/>
              </a:rPr>
              <a:t>документом у науково-технічній інформатиці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називається носій, у якому тим або іншим способом зафіксовані наукові відомості (дані) чи науково-технічна інформація, у якій повинно обов'язково вказуватися, ким, де і коли він був створений.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673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Документи науково-технічної інформації представлені двома основними групами: друкованими і рукописними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Друковані документи - це друкована продукція, що пройшла редакційно-видавничу обробку (книги, журнали, брошури).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За періодичністю випуску друковані видання поділяють на одноразові (книги) і періодичні (журнали, газети).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Класифікацію друкованих джерел інформації, які використовуються у наукових дослідженнях, подано у таблиці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(1).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Друковані джерела інформації, які використовуються у наукових дослідженнях, представлені поліграфічним виробництвом у формі книг, брошур, рекламних буклетів та ін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545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Таблиця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- Класифікація друкованих джерел інформації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023217"/>
              </p:ext>
            </p:extLst>
          </p:nvPr>
        </p:nvGraphicFramePr>
        <p:xfrm>
          <a:off x="467544" y="836710"/>
          <a:ext cx="8280920" cy="5184580"/>
        </p:xfrm>
        <a:graphic>
          <a:graphicData uri="http://schemas.openxmlformats.org/drawingml/2006/table">
            <a:tbl>
              <a:tblPr/>
              <a:tblGrid>
                <a:gridCol w="1640075"/>
                <a:gridCol w="6640845"/>
              </a:tblGrid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 видання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Характеристика за призначенням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Офіційні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Публікації законодавства, нормативно-правових актів державних і господарських органів управління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Наукові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Результати наукових, експериментальних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 інших досліджень у різних сферах знань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Науково-популярні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Відомості з різних галузей науки і техніки, призначені для ознайомлення непро­фесійного загалу читачів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Підручники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Знання наукового і прикладного характеру, зведені у систему, призначені для педагогічних цілей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Виробничі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Знання з технології, техніки, організації виробництва, менеджменту, маркетингу бухгалтерського обліку і аудиту та інші призначені для використання у практичній діяльності фахівцями певного профілю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427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263767"/>
              </p:ext>
            </p:extLst>
          </p:nvPr>
        </p:nvGraphicFramePr>
        <p:xfrm>
          <a:off x="611560" y="404662"/>
          <a:ext cx="8208912" cy="6192688"/>
        </p:xfrm>
        <a:graphic>
          <a:graphicData uri="http://schemas.openxmlformats.org/drawingml/2006/table">
            <a:tbl>
              <a:tblPr/>
              <a:tblGrid>
                <a:gridCol w="1625813"/>
                <a:gridCol w="6583099"/>
              </a:tblGrid>
              <a:tr h="1161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Довідкові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Містять коротку наукову і прикладну інформацію для ознайомлення фахівців з певної галузі знань, а також для наукових досліджень і професійної діяльності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Нормативно-виробничі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Правила, норми і нормативи, технологічні вимоги, стандарти, призначені для використання у виробництві, менеджменті, маркетинг та іншій практичній діяльності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Рекламні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Відомості про вироби, послуги, які рекомендуються з метою залучення покупця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Патентно-ліцензійні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Право на використання інтелектуальної власності, трудову діяльність у певній сфері виробництва або бізнесу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Проспекти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Видання рекламного характеру, що стосуються конкретного виду товару машин, устаткування для залучення покупців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Каталоги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Нормативно-виробничі довідники різних видів знань наукового прикладного характеру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Інформаційні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Систематичні відомості про видані праці з питань науки і практичної діяльності у різних галузях національної економіки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4562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405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Документальні джерела інформації та використання їх у наукових дослідженнях</vt:lpstr>
      <vt:lpstr>Документи науково-технічної інформації представлені двома основними групами: друкованими і рукописними</vt:lpstr>
      <vt:lpstr>Таблиця 1 - Класифікація друкованих джерел інформації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Пользователь</cp:lastModifiedBy>
  <cp:revision>267</cp:revision>
  <dcterms:created xsi:type="dcterms:W3CDTF">2014-08-31T10:25:42Z</dcterms:created>
  <dcterms:modified xsi:type="dcterms:W3CDTF">2022-10-30T10:44:04Z</dcterms:modified>
</cp:coreProperties>
</file>