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Source Sans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regular.fntdata"/><Relationship Id="rId11" Type="http://schemas.openxmlformats.org/officeDocument/2006/relationships/slide" Target="slides/slide7.xml"/><Relationship Id="rId22" Type="http://schemas.openxmlformats.org/officeDocument/2006/relationships/font" Target="fonts/SourceSansPro-italic.fntdata"/><Relationship Id="rId10" Type="http://schemas.openxmlformats.org/officeDocument/2006/relationships/slide" Target="slides/slide6.xml"/><Relationship Id="rId21" Type="http://schemas.openxmlformats.org/officeDocument/2006/relationships/font" Target="fonts/SourceSans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SourceSansPr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" Target="slides/slide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2.xml"/><Relationship Id="rId18" Type="http://schemas.openxmlformats.org/officeDocument/2006/relationships/font" Target="fonts/Ralew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П’ять самих впливових людей в історії</a:t>
            </a:r>
            <a:endParaRPr/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Енцо Ансельмо Феррарі</a:t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000000"/>
                </a:solidFill>
              </a:rPr>
              <a:t>І</a:t>
            </a:r>
            <a:r>
              <a:rPr lang="ru" sz="1800">
                <a:solidFill>
                  <a:srgbClr val="000000"/>
                </a:solidFill>
              </a:rPr>
              <a:t>талійський конструктор, підприємець і автогонщик. Засновник автомобілебудівної компанії «Феррарі» і однойменної автогоночної команди.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798350"/>
            <a:ext cx="5719501" cy="321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Коротка біографія </a:t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43550" y="1363625"/>
            <a:ext cx="6387600" cy="32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000000"/>
                </a:solidFill>
              </a:rPr>
              <a:t>З 1920 року Енцо Феррарі - вже тест-пілот фірми «Alfa Romeo». Два десятиліття тривала кар'єра Енцо в «Alfa Romeo»: він пройшов шлях від водія до директора спортивного підрозділу Alfa Racing. Параллельно з роботою в «Alfa Romeo» Енцо Феррарі в 1929 році засновує спортивне товариство головною метою якого було створення гоночної команди і організація автогонок. Спочатку Феррарі робив тільки гоночні машини і вже цим заробив собі світову популярність. Потім став виробляти і спортивні автомобілі, двомісні і з сидіннями 2 плюс 2 - на продаж.  Геній Енцо Феррарі полягав у тому, що він в «Феррарі» поєднав чотири складових: красу спортивного автомобіля; характеристики і адреналін «Формули-1»; розкіш «Роллс-Ройса» і - недосяжність цієї машини.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5500" y="2090175"/>
            <a:ext cx="20955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370800"/>
            <a:ext cx="4257600" cy="7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Гуччіо Гуччі</a:t>
            </a:r>
            <a:endParaRPr/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389600"/>
            <a:ext cx="42576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1953 році Гуччі відкрив перший магазин на Манхеттені, ставши одним з перших італійців, котрі зробили крок на американський ринок високої моди.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900" y="750475"/>
            <a:ext cx="4269900" cy="266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555600"/>
            <a:ext cx="7678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Коротка біографія </a:t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251900" y="1389600"/>
            <a:ext cx="5908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молодості Гуччио деякий час жив в Лондоні, де працював офіціантом в готелі «Савой». Шкіряні сумки і валізи постояльців справили на нього таке враження, що, повернувшись до Флоренції, він вирішив зайнятися майстерністю і відкрив майстерню, яка займалася виготовленням сідел, чобіт для верхової їзди та валіз. У 1938 році Гуччі відкрив свій фірмовий магазин в Римі.  1947 рік - рік народження сумки з бамбуковими ручками, в 1950-і роки з'явилася тканина з узором з переплетених стрічок і замшеві мокасини з металевими застібками, що стали «фірмовими» виробами компанії. Після смерті Гуччі в 1953 році засноване ним справа перейшла до його синів Альдо і Родольфо, кожен з яких отримав по 50% компанії.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500" y="1463700"/>
            <a:ext cx="2287900" cy="24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555600"/>
            <a:ext cx="3946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Максиміліан Абрамович Факторович</a:t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000000"/>
                </a:solidFill>
              </a:rPr>
              <a:t>А</a:t>
            </a:r>
            <a:r>
              <a:rPr lang="ru" sz="1800">
                <a:solidFill>
                  <a:srgbClr val="000000"/>
                </a:solidFill>
              </a:rPr>
              <a:t>мериканський бізнесмен єврейського походження, виходець з Російської імперії. Засновник компанії Max Factor.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675" y="973275"/>
            <a:ext cx="4703199" cy="35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555600"/>
            <a:ext cx="4592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Коротка біографія 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437450"/>
            <a:ext cx="5465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Польський єврей, син робітника з Лодзі, він в сім років продавав цукерки в театрі, о восьмій прислужував аптекаря, о дев'ятій став підмайстром виробника перук, в тринадцять - учнем знаменитого берлінського перукаря. У віці чотирнадцяти років він перебрався до Москви іЙого називають «батьком сучасної косметики». Після смерті Макса Фактора в 1938 році його справу продовжив син Френк, який поміняв ім'я і став називатися Макс Фактор-молодший. На честь Макса Фактора закладена зірка на Голлівудській алеї слави. вступив на службу до Великого театру в якості помічника гримера.У 1904 році емігрував разом з сім'єю в США. Заснував компанію Max Factor.</a:t>
            </a:r>
            <a:endParaRPr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875" y="1504050"/>
            <a:ext cx="3061800" cy="227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Білл Гейтс</a:t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389600"/>
            <a:ext cx="3779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000000"/>
                </a:solidFill>
              </a:rPr>
              <a:t>Американський підприємець і громадський діяч, філантроп, один з творців (спільно з Полом Алленом) і колишній найбільший акціонер компанії Microsoft. До червня 2008 року був керівником компанії, після відходу з поста залишився на посаді її невиконавчого голови ради директорів.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125" y="1311300"/>
            <a:ext cx="4748400" cy="3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Коротка біографія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389600"/>
            <a:ext cx="7331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У 1973 році Білл Гейтс вступив до Гарвардського університету, де зустрів свого майбутнього партнера Стіва Балмера. Через 2 роки Гейтс був відрахований і відразу став займатися створенням програмного забезпечення.    У грудні 1975 Пол Аллен прочитав в журналі Popular Electronics статтю про новий   персональному комп'ютері Altair 8800. Після прочитання статті Гейтс зв'язався з президентом компанії (MITS), розробником нового комп'ютера Едом Робертсом і повідомив йому, що він і його друг працюють над програмним забезпеченням даного комп'ютера (хоча насправді Гейтс і Аллен не мали до Altair 8800 ніякого відношення). Через кілька тижнів Пол і Білл вже працювали на MITS. Свою компанію вони думали назвати «Аллен і Гейтс», але порахували що це більше підходить для юридичної контори, і тоді Пол запропонував - Micro-Soft, від microprocessors і software. У титри інтерпретатора мови BASIC, створеного ними на замовлення MITS, приятелі включили і такий рядок: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5436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Даніель Сваровскі</a:t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389600"/>
            <a:ext cx="39705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000000"/>
                </a:solidFill>
              </a:rPr>
              <a:t>В 1895 році, в селі Ваттенс засновує завод з виробництва виробів з кришталю. Спочатку фірма, утворена спільно з діловим партнером з Парижа, називалася «A. Kosmann, Daniel Swarovski &amp; Co ». Пізніше, після розширення заводу, підприємство перейменовується на «Swarovski».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900" y="1188600"/>
            <a:ext cx="23812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Коротка біографія</a:t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83450" y="1473300"/>
            <a:ext cx="4449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Він був невдалим скрипалем, але, маючи гарну освіту, цікавився електротехнікою і конструюванням електрообладнання. У 1883 році він відвідує Міжнародну електричну виставку у Відні, де знайомиться з машинами, винайденими Едісоном, і бачить можливості нових технологій в скляної промисловості. На початку 1890 років Сваровскі займається проектуванням машини для автоматичної огранки кристалів. У 1892 році він отримує патент на перше свій винахід - машину, обробну кристалічні камені з безпрецедентною точністю. 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775" y="846175"/>
            <a:ext cx="3830875" cy="36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