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8" r:id="rId2"/>
    <p:sldId id="278" r:id="rId3"/>
    <p:sldId id="310" r:id="rId4"/>
    <p:sldId id="311" r:id="rId5"/>
    <p:sldId id="301" r:id="rId6"/>
    <p:sldId id="309" r:id="rId7"/>
    <p:sldId id="302" r:id="rId8"/>
    <p:sldId id="313" r:id="rId9"/>
    <p:sldId id="293" r:id="rId10"/>
    <p:sldId id="282" r:id="rId11"/>
    <p:sldId id="290" r:id="rId12"/>
    <p:sldId id="287" r:id="rId13"/>
    <p:sldId id="285" r:id="rId14"/>
    <p:sldId id="291" r:id="rId15"/>
    <p:sldId id="312" r:id="rId16"/>
    <p:sldId id="299" r:id="rId17"/>
    <p:sldId id="284" r:id="rId18"/>
    <p:sldId id="271" r:id="rId19"/>
    <p:sldId id="274" r:id="rId20"/>
    <p:sldId id="295" r:id="rId21"/>
    <p:sldId id="296" r:id="rId22"/>
    <p:sldId id="308" r:id="rId23"/>
    <p:sldId id="303" r:id="rId24"/>
    <p:sldId id="307" r:id="rId25"/>
    <p:sldId id="294" r:id="rId26"/>
    <p:sldId id="272" r:id="rId27"/>
    <p:sldId id="306" r:id="rId28"/>
    <p:sldId id="304" r:id="rId29"/>
    <p:sldId id="305" r:id="rId30"/>
    <p:sldId id="276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59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D0F2-976F-418E-8410-9E5DDAA05E15}" type="datetimeFigureOut">
              <a:rPr lang="uk-UA" smtClean="0"/>
              <a:t>13.04.2021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0E7B9-BBF7-48F4-87A6-B60852335D0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49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0E7B9-BBF7-48F4-87A6-B60852335D08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831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681-B6B7-4CD5-B2C8-EE1D112C4D18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D507-B0D6-4109-99AD-63BC6C3393ED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E26C-4715-40BD-BE80-4A601E84E803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8419-0312-4D4D-BDB5-DDE864C8DB5A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7F61-448D-4EE4-A29C-186244813DA4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A499-50F7-4DDE-8396-E2232FEE5759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128E-A303-4E33-9CE5-DF54B859370A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0AF2-10F7-4A1D-95F5-D7196D7C5760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4843-09A7-4ED0-8ACE-82350FD19F71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97C4-C484-488E-8B93-A340EED0F10F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0C4C-88EB-4E1C-9156-3744B450C81F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F2C201-20F0-4F13-AB0D-6AECD71FBD0A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</a:rPr>
              <a:t>Представление цветов в компьютерной графике </a:t>
            </a:r>
            <a:endParaRPr lang="uk-UA" sz="4400" b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1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Аддитивная</a:t>
            </a:r>
            <a:r>
              <a:rPr lang="uk-UA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цветовая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ru-RU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endParaRPr lang="uk-UA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Часть спектра, воспринимаемая глазом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k-UA" dirty="0"/>
              </a:p>
              <a:p>
                <a:endParaRPr lang="uk-UA" dirty="0"/>
              </a:p>
              <a:p>
                <a:pPr marL="1234440" lvl="4" indent="0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ru-RU" dirty="0" smtClean="0">
                  <a:solidFill>
                    <a:schemeClr val="bg1"/>
                  </a:solidFill>
                </a:endParaRPr>
              </a:p>
              <a:p>
                <a:pPr marL="685800" lvl="2" indent="0" algn="just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ru-RU" dirty="0" smtClean="0">
                  <a:solidFill>
                    <a:schemeClr val="bg1"/>
                  </a:solidFill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i="1" dirty="0">
                  <a:solidFill>
                    <a:schemeClr val="bg1"/>
                  </a:solidFill>
                  <a:latin typeface="Cambria Math"/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  <a:p>
                <a:pPr marL="1234440" lvl="4" indent="0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C=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gG+bB</a:t>
                </a:r>
                <a:endParaRPr lang="ru-RU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4440" lvl="4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uk-UA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  <a:blipFill rotWithShape="1">
                <a:blip r:embed="rId2"/>
                <a:stretch>
                  <a:fillRect t="-2156" b="-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pic>
        <p:nvPicPr>
          <p:cNvPr id="2050" name="Picture 2" descr="G:\color\8fb519a5107bb06c5906df75221278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8" y="1836574"/>
            <a:ext cx="4306366" cy="27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0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куб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49280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9001" y="5805264"/>
                <a:ext cx="6086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   C=w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C=black</a:t>
                </a:r>
                <a:endPara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01" y="5805264"/>
                <a:ext cx="6086218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r="-60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64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Субтрактивная система 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</a:t>
            </a:r>
            <a:endParaRPr lang="ru-RU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cC+mM+yY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 =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голубой;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Magenta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-пурпурный;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Yellow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-желтый.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система считается дополнительной к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C=1-R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M=1-G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Y=1-B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 света в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производится как: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освещении объекта белым светом поглощается часть спектра, соответствующая дополнительном к цвету объекта.</a:t>
            </a:r>
            <a:endPara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46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Субтрактивная система </a:t>
            </a:r>
            <a:r>
              <a:rPr lang="en-US" dirty="0">
                <a:solidFill>
                  <a:schemeClr val="bg1"/>
                </a:solidFill>
              </a:rPr>
              <a:t>CMY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pic>
        <p:nvPicPr>
          <p:cNvPr id="5" name="Объект 4" descr="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374441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:\color\light-pa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3" y="2204864"/>
            <a:ext cx="3600400" cy="16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4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куб 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712786" cy="312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цветовых систем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Аддитивная цветовая система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 для светящихся поверхностей, например экранов ЭЛТ , мониторов или цветных ламп. </a:t>
            </a:r>
          </a:p>
          <a:p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отражающих поверхностей, например типографских красок, пленок и несветящихся экранов применяется субтрактивная  система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4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Смешания</a:t>
            </a:r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456259" cy="22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4" y="2708920"/>
            <a:ext cx="2540893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8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смешания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цветов 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 G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C+M= B	C+Y=G	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Y+M=R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</a:rPr>
              <a:t>C  M  Y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3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Модель </a:t>
            </a:r>
            <a:r>
              <a:rPr lang="en-US" dirty="0" smtClean="0">
                <a:solidFill>
                  <a:schemeClr val="bg1"/>
                </a:solidFill>
              </a:rPr>
              <a:t>HSV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Hue-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тон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Saturation-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насыщенность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светлота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модель ориентирована на человека и дает возможность явного задания цвета, что обеспечивает получение необходимых оттенков.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28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шестигранный конус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050" name="Picture 2" descr="G:\h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3" y="2204864"/>
            <a:ext cx="38558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7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глаза</a:t>
            </a:r>
            <a:endParaRPr lang="uk-UA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Picture 2" descr="H:\color\e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3178"/>
            <a:ext cx="6286078" cy="337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3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Уравновешивание цвета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Контрольный цвет  С=сине –зеленый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Попытка представления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bB+gG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цвет светлее требуемого.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Добавка в контрольный цвет красного уравновешивает цвета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C+rR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bB+gG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приводит для контрольного цвета в форме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bB+gG-rR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0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уравновешивания по цвету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G:\color\a9fc86cfd8df662d7aaa8e9b42bdfb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096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4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стандарт международной комиссии по освещению(МКО)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Трехмерная природа восприятия цвета позволяет отображать его в прямоугольной системе координат. Любой цвет можно изобразить в виде вектора, компонентами которого являются относительные веса красного, зеленого и синего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r=R/(R+G+B), b=B/(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R+G+B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g=G/(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R+G+B)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таком представлении все множество точек этого треугольника можно описать с помощью двух координат, так как третья выражается через них посредством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соотношения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b=1-r-g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двумерному представлению области, т.е. к проекции области на плоскость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33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стандарт 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Поскольку, как показали физические эксперименты, сложением трех основных цветов можно получить не все возможные цветовые оттенки, то в качестве базисных были выбраны другие параметры, полученные на основе исследования стандартных реакций глаза на свет.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X,Y,Z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чисто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поскольку построены с использованием отрицательных значений основных составляющих цвета.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44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стандарт МКО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основных цветов был построен так, чтобы охватывать весь спектр видимого света. Кроме того, равное количество всех трех гипотетических цветов в сумме дает белый цвет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график МКО получается как проекция треугольника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плоскость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координаты цветности определяют только относительные количества основных цветов, не задавая яркости результирующего цвета.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Координата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яркости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задается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пользователем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33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Координаты цветности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Координаты </a:t>
                </a: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цветности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ru-RU" i="1" dirty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ru-RU" i="1" dirty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z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x+y+z</a:t>
                </a: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Обратное </a:t>
                </a: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преобразование координат цветности в координаты цвета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𝑌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Z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k-U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304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стандарт МКО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  <p:pic>
        <p:nvPicPr>
          <p:cNvPr id="2050" name="Picture 2" descr="G:\m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61009"/>
            <a:ext cx="5076825" cy="44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99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стандарт МКО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pic>
        <p:nvPicPr>
          <p:cNvPr id="5" name="Picture 2" descr="G:\mk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10" y="1600200"/>
            <a:ext cx="48427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7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график МКО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Область, ограниченная кривой, охватывает весь видимый спектр, а сама кривая называется линией спектральных цветностей. Числа, проставленные на рисунке, означают длину волны в соответствующей точке.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Отрезок (380- 700) -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пурпурных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цветностей.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базовому(опорному) белому цвету.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9686"/>
              </p:ext>
            </p:extLst>
          </p:nvPr>
        </p:nvGraphicFramePr>
        <p:xfrm>
          <a:off x="1979712" y="4005064"/>
          <a:ext cx="1428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3" imgW="799920" imgH="228600" progId="Equation.3">
                  <p:embed/>
                </p:oleObj>
              </mc:Choice>
              <mc:Fallback>
                <p:oleObj name="Формула" r:id="rId3" imgW="79992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005064"/>
                        <a:ext cx="14287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6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график МКО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определения доминирующей длины волны какого-либо цвета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продолжить прямую, проходящую через данный и опорный белый цвет, до пересечения с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линией спектральных цветностей.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прямая пересекает линия пурпурных цветностей, то у этого цвета нет доминирующей длины волны в видимой части спектра. В этом случае она определяется дополнительная доминирующая длина волны, т.е. прямая продолжается от цвета  через опорный белый в обратном направлении.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88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определения 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является ахроматическим, если наблюдаемый свет содержит все видимые длины волн в приблизительно равных количествах. 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Белыми выглядят объекты,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ахроматически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отражающие более 80% света белого источника, а черными  - менее 3%.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991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охват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pic>
        <p:nvPicPr>
          <p:cNvPr id="2050" name="Picture 2" descr="G:\mko-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19268"/>
            <a:ext cx="3456384" cy="38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23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7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состоящий из колебаний только одной длины волны, называется простым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монохроматическим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воспринимаемый свет содержит длины волн в произвольных неравных количествах,  то он называется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хроматическим.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81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определения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:Свойство</a:t>
            </a:r>
            <a:r>
              <a:rPr lang="ru-RU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излучаемого, прошедшего через объект, рассеянного или отраженного света вызывать определенные зрительные ощущения в соответствии с его спектральным составом.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</a:t>
            </a:r>
            <a:r>
              <a:rPr lang="ru-RU" sz="2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стимул: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Лучистая энергия с определенными физическими характеристиками, попадающая в глаз и вызывающая ощущение цвета.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определения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тон: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цвета, определяемая доминирующей длиной волны монохроматического цветового стимула, при сложении которого с ахроматическим стимулом может быть воспроизведен данный цвет (для пурпурных цветов за доминирующую принимают дополнительную длину волны).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определения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Доминирующая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волны: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волны монохроматического цветового стимула, к которому ближе всего измеряемый цвет. Для пурпурных цветов принимается длина волны дополнительного цвета.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Чистота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 (насыщенность):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Величина, характеризующая долю монохроматического цветового стимула в данном цвете.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Светлота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зрительного ощущения, производимого цветовым стимулом в зависимости от условий наблюдения.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81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аддитивного 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синтеза</a:t>
            </a:r>
            <a:b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 </a:t>
            </a:r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Грасмана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однозначно выражается тремя, если они линейно независимы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непрерывном изменении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излучения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изменяется также непрерывно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смеси излучений зависит только от их цветов, но не от спектрального состава.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18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Трехмерная природа цвета 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2+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качества базиса могут быть выбраны:</a:t>
                </a:r>
                <a:endPara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Доминирующая длина волны(цветовой фон)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Чистота(насыщенность)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Яркость(светлота)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8916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Другая 1">
      <a:dk1>
        <a:sysClr val="windowText" lastClr="000000"/>
      </a:dk1>
      <a:lt1>
        <a:sysClr val="window" lastClr="FFFFFF"/>
      </a:lt1>
      <a:dk2>
        <a:srgbClr val="00B0F0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1115</TotalTime>
  <Words>925</Words>
  <Application>Microsoft Office PowerPoint</Application>
  <PresentationFormat>Экран (4:3)</PresentationFormat>
  <Paragraphs>154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Паркет</vt:lpstr>
      <vt:lpstr>Формула</vt:lpstr>
      <vt:lpstr>Представление цветов в компьютерной графике </vt:lpstr>
      <vt:lpstr>Устройство глаза</vt:lpstr>
      <vt:lpstr>Основные определения </vt:lpstr>
      <vt:lpstr>Основные определения</vt:lpstr>
      <vt:lpstr>Основные определения </vt:lpstr>
      <vt:lpstr>Основные определения </vt:lpstr>
      <vt:lpstr>Основные определения </vt:lpstr>
      <vt:lpstr>Законы аддитивного синтеза цвета Грасмана</vt:lpstr>
      <vt:lpstr>Трехмерная природа цвета </vt:lpstr>
      <vt:lpstr>Аддитивная цветовая система RGB</vt:lpstr>
      <vt:lpstr>Цветовой куб RGB</vt:lpstr>
      <vt:lpstr>Субтрактивная система CMY</vt:lpstr>
      <vt:lpstr>Субтрактивная система CMY</vt:lpstr>
      <vt:lpstr>Цветовой куб CMY</vt:lpstr>
      <vt:lpstr>Области применения цветовых систем</vt:lpstr>
      <vt:lpstr>Смешания цветов</vt:lpstr>
      <vt:lpstr>Формула смешания цветов </vt:lpstr>
      <vt:lpstr>Модель HSV</vt:lpstr>
      <vt:lpstr>Цветовой шестигранный конус HSV</vt:lpstr>
      <vt:lpstr>Уравновешивание цвета</vt:lpstr>
      <vt:lpstr>Функции уравновешивания по цвету</vt:lpstr>
      <vt:lpstr>Цветовой стандарт международной комиссии по освещению(МКО)</vt:lpstr>
      <vt:lpstr>Цветовой стандарт МКО</vt:lpstr>
      <vt:lpstr>Цветовой стандарт МКО</vt:lpstr>
      <vt:lpstr>Координаты цветности</vt:lpstr>
      <vt:lpstr>Цветовой стандарт МКО</vt:lpstr>
      <vt:lpstr>Цветовой стандарт МКО</vt:lpstr>
      <vt:lpstr>Цветовой график МКО</vt:lpstr>
      <vt:lpstr>Цветовой график МКО</vt:lpstr>
      <vt:lpstr>Цветовой охват RGB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конфликтов </dc:title>
  <dc:creator>Валерий И. Заяц</dc:creator>
  <cp:lastModifiedBy>Владелец</cp:lastModifiedBy>
  <cp:revision>94</cp:revision>
  <dcterms:created xsi:type="dcterms:W3CDTF">2018-09-10T07:12:08Z</dcterms:created>
  <dcterms:modified xsi:type="dcterms:W3CDTF">2021-04-13T07:23:57Z</dcterms:modified>
</cp:coreProperties>
</file>