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96589F-6379-4E40-89F9-C7EE9356B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967" y="685802"/>
            <a:ext cx="7766936" cy="1024466"/>
          </a:xfrm>
        </p:spPr>
        <p:txBody>
          <a:bodyPr/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 РІШЕННЯ </a:t>
            </a:r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ЦИФРОВОМУ МАРКЕТИНГУ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057C60-2CB3-4212-BF63-3F4540B1A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1667" y="2880550"/>
            <a:ext cx="7766936" cy="1096899"/>
          </a:xfrm>
        </p:spPr>
        <p:txBody>
          <a:bodyPr/>
          <a:lstStyle/>
          <a:p>
            <a:pPr algn="ctr"/>
            <a:r>
              <a:rPr lang="uk-UA" dirty="0">
                <a:solidFill>
                  <a:srgbClr val="7030A0"/>
                </a:solidFill>
              </a:rPr>
              <a:t>Лекція 9 </a:t>
            </a:r>
          </a:p>
        </p:txBody>
      </p:sp>
    </p:spTree>
    <p:extLst>
      <p:ext uri="{BB962C8B-B14F-4D97-AF65-F5344CB8AC3E}">
        <p14:creationId xmlns:p14="http://schemas.microsoft.com/office/powerpoint/2010/main" val="3945142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63138AB-64A0-446A-879A-9AF76CBDE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034" y="58578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Принципи стратегічного планування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цифровому маркетингу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Стратегія підприємства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цифровому маркетингу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Цифровий маркетинг матеріальних та інформаційних товарів</a:t>
            </a:r>
          </a:p>
        </p:txBody>
      </p:sp>
    </p:spTree>
    <p:extLst>
      <p:ext uri="{BB962C8B-B14F-4D97-AF65-F5344CB8AC3E}">
        <p14:creationId xmlns:p14="http://schemas.microsoft.com/office/powerpoint/2010/main" val="2850938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6F1B47-0357-4919-B90A-11CE531D4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6300"/>
          </a:xfrm>
        </p:spPr>
        <p:txBody>
          <a:bodyPr>
            <a:normAutofit fontScale="90000"/>
          </a:bodyPr>
          <a:lstStyle/>
          <a:p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Принципи стратегічного планування у цифровому маркетингу</a:t>
            </a:r>
            <a:br>
              <a:rPr lang="ru-RU" dirty="0"/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2C84AC-74D8-49D8-851B-E016CD73E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949266" cy="51915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 цифрового маркетингу: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замовлення товарів у будь-який час і з будь-якого місця;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можливість вивчення та ознайомлення з ціною, якістю,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терміном, наявністю в продажі;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об’єктивність вибору покупки.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 переваги, що надають онлайнові служби у маркетингу: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інформація про стан ринкової ситуації;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більш дешева Інтернет-реклама;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інтерактивний режим взаємовідносин із споживачами;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можливість визначення кількості звернень до сайту фізичних та юридичних осіб.</a:t>
            </a:r>
          </a:p>
        </p:txBody>
      </p:sp>
    </p:spTree>
    <p:extLst>
      <p:ext uri="{BB962C8B-B14F-4D97-AF65-F5344CB8AC3E}">
        <p14:creationId xmlns:p14="http://schemas.microsoft.com/office/powerpoint/2010/main" val="488690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57B8493-1EE8-4768-9146-4A38BBC85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0"/>
            <a:ext cx="6581775" cy="699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95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2229DC7-6C3A-461B-B990-D2007EC68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141" y="635000"/>
            <a:ext cx="8925109" cy="40132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382FEE-6FEC-41FB-8DEA-5D7B1CDF7BBD}"/>
              </a:ext>
            </a:extLst>
          </p:cNvPr>
          <p:cNvSpPr txBox="1"/>
          <p:nvPr/>
        </p:nvSpPr>
        <p:spPr>
          <a:xfrm>
            <a:off x="2406650" y="56128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Інтернет-бізнесу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18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9CD70-5E98-4370-90F8-633AB0AFB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5800"/>
          </a:xfrm>
        </p:spPr>
        <p:txBody>
          <a:bodyPr>
            <a:normAutofit fontScale="90000"/>
          </a:bodyPr>
          <a:lstStyle/>
          <a:p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Стратегія підприємства у цифровому маркетингу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/>
            </a:br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D591A3-3926-4FD7-A42C-8B5A0945433B}"/>
              </a:ext>
            </a:extLst>
          </p:cNvPr>
          <p:cNvSpPr txBox="1"/>
          <p:nvPr/>
        </p:nvSpPr>
        <p:spPr>
          <a:xfrm>
            <a:off x="588434" y="1295400"/>
            <a:ext cx="919056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у цифровому маркетингу 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доступу до динамічної і багатогранної маркетингової інформації;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зменшення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внутрішньофірмових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маркетингових витрат;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розширення потенціалу просування товарів, послуг, бренду;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розвитку додаткових специфічних каналів розподілу.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6DF959-E143-44AB-8534-9E6FE4E1FF85}"/>
              </a:ext>
            </a:extLst>
          </p:cNvPr>
          <p:cNvSpPr txBox="1"/>
          <p:nvPr/>
        </p:nvSpPr>
        <p:spPr>
          <a:xfrm>
            <a:off x="402696" y="3603724"/>
            <a:ext cx="993510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-маркетингу.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Створення внутрішньої і зовнішньої локальних мереж 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інтранет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екстранет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переміщення туди частини менеджменту і маркетингових функцій підприємств.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Інтернет-маркетингових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241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10B919-C12B-4A8B-AD30-399D6AA22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634" y="114300"/>
            <a:ext cx="8596668" cy="939800"/>
          </a:xfrm>
        </p:spPr>
        <p:txBody>
          <a:bodyPr>
            <a:normAutofit fontScale="90000"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Цифровий маркетинг матеріальних та інформаційних товарів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2DFD5F7-1E4C-490A-9271-F36493FB0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624" y="1059766"/>
            <a:ext cx="6643076" cy="5397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9D32E0-9111-4209-9399-C23C3A6A593D}"/>
              </a:ext>
            </a:extLst>
          </p:cNvPr>
          <p:cNvSpPr txBox="1"/>
          <p:nvPr/>
        </p:nvSpPr>
        <p:spPr>
          <a:xfrm>
            <a:off x="1527618" y="6374368"/>
            <a:ext cx="87974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Частка різних груп товарів і послуг у загальному обсязі продажів</a:t>
            </a:r>
          </a:p>
        </p:txBody>
      </p:sp>
    </p:spTree>
    <p:extLst>
      <p:ext uri="{BB962C8B-B14F-4D97-AF65-F5344CB8AC3E}">
        <p14:creationId xmlns:p14="http://schemas.microsoft.com/office/powerpoint/2010/main" val="2751858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D501A6D-9559-4D2D-8D2D-7B1257408D6F}"/>
              </a:ext>
            </a:extLst>
          </p:cNvPr>
          <p:cNvSpPr txBox="1"/>
          <p:nvPr/>
        </p:nvSpPr>
        <p:spPr>
          <a:xfrm>
            <a:off x="342900" y="219492"/>
            <a:ext cx="965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інформаційних товарів: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можливість тиражування нескінченної кількості разів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малому обсязі простору за малі інтервали часу;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збереження товару у продавця після продажу його покупцю;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принципова фізична можливість подальшого тиражування й продажу товару покупцю;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відсутність фізичних перешкод безоплатного присвоєння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 товарів;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для одержання благ основним стає не фізичне володіння засобами виробництва, а інтелектуальна здатність їхнього використання.</a:t>
            </a:r>
          </a:p>
        </p:txBody>
      </p:sp>
    </p:spTree>
    <p:extLst>
      <p:ext uri="{BB962C8B-B14F-4D97-AF65-F5344CB8AC3E}">
        <p14:creationId xmlns:p14="http://schemas.microsoft.com/office/powerpoint/2010/main" val="347424628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258</TotalTime>
  <Words>308</Words>
  <Application>Microsoft Office PowerPoint</Application>
  <PresentationFormat>Широкоэкранный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Аспект</vt:lpstr>
      <vt:lpstr>СТРАТЕГІЧНІ РІШЕННЯ  У ЦИФРОВОМУ МАРКЕТИНГУ</vt:lpstr>
      <vt:lpstr>Презентация PowerPoint</vt:lpstr>
      <vt:lpstr>1. Принципи стратегічного планування у цифровому маркетингу </vt:lpstr>
      <vt:lpstr>Презентация PowerPoint</vt:lpstr>
      <vt:lpstr>Презентация PowerPoint</vt:lpstr>
      <vt:lpstr>2. Стратегія підприємства у цифровому маркетингу  </vt:lpstr>
      <vt:lpstr>3. Цифровий маркетинг матеріальних та інформаційних товарів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ФОРМУВАННЯ  СИСТЕМ ЦИФРОВОГО МАРКЕТИНГУ</dc:title>
  <dc:creator>M Ivanov</dc:creator>
  <cp:lastModifiedBy>M Ivanov</cp:lastModifiedBy>
  <cp:revision>12</cp:revision>
  <dcterms:created xsi:type="dcterms:W3CDTF">2023-04-08T05:45:09Z</dcterms:created>
  <dcterms:modified xsi:type="dcterms:W3CDTF">2023-04-15T08:01:34Z</dcterms:modified>
</cp:coreProperties>
</file>