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C709-611C-42BC-AD9E-F9861F792671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26F6-82FE-44AA-BE9D-C083E629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89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C709-611C-42BC-AD9E-F9861F792671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26F6-82FE-44AA-BE9D-C083E629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89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C709-611C-42BC-AD9E-F9861F792671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26F6-82FE-44AA-BE9D-C083E629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6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C709-611C-42BC-AD9E-F9861F792671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26F6-82FE-44AA-BE9D-C083E629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4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C709-611C-42BC-AD9E-F9861F792671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26F6-82FE-44AA-BE9D-C083E629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4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C709-611C-42BC-AD9E-F9861F792671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26F6-82FE-44AA-BE9D-C083E629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6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C709-611C-42BC-AD9E-F9861F792671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26F6-82FE-44AA-BE9D-C083E629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C709-611C-42BC-AD9E-F9861F792671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26F6-82FE-44AA-BE9D-C083E629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4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C709-611C-42BC-AD9E-F9861F792671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26F6-82FE-44AA-BE9D-C083E629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9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C709-611C-42BC-AD9E-F9861F792671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26F6-82FE-44AA-BE9D-C083E629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8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C709-611C-42BC-AD9E-F9861F792671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26F6-82FE-44AA-BE9D-C083E629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C709-611C-42BC-AD9E-F9861F792671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826F6-82FE-44AA-BE9D-C083E629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7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Проектирование отделений непрерывной разливки стали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957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90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79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38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99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9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28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03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11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7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27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37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17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50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38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93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06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89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33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74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39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10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02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7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68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7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3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05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35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9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73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95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9" y="0"/>
            <a:ext cx="9306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050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Широкоэкранный</PresentationFormat>
  <Paragraphs>1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Проектирование отделений непрерывной разливки стали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Проектирование отделений непрерывной разливки стали</dc:title>
  <dc:creator>nazarkirichenko08@gmail.com</dc:creator>
  <cp:lastModifiedBy>nazarkirichenko08@gmail.com</cp:lastModifiedBy>
  <cp:revision>1</cp:revision>
  <dcterms:created xsi:type="dcterms:W3CDTF">2020-04-04T21:01:14Z</dcterms:created>
  <dcterms:modified xsi:type="dcterms:W3CDTF">2020-04-04T21:01:24Z</dcterms:modified>
</cp:coreProperties>
</file>