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A09530-5DF0-44B0-88C7-C19DABFD7EAA}" type="doc">
      <dgm:prSet loTypeId="urn:microsoft.com/office/officeart/2005/8/layout/radial1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32D9866-1A38-41B3-A36A-5EF4598D7A31}">
      <dgm:prSet phldrT="[Текст]"/>
      <dgm:spPr/>
      <dgm:t>
        <a:bodyPr/>
        <a:lstStyle/>
        <a:p>
          <a:r>
            <a:rPr lang="uk-UA" b="1" i="1" dirty="0"/>
            <a:t>За предметом регулювання</a:t>
          </a:r>
          <a:endParaRPr lang="ru-RU" dirty="0"/>
        </a:p>
      </dgm:t>
    </dgm:pt>
    <dgm:pt modelId="{FFA5BE8B-CDDD-49C3-8C1E-691AEECC4263}" type="parTrans" cxnId="{0A6EBBEF-D88D-4D52-A175-C8248F754023}">
      <dgm:prSet/>
      <dgm:spPr/>
      <dgm:t>
        <a:bodyPr/>
        <a:lstStyle/>
        <a:p>
          <a:endParaRPr lang="ru-RU"/>
        </a:p>
      </dgm:t>
    </dgm:pt>
    <dgm:pt modelId="{D617CBB7-80C7-4163-8C21-0784FEFCB5C7}" type="sibTrans" cxnId="{0A6EBBEF-D88D-4D52-A175-C8248F754023}">
      <dgm:prSet/>
      <dgm:spPr/>
      <dgm:t>
        <a:bodyPr/>
        <a:lstStyle/>
        <a:p>
          <a:endParaRPr lang="ru-RU"/>
        </a:p>
      </dgm:t>
    </dgm:pt>
    <dgm:pt modelId="{FBF260A7-BFDE-4177-A6B7-E54B0731C5B3}">
      <dgm:prSet phldrT="[Текст]" custT="1"/>
      <dgm:spPr/>
      <dgm:t>
        <a:bodyPr/>
        <a:lstStyle/>
        <a:p>
          <a:r>
            <a:rPr lang="ru-RU" sz="2400" b="1" i="1" dirty="0" err="1">
              <a:solidFill>
                <a:schemeClr val="tx1"/>
              </a:solidFill>
            </a:rPr>
            <a:t>Політичні</a:t>
          </a:r>
          <a:r>
            <a:rPr lang="ru-RU" sz="2400" dirty="0">
              <a:solidFill>
                <a:schemeClr val="tx1"/>
              </a:solidFill>
            </a:rPr>
            <a:t>, </a:t>
          </a:r>
          <a:r>
            <a:rPr lang="ru-RU" sz="1800" dirty="0" err="1">
              <a:solidFill>
                <a:schemeClr val="tx1"/>
              </a:solidFill>
            </a:rPr>
            <a:t>але</a:t>
          </a:r>
          <a:r>
            <a:rPr lang="ru-RU" sz="1800" dirty="0">
              <a:solidFill>
                <a:schemeClr val="tx1"/>
              </a:solidFill>
            </a:rPr>
            <a:t> </a:t>
          </a:r>
          <a:r>
            <a:rPr lang="ru-RU" sz="1800" dirty="0" err="1">
              <a:solidFill>
                <a:schemeClr val="tx1"/>
              </a:solidFill>
            </a:rPr>
            <a:t>ті</a:t>
          </a:r>
          <a:r>
            <a:rPr lang="ru-RU" sz="1800" dirty="0">
              <a:solidFill>
                <a:schemeClr val="tx1"/>
              </a:solidFill>
            </a:rPr>
            <a:t>, </a:t>
          </a:r>
          <a:r>
            <a:rPr lang="ru-RU" sz="1800" dirty="0" err="1">
              <a:solidFill>
                <a:schemeClr val="tx1"/>
              </a:solidFill>
            </a:rPr>
            <a:t>що</a:t>
          </a:r>
          <a:r>
            <a:rPr lang="ru-RU" sz="1800" dirty="0">
              <a:solidFill>
                <a:schemeClr val="tx1"/>
              </a:solidFill>
            </a:rPr>
            <a:t> </a:t>
          </a:r>
          <a:r>
            <a:rPr lang="ru-RU" sz="1800" dirty="0" err="1">
              <a:solidFill>
                <a:schemeClr val="tx1"/>
              </a:solidFill>
            </a:rPr>
            <a:t>містять</a:t>
          </a:r>
          <a:r>
            <a:rPr lang="ru-RU" sz="1800" dirty="0">
              <a:solidFill>
                <a:schemeClr val="tx1"/>
              </a:solidFill>
            </a:rPr>
            <a:t> </a:t>
          </a:r>
          <a:r>
            <a:rPr lang="ru-RU" sz="1800" dirty="0" err="1">
              <a:solidFill>
                <a:schemeClr val="tx1"/>
              </a:solidFill>
            </a:rPr>
            <a:t>норми</a:t>
          </a:r>
          <a:r>
            <a:rPr lang="ru-RU" sz="1800" dirty="0">
              <a:solidFill>
                <a:schemeClr val="tx1"/>
              </a:solidFill>
            </a:rPr>
            <a:t> </a:t>
          </a:r>
          <a:r>
            <a:rPr lang="ru-RU" sz="1800" dirty="0" err="1">
              <a:solidFill>
                <a:schemeClr val="tx1"/>
              </a:solidFill>
            </a:rPr>
            <a:t>з</a:t>
          </a:r>
          <a:r>
            <a:rPr lang="ru-RU" sz="1800" dirty="0">
              <a:solidFill>
                <a:schemeClr val="tx1"/>
              </a:solidFill>
            </a:rPr>
            <a:t> </a:t>
          </a:r>
          <a:r>
            <a:rPr lang="ru-RU" sz="1800" dirty="0" err="1">
              <a:solidFill>
                <a:schemeClr val="tx1"/>
              </a:solidFill>
            </a:rPr>
            <a:t>економічних</a:t>
          </a:r>
          <a:r>
            <a:rPr lang="ru-RU" sz="1800" dirty="0">
              <a:solidFill>
                <a:schemeClr val="tx1"/>
              </a:solidFill>
            </a:rPr>
            <a:t> </a:t>
          </a:r>
          <a:r>
            <a:rPr lang="ru-RU" sz="1800" dirty="0" err="1">
              <a:solidFill>
                <a:schemeClr val="tx1"/>
              </a:solidFill>
            </a:rPr>
            <a:t>питань</a:t>
          </a:r>
          <a:endParaRPr lang="ru-RU" sz="1800" dirty="0">
            <a:solidFill>
              <a:schemeClr val="tx1"/>
            </a:solidFill>
          </a:endParaRPr>
        </a:p>
      </dgm:t>
    </dgm:pt>
    <dgm:pt modelId="{136F0FA7-90C2-4E24-8E66-45886EDBD406}" type="parTrans" cxnId="{81D0480F-C80A-46D4-9ECE-E19BB4E9A7F2}">
      <dgm:prSet/>
      <dgm:spPr/>
      <dgm:t>
        <a:bodyPr/>
        <a:lstStyle/>
        <a:p>
          <a:endParaRPr lang="ru-RU"/>
        </a:p>
      </dgm:t>
    </dgm:pt>
    <dgm:pt modelId="{A851F12A-33D7-4FA8-B84F-D757004AF2D2}" type="sibTrans" cxnId="{81D0480F-C80A-46D4-9ECE-E19BB4E9A7F2}">
      <dgm:prSet/>
      <dgm:spPr/>
      <dgm:t>
        <a:bodyPr/>
        <a:lstStyle/>
        <a:p>
          <a:endParaRPr lang="ru-RU"/>
        </a:p>
      </dgm:t>
    </dgm:pt>
    <dgm:pt modelId="{110CA800-E2B4-408B-890A-FC654F5BC1E1}">
      <dgm:prSet phldrT="[Текст]" custT="1"/>
      <dgm:spPr/>
      <dgm:t>
        <a:bodyPr/>
        <a:lstStyle/>
        <a:p>
          <a:r>
            <a:rPr lang="ru-RU" sz="2400" b="1" i="1" dirty="0" err="1">
              <a:solidFill>
                <a:schemeClr val="tx1"/>
              </a:solidFill>
            </a:rPr>
            <a:t>Економічні</a:t>
          </a:r>
          <a:r>
            <a:rPr lang="ru-RU" sz="2400" b="1" i="1" dirty="0">
              <a:solidFill>
                <a:schemeClr val="tx1"/>
              </a:solidFill>
            </a:rPr>
            <a:t> договори</a:t>
          </a:r>
          <a:endParaRPr lang="ru-RU" sz="2400" b="1" dirty="0">
            <a:solidFill>
              <a:schemeClr val="tx1"/>
            </a:solidFill>
          </a:endParaRPr>
        </a:p>
      </dgm:t>
    </dgm:pt>
    <dgm:pt modelId="{1593F6D1-2B8C-414C-80D3-DF6A7992F0D5}" type="parTrans" cxnId="{9FB39E19-D20F-45C5-9A66-044168CBF611}">
      <dgm:prSet/>
      <dgm:spPr/>
      <dgm:t>
        <a:bodyPr/>
        <a:lstStyle/>
        <a:p>
          <a:endParaRPr lang="ru-RU"/>
        </a:p>
      </dgm:t>
    </dgm:pt>
    <dgm:pt modelId="{CF4D7F5E-9294-4BE2-9257-385382CE00FC}" type="sibTrans" cxnId="{9FB39E19-D20F-45C5-9A66-044168CBF611}">
      <dgm:prSet/>
      <dgm:spPr/>
      <dgm:t>
        <a:bodyPr/>
        <a:lstStyle/>
        <a:p>
          <a:endParaRPr lang="ru-RU"/>
        </a:p>
      </dgm:t>
    </dgm:pt>
    <dgm:pt modelId="{D3B57996-9A68-4006-8CCE-65CDC99D4353}">
      <dgm:prSet phldrT="[Текст]" custT="1"/>
      <dgm:spPr/>
      <dgm:t>
        <a:bodyPr/>
        <a:lstStyle/>
        <a:p>
          <a:r>
            <a:rPr lang="ru-RU" sz="2000" b="1" i="1" dirty="0">
              <a:solidFill>
                <a:schemeClr val="tx1"/>
              </a:solidFill>
            </a:rPr>
            <a:t>Договори,</a:t>
          </a:r>
          <a:r>
            <a:rPr lang="ru-RU" sz="1800" b="1" i="1" dirty="0">
              <a:solidFill>
                <a:schemeClr val="tx1"/>
              </a:solidFill>
            </a:rPr>
            <a:t> </a:t>
          </a:r>
          <a:r>
            <a:rPr lang="ru-RU" sz="1800" b="1" i="1" dirty="0" err="1">
              <a:solidFill>
                <a:schemeClr val="tx1"/>
              </a:solidFill>
            </a:rPr>
            <a:t>щодо</a:t>
          </a:r>
          <a:r>
            <a:rPr lang="ru-RU" sz="1800" b="1" i="1" dirty="0">
              <a:solidFill>
                <a:schemeClr val="tx1"/>
              </a:solidFill>
            </a:rPr>
            <a:t> </a:t>
          </a:r>
          <a:r>
            <a:rPr lang="ru-RU" sz="2000" b="1" i="1" dirty="0" err="1">
              <a:solidFill>
                <a:schemeClr val="tx1"/>
              </a:solidFill>
            </a:rPr>
            <a:t>заснування</a:t>
          </a:r>
          <a:r>
            <a:rPr lang="ru-RU" sz="2000" b="1" i="1" dirty="0">
              <a:solidFill>
                <a:schemeClr val="tx1"/>
              </a:solidFill>
            </a:rPr>
            <a:t> </a:t>
          </a:r>
          <a:r>
            <a:rPr lang="ru-RU" sz="2000" b="1" i="1" dirty="0" err="1">
              <a:solidFill>
                <a:schemeClr val="tx1"/>
              </a:solidFill>
            </a:rPr>
            <a:t>міжнародних</a:t>
          </a:r>
          <a:r>
            <a:rPr lang="ru-RU" sz="2000" b="1" i="1" dirty="0">
              <a:solidFill>
                <a:schemeClr val="tx1"/>
              </a:solidFill>
            </a:rPr>
            <a:t> </a:t>
          </a:r>
          <a:r>
            <a:rPr lang="ru-RU" sz="2000" b="1" i="1" dirty="0" err="1">
              <a:solidFill>
                <a:schemeClr val="tx1"/>
              </a:solidFill>
            </a:rPr>
            <a:t>економічних</a:t>
          </a:r>
          <a:r>
            <a:rPr lang="ru-RU" sz="2000" b="1" i="1" dirty="0">
              <a:solidFill>
                <a:schemeClr val="tx1"/>
              </a:solidFill>
            </a:rPr>
            <a:t> </a:t>
          </a:r>
          <a:r>
            <a:rPr lang="ru-RU" sz="2000" b="1" i="1" dirty="0" err="1">
              <a:solidFill>
                <a:schemeClr val="tx1"/>
              </a:solidFill>
            </a:rPr>
            <a:t>організацій</a:t>
          </a:r>
          <a:endParaRPr lang="ru-RU" sz="2000" b="1" dirty="0">
            <a:solidFill>
              <a:schemeClr val="tx1"/>
            </a:solidFill>
          </a:endParaRPr>
        </a:p>
      </dgm:t>
    </dgm:pt>
    <dgm:pt modelId="{ABE8A706-296B-436A-AF4F-D3C50DCD0202}" type="parTrans" cxnId="{CC674C9E-FB4D-4C78-8205-A2762BD59441}">
      <dgm:prSet/>
      <dgm:spPr/>
      <dgm:t>
        <a:bodyPr/>
        <a:lstStyle/>
        <a:p>
          <a:endParaRPr lang="ru-RU"/>
        </a:p>
      </dgm:t>
    </dgm:pt>
    <dgm:pt modelId="{A9269353-34EE-43A4-A87F-DCCDDDD79A2D}" type="sibTrans" cxnId="{CC674C9E-FB4D-4C78-8205-A2762BD59441}">
      <dgm:prSet/>
      <dgm:spPr/>
      <dgm:t>
        <a:bodyPr/>
        <a:lstStyle/>
        <a:p>
          <a:endParaRPr lang="ru-RU"/>
        </a:p>
      </dgm:t>
    </dgm:pt>
    <dgm:pt modelId="{D73C7AF3-C16B-40CE-B97F-F4069A6D9AD4}">
      <dgm:prSet phldrT="[Текст]"/>
      <dgm:spPr/>
      <dgm:t>
        <a:bodyPr/>
        <a:lstStyle/>
        <a:p>
          <a:endParaRPr lang="ru-RU" dirty="0"/>
        </a:p>
      </dgm:t>
    </dgm:pt>
    <dgm:pt modelId="{420B28F4-D3C0-476F-B064-F6DCDB360041}" type="parTrans" cxnId="{07240658-BF2E-4E0D-9DFD-9C24701DBC90}">
      <dgm:prSet/>
      <dgm:spPr/>
      <dgm:t>
        <a:bodyPr/>
        <a:lstStyle/>
        <a:p>
          <a:endParaRPr lang="ru-RU"/>
        </a:p>
      </dgm:t>
    </dgm:pt>
    <dgm:pt modelId="{58328DA7-B7E4-4A6B-ABAF-5C70E3C636DD}" type="sibTrans" cxnId="{07240658-BF2E-4E0D-9DFD-9C24701DBC90}">
      <dgm:prSet/>
      <dgm:spPr/>
      <dgm:t>
        <a:bodyPr/>
        <a:lstStyle/>
        <a:p>
          <a:endParaRPr lang="ru-RU"/>
        </a:p>
      </dgm:t>
    </dgm:pt>
    <dgm:pt modelId="{697DDAFE-A3DE-45F0-9C1F-6C128D76E010}" type="pres">
      <dgm:prSet presAssocID="{54A09530-5DF0-44B0-88C7-C19DABFD7EA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5B783A4-8BA2-44F4-B46F-5435A80CF2F0}" type="pres">
      <dgm:prSet presAssocID="{532D9866-1A38-41B3-A36A-5EF4598D7A31}" presName="centerShape" presStyleLbl="node0" presStyleIdx="0" presStyleCnt="1" custScaleX="139298" custLinFactNeighborX="549" custLinFactNeighborY="-8318"/>
      <dgm:spPr/>
    </dgm:pt>
    <dgm:pt modelId="{176B82B6-03C3-4321-9CF6-DABA22BB7857}" type="pres">
      <dgm:prSet presAssocID="{136F0FA7-90C2-4E24-8E66-45886EDBD406}" presName="Name9" presStyleLbl="parChTrans1D2" presStyleIdx="0" presStyleCnt="3"/>
      <dgm:spPr/>
    </dgm:pt>
    <dgm:pt modelId="{E324CC7B-C9CF-4908-A3D3-9D1C2265ACC5}" type="pres">
      <dgm:prSet presAssocID="{136F0FA7-90C2-4E24-8E66-45886EDBD406}" presName="connTx" presStyleLbl="parChTrans1D2" presStyleIdx="0" presStyleCnt="3"/>
      <dgm:spPr/>
    </dgm:pt>
    <dgm:pt modelId="{07DF635B-DE2C-4B77-A14F-8FBE69614D48}" type="pres">
      <dgm:prSet presAssocID="{FBF260A7-BFDE-4177-A6B7-E54B0731C5B3}" presName="node" presStyleLbl="node1" presStyleIdx="0" presStyleCnt="3" custScaleX="153194">
        <dgm:presLayoutVars>
          <dgm:bulletEnabled val="1"/>
        </dgm:presLayoutVars>
      </dgm:prSet>
      <dgm:spPr/>
    </dgm:pt>
    <dgm:pt modelId="{BD1AD09F-1893-4E4F-82CC-C490421953D0}" type="pres">
      <dgm:prSet presAssocID="{1593F6D1-2B8C-414C-80D3-DF6A7992F0D5}" presName="Name9" presStyleLbl="parChTrans1D2" presStyleIdx="1" presStyleCnt="3"/>
      <dgm:spPr/>
    </dgm:pt>
    <dgm:pt modelId="{3886508B-7C4E-4C8F-8538-C7FD2A9130CB}" type="pres">
      <dgm:prSet presAssocID="{1593F6D1-2B8C-414C-80D3-DF6A7992F0D5}" presName="connTx" presStyleLbl="parChTrans1D2" presStyleIdx="1" presStyleCnt="3"/>
      <dgm:spPr/>
    </dgm:pt>
    <dgm:pt modelId="{8B167B2E-9DBE-4375-B821-1D78E0BEACE8}" type="pres">
      <dgm:prSet presAssocID="{110CA800-E2B4-408B-890A-FC654F5BC1E1}" presName="node" presStyleLbl="node1" presStyleIdx="1" presStyleCnt="3" custScaleX="146930" custRadScaleRad="100170" custRadScaleInc="936">
        <dgm:presLayoutVars>
          <dgm:bulletEnabled val="1"/>
        </dgm:presLayoutVars>
      </dgm:prSet>
      <dgm:spPr/>
    </dgm:pt>
    <dgm:pt modelId="{8EE457EB-DE95-4994-B9D7-F029397F7B05}" type="pres">
      <dgm:prSet presAssocID="{ABE8A706-296B-436A-AF4F-D3C50DCD0202}" presName="Name9" presStyleLbl="parChTrans1D2" presStyleIdx="2" presStyleCnt="3"/>
      <dgm:spPr/>
    </dgm:pt>
    <dgm:pt modelId="{6DB2B039-7735-46B6-8861-640C67184636}" type="pres">
      <dgm:prSet presAssocID="{ABE8A706-296B-436A-AF4F-D3C50DCD0202}" presName="connTx" presStyleLbl="parChTrans1D2" presStyleIdx="2" presStyleCnt="3"/>
      <dgm:spPr/>
    </dgm:pt>
    <dgm:pt modelId="{276BC6CB-30D3-4762-B0A1-59C87A81D7AA}" type="pres">
      <dgm:prSet presAssocID="{D3B57996-9A68-4006-8CCE-65CDC99D4353}" presName="node" presStyleLbl="node1" presStyleIdx="2" presStyleCnt="3" custScaleX="161508" custRadScaleRad="100677" custRadScaleInc="-652">
        <dgm:presLayoutVars>
          <dgm:bulletEnabled val="1"/>
        </dgm:presLayoutVars>
      </dgm:prSet>
      <dgm:spPr/>
    </dgm:pt>
  </dgm:ptLst>
  <dgm:cxnLst>
    <dgm:cxn modelId="{81D0480F-C80A-46D4-9ECE-E19BB4E9A7F2}" srcId="{532D9866-1A38-41B3-A36A-5EF4598D7A31}" destId="{FBF260A7-BFDE-4177-A6B7-E54B0731C5B3}" srcOrd="0" destOrd="0" parTransId="{136F0FA7-90C2-4E24-8E66-45886EDBD406}" sibTransId="{A851F12A-33D7-4FA8-B84F-D757004AF2D2}"/>
    <dgm:cxn modelId="{81290314-95F8-43EE-AF68-53E551548926}" type="presOf" srcId="{FBF260A7-BFDE-4177-A6B7-E54B0731C5B3}" destId="{07DF635B-DE2C-4B77-A14F-8FBE69614D48}" srcOrd="0" destOrd="0" presId="urn:microsoft.com/office/officeart/2005/8/layout/radial1"/>
    <dgm:cxn modelId="{BD254517-B06D-4AA8-B7F3-74586B71A942}" type="presOf" srcId="{1593F6D1-2B8C-414C-80D3-DF6A7992F0D5}" destId="{BD1AD09F-1893-4E4F-82CC-C490421953D0}" srcOrd="0" destOrd="0" presId="urn:microsoft.com/office/officeart/2005/8/layout/radial1"/>
    <dgm:cxn modelId="{43C87C18-8F88-4908-9627-37ADAD661EC4}" type="presOf" srcId="{ABE8A706-296B-436A-AF4F-D3C50DCD0202}" destId="{8EE457EB-DE95-4994-B9D7-F029397F7B05}" srcOrd="0" destOrd="0" presId="urn:microsoft.com/office/officeart/2005/8/layout/radial1"/>
    <dgm:cxn modelId="{9FB39E19-D20F-45C5-9A66-044168CBF611}" srcId="{532D9866-1A38-41B3-A36A-5EF4598D7A31}" destId="{110CA800-E2B4-408B-890A-FC654F5BC1E1}" srcOrd="1" destOrd="0" parTransId="{1593F6D1-2B8C-414C-80D3-DF6A7992F0D5}" sibTransId="{CF4D7F5E-9294-4BE2-9257-385382CE00FC}"/>
    <dgm:cxn modelId="{ED4C5D2A-A7F7-4EDF-8B8D-A8D6A50A6023}" type="presOf" srcId="{1593F6D1-2B8C-414C-80D3-DF6A7992F0D5}" destId="{3886508B-7C4E-4C8F-8538-C7FD2A9130CB}" srcOrd="1" destOrd="0" presId="urn:microsoft.com/office/officeart/2005/8/layout/radial1"/>
    <dgm:cxn modelId="{995C4146-31D5-41F4-8901-9544B038472C}" type="presOf" srcId="{136F0FA7-90C2-4E24-8E66-45886EDBD406}" destId="{E324CC7B-C9CF-4908-A3D3-9D1C2265ACC5}" srcOrd="1" destOrd="0" presId="urn:microsoft.com/office/officeart/2005/8/layout/radial1"/>
    <dgm:cxn modelId="{9691976A-85BE-4E92-B29D-2C0F84466940}" type="presOf" srcId="{110CA800-E2B4-408B-890A-FC654F5BC1E1}" destId="{8B167B2E-9DBE-4375-B821-1D78E0BEACE8}" srcOrd="0" destOrd="0" presId="urn:microsoft.com/office/officeart/2005/8/layout/radial1"/>
    <dgm:cxn modelId="{E2552471-7E21-4E2E-9F28-B8CFDEF17F67}" type="presOf" srcId="{54A09530-5DF0-44B0-88C7-C19DABFD7EAA}" destId="{697DDAFE-A3DE-45F0-9C1F-6C128D76E010}" srcOrd="0" destOrd="0" presId="urn:microsoft.com/office/officeart/2005/8/layout/radial1"/>
    <dgm:cxn modelId="{07240658-BF2E-4E0D-9DFD-9C24701DBC90}" srcId="{54A09530-5DF0-44B0-88C7-C19DABFD7EAA}" destId="{D73C7AF3-C16B-40CE-B97F-F4069A6D9AD4}" srcOrd="1" destOrd="0" parTransId="{420B28F4-D3C0-476F-B064-F6DCDB360041}" sibTransId="{58328DA7-B7E4-4A6B-ABAF-5C70E3C636DD}"/>
    <dgm:cxn modelId="{CC674C9E-FB4D-4C78-8205-A2762BD59441}" srcId="{532D9866-1A38-41B3-A36A-5EF4598D7A31}" destId="{D3B57996-9A68-4006-8CCE-65CDC99D4353}" srcOrd="2" destOrd="0" parTransId="{ABE8A706-296B-436A-AF4F-D3C50DCD0202}" sibTransId="{A9269353-34EE-43A4-A87F-DCCDDDD79A2D}"/>
    <dgm:cxn modelId="{82C3B3C9-BEF4-4917-830E-87619B8AE0B0}" type="presOf" srcId="{D3B57996-9A68-4006-8CCE-65CDC99D4353}" destId="{276BC6CB-30D3-4762-B0A1-59C87A81D7AA}" srcOrd="0" destOrd="0" presId="urn:microsoft.com/office/officeart/2005/8/layout/radial1"/>
    <dgm:cxn modelId="{D31847E4-6517-4862-A626-756EF152E47B}" type="presOf" srcId="{ABE8A706-296B-436A-AF4F-D3C50DCD0202}" destId="{6DB2B039-7735-46B6-8861-640C67184636}" srcOrd="1" destOrd="0" presId="urn:microsoft.com/office/officeart/2005/8/layout/radial1"/>
    <dgm:cxn modelId="{1E18D6EA-D5D6-4D9D-84EF-9468ADE14D76}" type="presOf" srcId="{532D9866-1A38-41B3-A36A-5EF4598D7A31}" destId="{C5B783A4-8BA2-44F4-B46F-5435A80CF2F0}" srcOrd="0" destOrd="0" presId="urn:microsoft.com/office/officeart/2005/8/layout/radial1"/>
    <dgm:cxn modelId="{0A6EBBEF-D88D-4D52-A175-C8248F754023}" srcId="{54A09530-5DF0-44B0-88C7-C19DABFD7EAA}" destId="{532D9866-1A38-41B3-A36A-5EF4598D7A31}" srcOrd="0" destOrd="0" parTransId="{FFA5BE8B-CDDD-49C3-8C1E-691AEECC4263}" sibTransId="{D617CBB7-80C7-4163-8C21-0784FEFCB5C7}"/>
    <dgm:cxn modelId="{F95E40F0-CE95-42BA-8049-D498D10C9B39}" type="presOf" srcId="{136F0FA7-90C2-4E24-8E66-45886EDBD406}" destId="{176B82B6-03C3-4321-9CF6-DABA22BB7857}" srcOrd="0" destOrd="0" presId="urn:microsoft.com/office/officeart/2005/8/layout/radial1"/>
    <dgm:cxn modelId="{CBCB69A1-1102-4132-A976-780A9CEDA800}" type="presParOf" srcId="{697DDAFE-A3DE-45F0-9C1F-6C128D76E010}" destId="{C5B783A4-8BA2-44F4-B46F-5435A80CF2F0}" srcOrd="0" destOrd="0" presId="urn:microsoft.com/office/officeart/2005/8/layout/radial1"/>
    <dgm:cxn modelId="{BAF7EDD5-22AB-4B9A-B5DB-E7F19F99954A}" type="presParOf" srcId="{697DDAFE-A3DE-45F0-9C1F-6C128D76E010}" destId="{176B82B6-03C3-4321-9CF6-DABA22BB7857}" srcOrd="1" destOrd="0" presId="urn:microsoft.com/office/officeart/2005/8/layout/radial1"/>
    <dgm:cxn modelId="{E11832BE-1E8F-42AE-9F4A-1E7B161A4175}" type="presParOf" srcId="{176B82B6-03C3-4321-9CF6-DABA22BB7857}" destId="{E324CC7B-C9CF-4908-A3D3-9D1C2265ACC5}" srcOrd="0" destOrd="0" presId="urn:microsoft.com/office/officeart/2005/8/layout/radial1"/>
    <dgm:cxn modelId="{AB9E7812-48B5-4532-96C6-6FCC7A76340E}" type="presParOf" srcId="{697DDAFE-A3DE-45F0-9C1F-6C128D76E010}" destId="{07DF635B-DE2C-4B77-A14F-8FBE69614D48}" srcOrd="2" destOrd="0" presId="urn:microsoft.com/office/officeart/2005/8/layout/radial1"/>
    <dgm:cxn modelId="{18270F2C-5687-4412-95B6-25BA053701EA}" type="presParOf" srcId="{697DDAFE-A3DE-45F0-9C1F-6C128D76E010}" destId="{BD1AD09F-1893-4E4F-82CC-C490421953D0}" srcOrd="3" destOrd="0" presId="urn:microsoft.com/office/officeart/2005/8/layout/radial1"/>
    <dgm:cxn modelId="{419C2B62-E43D-4D05-8599-1E02FC7D47B6}" type="presParOf" srcId="{BD1AD09F-1893-4E4F-82CC-C490421953D0}" destId="{3886508B-7C4E-4C8F-8538-C7FD2A9130CB}" srcOrd="0" destOrd="0" presId="urn:microsoft.com/office/officeart/2005/8/layout/radial1"/>
    <dgm:cxn modelId="{A04708D5-2BEC-4EE8-A545-ED24609B7C3A}" type="presParOf" srcId="{697DDAFE-A3DE-45F0-9C1F-6C128D76E010}" destId="{8B167B2E-9DBE-4375-B821-1D78E0BEACE8}" srcOrd="4" destOrd="0" presId="urn:microsoft.com/office/officeart/2005/8/layout/radial1"/>
    <dgm:cxn modelId="{3FC182D4-9AF2-4A64-A6DC-CF702EB71974}" type="presParOf" srcId="{697DDAFE-A3DE-45F0-9C1F-6C128D76E010}" destId="{8EE457EB-DE95-4994-B9D7-F029397F7B05}" srcOrd="5" destOrd="0" presId="urn:microsoft.com/office/officeart/2005/8/layout/radial1"/>
    <dgm:cxn modelId="{E32F463F-5E75-4D39-BB03-D2FDB7CECF16}" type="presParOf" srcId="{8EE457EB-DE95-4994-B9D7-F029397F7B05}" destId="{6DB2B039-7735-46B6-8861-640C67184636}" srcOrd="0" destOrd="0" presId="urn:microsoft.com/office/officeart/2005/8/layout/radial1"/>
    <dgm:cxn modelId="{4BF4285D-8D65-41E7-824E-9E6E84417E2A}" type="presParOf" srcId="{697DDAFE-A3DE-45F0-9C1F-6C128D76E010}" destId="{276BC6CB-30D3-4762-B0A1-59C87A81D7AA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EC5BA8-BCE4-41E5-A169-5EFE843CDCEC}" type="doc">
      <dgm:prSet loTypeId="urn:microsoft.com/office/officeart/2005/8/layout/radial1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D1A8B10-DFA2-4D57-BFAD-C550FDF50D96}">
      <dgm:prSet phldrT="[Текст]" custT="1"/>
      <dgm:spPr/>
      <dgm:t>
        <a:bodyPr/>
        <a:lstStyle/>
        <a:p>
          <a:r>
            <a:rPr lang="uk-UA" sz="2400" b="1" i="1" dirty="0"/>
            <a:t>За сферою дії:</a:t>
          </a:r>
          <a:endParaRPr lang="ru-RU" sz="2400" dirty="0"/>
        </a:p>
      </dgm:t>
    </dgm:pt>
    <dgm:pt modelId="{058C6E8B-CA5C-4F5E-A006-8BA50F46B74A}" type="parTrans" cxnId="{11AA7F94-8F98-45C4-A494-F6010B983B12}">
      <dgm:prSet/>
      <dgm:spPr/>
      <dgm:t>
        <a:bodyPr/>
        <a:lstStyle/>
        <a:p>
          <a:endParaRPr lang="ru-RU"/>
        </a:p>
      </dgm:t>
    </dgm:pt>
    <dgm:pt modelId="{8627A099-E112-4997-A5A7-B4037784EBB4}" type="sibTrans" cxnId="{11AA7F94-8F98-45C4-A494-F6010B983B12}">
      <dgm:prSet/>
      <dgm:spPr/>
      <dgm:t>
        <a:bodyPr/>
        <a:lstStyle/>
        <a:p>
          <a:endParaRPr lang="ru-RU"/>
        </a:p>
      </dgm:t>
    </dgm:pt>
    <dgm:pt modelId="{C95502B4-8996-417E-BD16-1618E503C2AC}">
      <dgm:prSet phldrT="[Текст]" custT="1"/>
      <dgm:spPr/>
      <dgm:t>
        <a:bodyPr/>
        <a:lstStyle/>
        <a:p>
          <a:r>
            <a:rPr lang="ru-RU" sz="2400" b="1" i="1" dirty="0" err="1">
              <a:solidFill>
                <a:schemeClr val="tx1"/>
              </a:solidFill>
            </a:rPr>
            <a:t>Універсальні</a:t>
          </a:r>
          <a:endParaRPr lang="ru-RU" sz="2400" b="1" dirty="0">
            <a:solidFill>
              <a:schemeClr val="tx1"/>
            </a:solidFill>
          </a:endParaRPr>
        </a:p>
      </dgm:t>
    </dgm:pt>
    <dgm:pt modelId="{C2256697-5336-4915-8D5D-810FB9B9C5B4}" type="parTrans" cxnId="{78251BD2-C98B-48F9-A581-BDDEEDDA8B39}">
      <dgm:prSet/>
      <dgm:spPr/>
      <dgm:t>
        <a:bodyPr/>
        <a:lstStyle/>
        <a:p>
          <a:endParaRPr lang="ru-RU"/>
        </a:p>
      </dgm:t>
    </dgm:pt>
    <dgm:pt modelId="{52A032CD-82F7-436D-BC4B-059B4E6EAF8B}" type="sibTrans" cxnId="{78251BD2-C98B-48F9-A581-BDDEEDDA8B39}">
      <dgm:prSet/>
      <dgm:spPr/>
      <dgm:t>
        <a:bodyPr/>
        <a:lstStyle/>
        <a:p>
          <a:endParaRPr lang="ru-RU"/>
        </a:p>
      </dgm:t>
    </dgm:pt>
    <dgm:pt modelId="{AFAD4809-8DB5-4CCF-915E-AEE4074F2C66}">
      <dgm:prSet phldrT="[Текст]" custT="1"/>
      <dgm:spPr/>
      <dgm:t>
        <a:bodyPr/>
        <a:lstStyle/>
        <a:p>
          <a:r>
            <a:rPr lang="ru-RU" sz="2400" b="1" i="1" dirty="0" err="1">
              <a:solidFill>
                <a:schemeClr val="tx1"/>
              </a:solidFill>
            </a:rPr>
            <a:t>Регіональні</a:t>
          </a:r>
          <a:endParaRPr lang="ru-RU" sz="2400" b="1" dirty="0">
            <a:solidFill>
              <a:schemeClr val="tx1"/>
            </a:solidFill>
          </a:endParaRPr>
        </a:p>
      </dgm:t>
    </dgm:pt>
    <dgm:pt modelId="{6C83E6D4-B2E2-4771-8B1B-62C35113A788}" type="parTrans" cxnId="{BBD44A88-4E93-47A5-8931-0C78F7F045FE}">
      <dgm:prSet/>
      <dgm:spPr/>
      <dgm:t>
        <a:bodyPr/>
        <a:lstStyle/>
        <a:p>
          <a:endParaRPr lang="ru-RU"/>
        </a:p>
      </dgm:t>
    </dgm:pt>
    <dgm:pt modelId="{0A90DA9B-92C1-4B8C-9B92-E2B96E488748}" type="sibTrans" cxnId="{BBD44A88-4E93-47A5-8931-0C78F7F045FE}">
      <dgm:prSet/>
      <dgm:spPr/>
      <dgm:t>
        <a:bodyPr/>
        <a:lstStyle/>
        <a:p>
          <a:endParaRPr lang="ru-RU"/>
        </a:p>
      </dgm:t>
    </dgm:pt>
    <dgm:pt modelId="{98ECFE59-D0C0-4F08-A26D-8F4FFFC467E3}">
      <dgm:prSet phldrT="[Текст]"/>
      <dgm:spPr/>
      <dgm:t>
        <a:bodyPr/>
        <a:lstStyle/>
        <a:p>
          <a:endParaRPr lang="ru-RU" dirty="0"/>
        </a:p>
      </dgm:t>
    </dgm:pt>
    <dgm:pt modelId="{4E85C9A8-0003-497E-B019-0E1A36492894}" type="parTrans" cxnId="{2D414C03-7357-4385-A587-A9CB69657084}">
      <dgm:prSet/>
      <dgm:spPr/>
      <dgm:t>
        <a:bodyPr/>
        <a:lstStyle/>
        <a:p>
          <a:endParaRPr lang="ru-RU"/>
        </a:p>
      </dgm:t>
    </dgm:pt>
    <dgm:pt modelId="{37CD3551-B37D-4892-84EE-4ADF9ECCCCDC}" type="sibTrans" cxnId="{2D414C03-7357-4385-A587-A9CB69657084}">
      <dgm:prSet/>
      <dgm:spPr/>
      <dgm:t>
        <a:bodyPr/>
        <a:lstStyle/>
        <a:p>
          <a:endParaRPr lang="ru-RU"/>
        </a:p>
      </dgm:t>
    </dgm:pt>
    <dgm:pt modelId="{0D222A1D-B35F-4C1F-838B-D3DC3B7F887A}" type="pres">
      <dgm:prSet presAssocID="{F2EC5BA8-BCE4-41E5-A169-5EFE843CDCE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6D97EC1-A4F3-4CBF-9E85-9908E96CFD6C}" type="pres">
      <dgm:prSet presAssocID="{BD1A8B10-DFA2-4D57-BFAD-C550FDF50D96}" presName="centerShape" presStyleLbl="node0" presStyleIdx="0" presStyleCnt="1" custScaleX="166716" custScaleY="103968" custLinFactNeighborX="0" custLinFactNeighborY="-32015"/>
      <dgm:spPr/>
    </dgm:pt>
    <dgm:pt modelId="{270047DC-190F-457D-BB48-19147259FFE9}" type="pres">
      <dgm:prSet presAssocID="{C2256697-5336-4915-8D5D-810FB9B9C5B4}" presName="Name9" presStyleLbl="parChTrans1D2" presStyleIdx="0" presStyleCnt="2"/>
      <dgm:spPr/>
    </dgm:pt>
    <dgm:pt modelId="{20DF8BD7-F91C-4404-BEA3-5653B82BA161}" type="pres">
      <dgm:prSet presAssocID="{C2256697-5336-4915-8D5D-810FB9B9C5B4}" presName="connTx" presStyleLbl="parChTrans1D2" presStyleIdx="0" presStyleCnt="2"/>
      <dgm:spPr/>
    </dgm:pt>
    <dgm:pt modelId="{BEF9564F-F491-4D1B-B481-6D345FA3A5FD}" type="pres">
      <dgm:prSet presAssocID="{C95502B4-8996-417E-BD16-1618E503C2AC}" presName="node" presStyleLbl="node1" presStyleIdx="0" presStyleCnt="2" custScaleX="183358" custRadScaleRad="146469" custRadScaleInc="108641">
        <dgm:presLayoutVars>
          <dgm:bulletEnabled val="1"/>
        </dgm:presLayoutVars>
      </dgm:prSet>
      <dgm:spPr/>
    </dgm:pt>
    <dgm:pt modelId="{79606A30-463F-4703-B8EB-9EA54595D227}" type="pres">
      <dgm:prSet presAssocID="{6C83E6D4-B2E2-4771-8B1B-62C35113A788}" presName="Name9" presStyleLbl="parChTrans1D2" presStyleIdx="1" presStyleCnt="2"/>
      <dgm:spPr/>
    </dgm:pt>
    <dgm:pt modelId="{C8715BD8-506E-4278-8551-31644610566A}" type="pres">
      <dgm:prSet presAssocID="{6C83E6D4-B2E2-4771-8B1B-62C35113A788}" presName="connTx" presStyleLbl="parChTrans1D2" presStyleIdx="1" presStyleCnt="2"/>
      <dgm:spPr/>
    </dgm:pt>
    <dgm:pt modelId="{BCC8E31A-C503-46F4-990E-0582AFB3432D}" type="pres">
      <dgm:prSet presAssocID="{AFAD4809-8DB5-4CCF-915E-AEE4074F2C66}" presName="node" presStyleLbl="node1" presStyleIdx="1" presStyleCnt="2" custScaleX="196383" custRadScaleRad="145524" custRadScaleInc="88149">
        <dgm:presLayoutVars>
          <dgm:bulletEnabled val="1"/>
        </dgm:presLayoutVars>
      </dgm:prSet>
      <dgm:spPr/>
    </dgm:pt>
  </dgm:ptLst>
  <dgm:cxnLst>
    <dgm:cxn modelId="{2D414C03-7357-4385-A587-A9CB69657084}" srcId="{F2EC5BA8-BCE4-41E5-A169-5EFE843CDCEC}" destId="{98ECFE59-D0C0-4F08-A26D-8F4FFFC467E3}" srcOrd="1" destOrd="0" parTransId="{4E85C9A8-0003-497E-B019-0E1A36492894}" sibTransId="{37CD3551-B37D-4892-84EE-4ADF9ECCCCDC}"/>
    <dgm:cxn modelId="{4E88361F-DEAE-4001-9093-FEF3787927FB}" type="presOf" srcId="{C95502B4-8996-417E-BD16-1618E503C2AC}" destId="{BEF9564F-F491-4D1B-B481-6D345FA3A5FD}" srcOrd="0" destOrd="0" presId="urn:microsoft.com/office/officeart/2005/8/layout/radial1"/>
    <dgm:cxn modelId="{E455413B-1431-4BDE-B87C-BA7050409A06}" type="presOf" srcId="{F2EC5BA8-BCE4-41E5-A169-5EFE843CDCEC}" destId="{0D222A1D-B35F-4C1F-838B-D3DC3B7F887A}" srcOrd="0" destOrd="0" presId="urn:microsoft.com/office/officeart/2005/8/layout/radial1"/>
    <dgm:cxn modelId="{F3025077-645B-4BA2-A127-52FD45D5F1CE}" type="presOf" srcId="{BD1A8B10-DFA2-4D57-BFAD-C550FDF50D96}" destId="{06D97EC1-A4F3-4CBF-9E85-9908E96CFD6C}" srcOrd="0" destOrd="0" presId="urn:microsoft.com/office/officeart/2005/8/layout/radial1"/>
    <dgm:cxn modelId="{BBD44A88-4E93-47A5-8931-0C78F7F045FE}" srcId="{BD1A8B10-DFA2-4D57-BFAD-C550FDF50D96}" destId="{AFAD4809-8DB5-4CCF-915E-AEE4074F2C66}" srcOrd="1" destOrd="0" parTransId="{6C83E6D4-B2E2-4771-8B1B-62C35113A788}" sibTransId="{0A90DA9B-92C1-4B8C-9B92-E2B96E488748}"/>
    <dgm:cxn modelId="{11AA7F94-8F98-45C4-A494-F6010B983B12}" srcId="{F2EC5BA8-BCE4-41E5-A169-5EFE843CDCEC}" destId="{BD1A8B10-DFA2-4D57-BFAD-C550FDF50D96}" srcOrd="0" destOrd="0" parTransId="{058C6E8B-CA5C-4F5E-A006-8BA50F46B74A}" sibTransId="{8627A099-E112-4997-A5A7-B4037784EBB4}"/>
    <dgm:cxn modelId="{DCB4CB98-A8D7-412F-A17D-AE0BD1F7D778}" type="presOf" srcId="{C2256697-5336-4915-8D5D-810FB9B9C5B4}" destId="{20DF8BD7-F91C-4404-BEA3-5653B82BA161}" srcOrd="1" destOrd="0" presId="urn:microsoft.com/office/officeart/2005/8/layout/radial1"/>
    <dgm:cxn modelId="{26E6D898-4F00-422D-AF97-24E190CFA8EB}" type="presOf" srcId="{6C83E6D4-B2E2-4771-8B1B-62C35113A788}" destId="{79606A30-463F-4703-B8EB-9EA54595D227}" srcOrd="0" destOrd="0" presId="urn:microsoft.com/office/officeart/2005/8/layout/radial1"/>
    <dgm:cxn modelId="{3513FCA6-918F-4B7C-9F57-140AAAD8D15A}" type="presOf" srcId="{C2256697-5336-4915-8D5D-810FB9B9C5B4}" destId="{270047DC-190F-457D-BB48-19147259FFE9}" srcOrd="0" destOrd="0" presId="urn:microsoft.com/office/officeart/2005/8/layout/radial1"/>
    <dgm:cxn modelId="{78251BD2-C98B-48F9-A581-BDDEEDDA8B39}" srcId="{BD1A8B10-DFA2-4D57-BFAD-C550FDF50D96}" destId="{C95502B4-8996-417E-BD16-1618E503C2AC}" srcOrd="0" destOrd="0" parTransId="{C2256697-5336-4915-8D5D-810FB9B9C5B4}" sibTransId="{52A032CD-82F7-436D-BC4B-059B4E6EAF8B}"/>
    <dgm:cxn modelId="{8DC4EAD5-BC8D-4B40-9D15-8C8B9CF51C80}" type="presOf" srcId="{6C83E6D4-B2E2-4771-8B1B-62C35113A788}" destId="{C8715BD8-506E-4278-8551-31644610566A}" srcOrd="1" destOrd="0" presId="urn:microsoft.com/office/officeart/2005/8/layout/radial1"/>
    <dgm:cxn modelId="{98F868E3-754A-45C7-8CA9-B83D46065B45}" type="presOf" srcId="{AFAD4809-8DB5-4CCF-915E-AEE4074F2C66}" destId="{BCC8E31A-C503-46F4-990E-0582AFB3432D}" srcOrd="0" destOrd="0" presId="urn:microsoft.com/office/officeart/2005/8/layout/radial1"/>
    <dgm:cxn modelId="{FE6C00AD-953A-4217-AF90-B7117C809341}" type="presParOf" srcId="{0D222A1D-B35F-4C1F-838B-D3DC3B7F887A}" destId="{06D97EC1-A4F3-4CBF-9E85-9908E96CFD6C}" srcOrd="0" destOrd="0" presId="urn:microsoft.com/office/officeart/2005/8/layout/radial1"/>
    <dgm:cxn modelId="{A50F9BE9-B4C8-4AE7-801C-083DAFEE72F8}" type="presParOf" srcId="{0D222A1D-B35F-4C1F-838B-D3DC3B7F887A}" destId="{270047DC-190F-457D-BB48-19147259FFE9}" srcOrd="1" destOrd="0" presId="urn:microsoft.com/office/officeart/2005/8/layout/radial1"/>
    <dgm:cxn modelId="{E9B9F791-5A78-44F5-91AA-A5706F55327C}" type="presParOf" srcId="{270047DC-190F-457D-BB48-19147259FFE9}" destId="{20DF8BD7-F91C-4404-BEA3-5653B82BA161}" srcOrd="0" destOrd="0" presId="urn:microsoft.com/office/officeart/2005/8/layout/radial1"/>
    <dgm:cxn modelId="{8D787262-57E7-44DC-BD43-179A2AB14B3E}" type="presParOf" srcId="{0D222A1D-B35F-4C1F-838B-D3DC3B7F887A}" destId="{BEF9564F-F491-4D1B-B481-6D345FA3A5FD}" srcOrd="2" destOrd="0" presId="urn:microsoft.com/office/officeart/2005/8/layout/radial1"/>
    <dgm:cxn modelId="{7668EB33-3342-4A82-A547-675ADF2ABC90}" type="presParOf" srcId="{0D222A1D-B35F-4C1F-838B-D3DC3B7F887A}" destId="{79606A30-463F-4703-B8EB-9EA54595D227}" srcOrd="3" destOrd="0" presId="urn:microsoft.com/office/officeart/2005/8/layout/radial1"/>
    <dgm:cxn modelId="{186FBBB4-42F6-480D-9B41-382ADFDE5A0B}" type="presParOf" srcId="{79606A30-463F-4703-B8EB-9EA54595D227}" destId="{C8715BD8-506E-4278-8551-31644610566A}" srcOrd="0" destOrd="0" presId="urn:microsoft.com/office/officeart/2005/8/layout/radial1"/>
    <dgm:cxn modelId="{74397119-01C3-414F-99A6-EF047455FA25}" type="presParOf" srcId="{0D222A1D-B35F-4C1F-838B-D3DC3B7F887A}" destId="{BCC8E31A-C503-46F4-990E-0582AFB3432D}" srcOrd="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48C664-AA8A-42C4-A713-A82E4BED83C4}" type="doc">
      <dgm:prSet loTypeId="urn:microsoft.com/office/officeart/2005/8/layout/radial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3B930065-6C55-4250-8A14-E9947E0F8D91}">
      <dgm:prSet phldrT="[Текст]"/>
      <dgm:spPr/>
      <dgm:t>
        <a:bodyPr/>
        <a:lstStyle/>
        <a:p>
          <a:r>
            <a:rPr lang="uk-UA" b="1" i="1" dirty="0"/>
            <a:t>За рівнем їх укладання:</a:t>
          </a:r>
          <a:endParaRPr lang="ru-RU" dirty="0"/>
        </a:p>
      </dgm:t>
    </dgm:pt>
    <dgm:pt modelId="{508D23AD-4630-4D40-9E52-CA41111ED4B9}" type="parTrans" cxnId="{0185099E-4A03-4C1E-9B35-22BB81E93FF1}">
      <dgm:prSet/>
      <dgm:spPr/>
      <dgm:t>
        <a:bodyPr/>
        <a:lstStyle/>
        <a:p>
          <a:endParaRPr lang="ru-RU"/>
        </a:p>
      </dgm:t>
    </dgm:pt>
    <dgm:pt modelId="{D458CE2D-2768-4733-BDB5-A14E4E36B31B}" type="sibTrans" cxnId="{0185099E-4A03-4C1E-9B35-22BB81E93FF1}">
      <dgm:prSet/>
      <dgm:spPr/>
      <dgm:t>
        <a:bodyPr/>
        <a:lstStyle/>
        <a:p>
          <a:endParaRPr lang="ru-RU"/>
        </a:p>
      </dgm:t>
    </dgm:pt>
    <dgm:pt modelId="{9E17E2AD-A979-4293-85D5-C519AF504073}">
      <dgm:prSet phldrT="[Текст]" custT="1"/>
      <dgm:spPr/>
      <dgm:t>
        <a:bodyPr/>
        <a:lstStyle/>
        <a:p>
          <a:r>
            <a:rPr lang="ru-RU" sz="2400" b="1" i="1" dirty="0" err="1">
              <a:solidFill>
                <a:schemeClr val="tx1"/>
              </a:solidFill>
            </a:rPr>
            <a:t>Міждержавні</a:t>
          </a:r>
          <a:endParaRPr lang="ru-RU" sz="2400" b="1" dirty="0">
            <a:solidFill>
              <a:schemeClr val="tx1"/>
            </a:solidFill>
          </a:endParaRPr>
        </a:p>
      </dgm:t>
    </dgm:pt>
    <dgm:pt modelId="{C4B08828-C2E8-4F87-BA60-64951187261E}" type="parTrans" cxnId="{FD3C2D0A-081A-4447-ADEF-33D8BC1CE40A}">
      <dgm:prSet/>
      <dgm:spPr/>
      <dgm:t>
        <a:bodyPr/>
        <a:lstStyle/>
        <a:p>
          <a:endParaRPr lang="ru-RU"/>
        </a:p>
      </dgm:t>
    </dgm:pt>
    <dgm:pt modelId="{1A3F3629-DCDC-43E4-B8B4-3F2753706E9A}" type="sibTrans" cxnId="{FD3C2D0A-081A-4447-ADEF-33D8BC1CE40A}">
      <dgm:prSet/>
      <dgm:spPr/>
      <dgm:t>
        <a:bodyPr/>
        <a:lstStyle/>
        <a:p>
          <a:endParaRPr lang="ru-RU"/>
        </a:p>
      </dgm:t>
    </dgm:pt>
    <dgm:pt modelId="{F69BF522-7F9D-448F-99C5-553406306B3F}">
      <dgm:prSet phldrT="[Текст]" custT="1"/>
      <dgm:spPr/>
      <dgm:t>
        <a:bodyPr/>
        <a:lstStyle/>
        <a:p>
          <a:r>
            <a:rPr lang="ru-RU" sz="2400" b="1" i="1" dirty="0" err="1">
              <a:solidFill>
                <a:schemeClr val="tx1"/>
              </a:solidFill>
            </a:rPr>
            <a:t>Міжурядові</a:t>
          </a:r>
          <a:endParaRPr lang="ru-RU" sz="2400" b="1" dirty="0">
            <a:solidFill>
              <a:schemeClr val="tx1"/>
            </a:solidFill>
          </a:endParaRPr>
        </a:p>
      </dgm:t>
    </dgm:pt>
    <dgm:pt modelId="{882E247D-2ABC-4554-9E54-69FA606D5D7F}" type="parTrans" cxnId="{7FB4E340-C4BC-45E2-A0B1-6E1D3E9DA489}">
      <dgm:prSet/>
      <dgm:spPr/>
      <dgm:t>
        <a:bodyPr/>
        <a:lstStyle/>
        <a:p>
          <a:endParaRPr lang="ru-RU"/>
        </a:p>
      </dgm:t>
    </dgm:pt>
    <dgm:pt modelId="{FCB47764-42A7-4D67-A72B-2B29642DE3CB}" type="sibTrans" cxnId="{7FB4E340-C4BC-45E2-A0B1-6E1D3E9DA489}">
      <dgm:prSet/>
      <dgm:spPr/>
      <dgm:t>
        <a:bodyPr/>
        <a:lstStyle/>
        <a:p>
          <a:endParaRPr lang="ru-RU"/>
        </a:p>
      </dgm:t>
    </dgm:pt>
    <dgm:pt modelId="{BEA14D2E-4AD6-4576-B816-1A7500C51B5E}">
      <dgm:prSet phldrT="[Текст]" custT="1"/>
      <dgm:spPr/>
      <dgm:t>
        <a:bodyPr/>
        <a:lstStyle/>
        <a:p>
          <a:r>
            <a:rPr lang="ru-RU" sz="2400" b="1" i="1" dirty="0" err="1">
              <a:solidFill>
                <a:schemeClr val="tx1"/>
              </a:solidFill>
            </a:rPr>
            <a:t>Міжвідомчі</a:t>
          </a:r>
          <a:endParaRPr lang="ru-RU" sz="2400" b="1" dirty="0">
            <a:solidFill>
              <a:schemeClr val="tx1"/>
            </a:solidFill>
          </a:endParaRPr>
        </a:p>
      </dgm:t>
    </dgm:pt>
    <dgm:pt modelId="{8101B668-07CB-4318-83EC-D613B9A3FABF}" type="parTrans" cxnId="{DC040B21-ADD7-4BE9-AF80-90B2D0D7FE4A}">
      <dgm:prSet/>
      <dgm:spPr/>
      <dgm:t>
        <a:bodyPr/>
        <a:lstStyle/>
        <a:p>
          <a:endParaRPr lang="ru-RU"/>
        </a:p>
      </dgm:t>
    </dgm:pt>
    <dgm:pt modelId="{98F98713-D9A8-41E8-B772-605258FE02A4}" type="sibTrans" cxnId="{DC040B21-ADD7-4BE9-AF80-90B2D0D7FE4A}">
      <dgm:prSet/>
      <dgm:spPr/>
      <dgm:t>
        <a:bodyPr/>
        <a:lstStyle/>
        <a:p>
          <a:endParaRPr lang="ru-RU"/>
        </a:p>
      </dgm:t>
    </dgm:pt>
    <dgm:pt modelId="{ED070ABF-C757-4CE3-BB19-B58CD687E1EA}">
      <dgm:prSet phldrT="[Текст]"/>
      <dgm:spPr/>
      <dgm:t>
        <a:bodyPr/>
        <a:lstStyle/>
        <a:p>
          <a:endParaRPr lang="ru-RU" dirty="0"/>
        </a:p>
      </dgm:t>
    </dgm:pt>
    <dgm:pt modelId="{09AEE541-95A7-4ACA-AC92-D7A7E6305A1A}" type="parTrans" cxnId="{D2D3B25F-C6C9-4FBB-9849-05A6263D79D7}">
      <dgm:prSet/>
      <dgm:spPr/>
      <dgm:t>
        <a:bodyPr/>
        <a:lstStyle/>
        <a:p>
          <a:endParaRPr lang="ru-RU"/>
        </a:p>
      </dgm:t>
    </dgm:pt>
    <dgm:pt modelId="{03C1D90F-0CA1-4A78-80A0-1E380B1EED04}" type="sibTrans" cxnId="{D2D3B25F-C6C9-4FBB-9849-05A6263D79D7}">
      <dgm:prSet/>
      <dgm:spPr/>
      <dgm:t>
        <a:bodyPr/>
        <a:lstStyle/>
        <a:p>
          <a:endParaRPr lang="ru-RU"/>
        </a:p>
      </dgm:t>
    </dgm:pt>
    <dgm:pt modelId="{9B1F3968-EC3D-41C2-A2C4-3ACB614F76C2}" type="pres">
      <dgm:prSet presAssocID="{F348C664-AA8A-42C4-A713-A82E4BED83C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1E436F43-6474-485D-AA39-0285BB650F6D}" type="pres">
      <dgm:prSet presAssocID="{3B930065-6C55-4250-8A14-E9947E0F8D91}" presName="centerShape" presStyleLbl="node0" presStyleIdx="0" presStyleCnt="1" custScaleX="137261" custLinFactNeighborX="-2186" custLinFactNeighborY="-44357"/>
      <dgm:spPr/>
    </dgm:pt>
    <dgm:pt modelId="{B4902B81-411F-4899-8DDD-C5387E0FA7B7}" type="pres">
      <dgm:prSet presAssocID="{C4B08828-C2E8-4F87-BA60-64951187261E}" presName="parTrans" presStyleLbl="sibTrans2D1" presStyleIdx="0" presStyleCnt="3"/>
      <dgm:spPr/>
    </dgm:pt>
    <dgm:pt modelId="{5FA11C6D-E11E-431D-9F96-7CA4ED6CA962}" type="pres">
      <dgm:prSet presAssocID="{C4B08828-C2E8-4F87-BA60-64951187261E}" presName="connectorText" presStyleLbl="sibTrans2D1" presStyleIdx="0" presStyleCnt="3"/>
      <dgm:spPr/>
    </dgm:pt>
    <dgm:pt modelId="{3BE4A930-941C-46E9-9A78-64788EB9E005}" type="pres">
      <dgm:prSet presAssocID="{9E17E2AD-A979-4293-85D5-C519AF504073}" presName="node" presStyleLbl="node1" presStyleIdx="0" presStyleCnt="3" custScaleX="164142" custRadScaleRad="125606" custRadScaleInc="136915">
        <dgm:presLayoutVars>
          <dgm:bulletEnabled val="1"/>
        </dgm:presLayoutVars>
      </dgm:prSet>
      <dgm:spPr/>
    </dgm:pt>
    <dgm:pt modelId="{3AE009BB-E8FC-4A00-8732-5FA6AAC1BDD2}" type="pres">
      <dgm:prSet presAssocID="{882E247D-2ABC-4554-9E54-69FA606D5D7F}" presName="parTrans" presStyleLbl="sibTrans2D1" presStyleIdx="1" presStyleCnt="3"/>
      <dgm:spPr/>
    </dgm:pt>
    <dgm:pt modelId="{A4F11A6C-7E79-405F-AEA2-94389F74F165}" type="pres">
      <dgm:prSet presAssocID="{882E247D-2ABC-4554-9E54-69FA606D5D7F}" presName="connectorText" presStyleLbl="sibTrans2D1" presStyleIdx="1" presStyleCnt="3"/>
      <dgm:spPr/>
    </dgm:pt>
    <dgm:pt modelId="{5DEA33CB-092E-48DE-8698-B6687B2F26D0}" type="pres">
      <dgm:prSet presAssocID="{F69BF522-7F9D-448F-99C5-553406306B3F}" presName="node" presStyleLbl="node1" presStyleIdx="1" presStyleCnt="3" custScaleX="136302" custRadScaleRad="48856" custRadScaleInc="91753">
        <dgm:presLayoutVars>
          <dgm:bulletEnabled val="1"/>
        </dgm:presLayoutVars>
      </dgm:prSet>
      <dgm:spPr/>
    </dgm:pt>
    <dgm:pt modelId="{9B5C6D8E-E250-4180-8FF6-6BD055FF5B85}" type="pres">
      <dgm:prSet presAssocID="{8101B668-07CB-4318-83EC-D613B9A3FABF}" presName="parTrans" presStyleLbl="sibTrans2D1" presStyleIdx="2" presStyleCnt="3"/>
      <dgm:spPr/>
    </dgm:pt>
    <dgm:pt modelId="{4D777219-4A86-4BBC-811D-246B6B104CFD}" type="pres">
      <dgm:prSet presAssocID="{8101B668-07CB-4318-83EC-D613B9A3FABF}" presName="connectorText" presStyleLbl="sibTrans2D1" presStyleIdx="2" presStyleCnt="3"/>
      <dgm:spPr/>
    </dgm:pt>
    <dgm:pt modelId="{3D1D85B5-C7D8-4C1C-BD3B-F951BCEF61EF}" type="pres">
      <dgm:prSet presAssocID="{BEA14D2E-4AD6-4576-B816-1A7500C51B5E}" presName="node" presStyleLbl="node1" presStyleIdx="2" presStyleCnt="3" custScaleX="140534" custRadScaleRad="128249" custRadScaleInc="60666">
        <dgm:presLayoutVars>
          <dgm:bulletEnabled val="1"/>
        </dgm:presLayoutVars>
      </dgm:prSet>
      <dgm:spPr/>
    </dgm:pt>
  </dgm:ptLst>
  <dgm:cxnLst>
    <dgm:cxn modelId="{0E1D3802-68F4-4D00-BF18-5029B4144AE0}" type="presOf" srcId="{8101B668-07CB-4318-83EC-D613B9A3FABF}" destId="{9B5C6D8E-E250-4180-8FF6-6BD055FF5B85}" srcOrd="0" destOrd="0" presId="urn:microsoft.com/office/officeart/2005/8/layout/radial5"/>
    <dgm:cxn modelId="{FD3C2D0A-081A-4447-ADEF-33D8BC1CE40A}" srcId="{3B930065-6C55-4250-8A14-E9947E0F8D91}" destId="{9E17E2AD-A979-4293-85D5-C519AF504073}" srcOrd="0" destOrd="0" parTransId="{C4B08828-C2E8-4F87-BA60-64951187261E}" sibTransId="{1A3F3629-DCDC-43E4-B8B4-3F2753706E9A}"/>
    <dgm:cxn modelId="{E7D0EA16-97E7-424B-8027-08A81B34F1E6}" type="presOf" srcId="{C4B08828-C2E8-4F87-BA60-64951187261E}" destId="{5FA11C6D-E11E-431D-9F96-7CA4ED6CA962}" srcOrd="1" destOrd="0" presId="urn:microsoft.com/office/officeart/2005/8/layout/radial5"/>
    <dgm:cxn modelId="{DC040B21-ADD7-4BE9-AF80-90B2D0D7FE4A}" srcId="{3B930065-6C55-4250-8A14-E9947E0F8D91}" destId="{BEA14D2E-4AD6-4576-B816-1A7500C51B5E}" srcOrd="2" destOrd="0" parTransId="{8101B668-07CB-4318-83EC-D613B9A3FABF}" sibTransId="{98F98713-D9A8-41E8-B772-605258FE02A4}"/>
    <dgm:cxn modelId="{795D8935-5E0F-4DC9-B995-ABADDAD685BC}" type="presOf" srcId="{BEA14D2E-4AD6-4576-B816-1A7500C51B5E}" destId="{3D1D85B5-C7D8-4C1C-BD3B-F951BCEF61EF}" srcOrd="0" destOrd="0" presId="urn:microsoft.com/office/officeart/2005/8/layout/radial5"/>
    <dgm:cxn modelId="{7FB4E340-C4BC-45E2-A0B1-6E1D3E9DA489}" srcId="{3B930065-6C55-4250-8A14-E9947E0F8D91}" destId="{F69BF522-7F9D-448F-99C5-553406306B3F}" srcOrd="1" destOrd="0" parTransId="{882E247D-2ABC-4554-9E54-69FA606D5D7F}" sibTransId="{FCB47764-42A7-4D67-A72B-2B29642DE3CB}"/>
    <dgm:cxn modelId="{D2D3B25F-C6C9-4FBB-9849-05A6263D79D7}" srcId="{F348C664-AA8A-42C4-A713-A82E4BED83C4}" destId="{ED070ABF-C757-4CE3-BB19-B58CD687E1EA}" srcOrd="1" destOrd="0" parTransId="{09AEE541-95A7-4ACA-AC92-D7A7E6305A1A}" sibTransId="{03C1D90F-0CA1-4A78-80A0-1E380B1EED04}"/>
    <dgm:cxn modelId="{7F989A67-295C-452A-9855-857BCD2C3805}" type="presOf" srcId="{C4B08828-C2E8-4F87-BA60-64951187261E}" destId="{B4902B81-411F-4899-8DDD-C5387E0FA7B7}" srcOrd="0" destOrd="0" presId="urn:microsoft.com/office/officeart/2005/8/layout/radial5"/>
    <dgm:cxn modelId="{DE4E734F-19A5-4C79-ABBC-C734486555A1}" type="presOf" srcId="{9E17E2AD-A979-4293-85D5-C519AF504073}" destId="{3BE4A930-941C-46E9-9A78-64788EB9E005}" srcOrd="0" destOrd="0" presId="urn:microsoft.com/office/officeart/2005/8/layout/radial5"/>
    <dgm:cxn modelId="{6C880574-6EBA-473F-A859-C9C1F83DD27E}" type="presOf" srcId="{8101B668-07CB-4318-83EC-D613B9A3FABF}" destId="{4D777219-4A86-4BBC-811D-246B6B104CFD}" srcOrd="1" destOrd="0" presId="urn:microsoft.com/office/officeart/2005/8/layout/radial5"/>
    <dgm:cxn modelId="{C9915C8E-6C40-4C0A-8330-85C6ECDE2C27}" type="presOf" srcId="{882E247D-2ABC-4554-9E54-69FA606D5D7F}" destId="{3AE009BB-E8FC-4A00-8732-5FA6AAC1BDD2}" srcOrd="0" destOrd="0" presId="urn:microsoft.com/office/officeart/2005/8/layout/radial5"/>
    <dgm:cxn modelId="{0BFDE392-37E1-4BC2-B3DA-BF992FC98EB7}" type="presOf" srcId="{F348C664-AA8A-42C4-A713-A82E4BED83C4}" destId="{9B1F3968-EC3D-41C2-A2C4-3ACB614F76C2}" srcOrd="0" destOrd="0" presId="urn:microsoft.com/office/officeart/2005/8/layout/radial5"/>
    <dgm:cxn modelId="{0185099E-4A03-4C1E-9B35-22BB81E93FF1}" srcId="{F348C664-AA8A-42C4-A713-A82E4BED83C4}" destId="{3B930065-6C55-4250-8A14-E9947E0F8D91}" srcOrd="0" destOrd="0" parTransId="{508D23AD-4630-4D40-9E52-CA41111ED4B9}" sibTransId="{D458CE2D-2768-4733-BDB5-A14E4E36B31B}"/>
    <dgm:cxn modelId="{3B53A9B5-6525-49BB-9840-B60A15FD169F}" type="presOf" srcId="{882E247D-2ABC-4554-9E54-69FA606D5D7F}" destId="{A4F11A6C-7E79-405F-AEA2-94389F74F165}" srcOrd="1" destOrd="0" presId="urn:microsoft.com/office/officeart/2005/8/layout/radial5"/>
    <dgm:cxn modelId="{DFF79AD6-A8E4-489F-8644-F8301C8E3918}" type="presOf" srcId="{3B930065-6C55-4250-8A14-E9947E0F8D91}" destId="{1E436F43-6474-485D-AA39-0285BB650F6D}" srcOrd="0" destOrd="0" presId="urn:microsoft.com/office/officeart/2005/8/layout/radial5"/>
    <dgm:cxn modelId="{D2E33FED-F8E9-4D10-96BF-455CDF1A4C65}" type="presOf" srcId="{F69BF522-7F9D-448F-99C5-553406306B3F}" destId="{5DEA33CB-092E-48DE-8698-B6687B2F26D0}" srcOrd="0" destOrd="0" presId="urn:microsoft.com/office/officeart/2005/8/layout/radial5"/>
    <dgm:cxn modelId="{C047778E-4FA0-4629-B44C-AE93F18D7A1E}" type="presParOf" srcId="{9B1F3968-EC3D-41C2-A2C4-3ACB614F76C2}" destId="{1E436F43-6474-485D-AA39-0285BB650F6D}" srcOrd="0" destOrd="0" presId="urn:microsoft.com/office/officeart/2005/8/layout/radial5"/>
    <dgm:cxn modelId="{F77E6814-929B-4D91-8EC2-A698F7218F49}" type="presParOf" srcId="{9B1F3968-EC3D-41C2-A2C4-3ACB614F76C2}" destId="{B4902B81-411F-4899-8DDD-C5387E0FA7B7}" srcOrd="1" destOrd="0" presId="urn:microsoft.com/office/officeart/2005/8/layout/radial5"/>
    <dgm:cxn modelId="{DE0882E0-FCD7-412B-B694-A864C8C19D00}" type="presParOf" srcId="{B4902B81-411F-4899-8DDD-C5387E0FA7B7}" destId="{5FA11C6D-E11E-431D-9F96-7CA4ED6CA962}" srcOrd="0" destOrd="0" presId="urn:microsoft.com/office/officeart/2005/8/layout/radial5"/>
    <dgm:cxn modelId="{CB50226D-D558-46DC-B678-348B2ED26AD3}" type="presParOf" srcId="{9B1F3968-EC3D-41C2-A2C4-3ACB614F76C2}" destId="{3BE4A930-941C-46E9-9A78-64788EB9E005}" srcOrd="2" destOrd="0" presId="urn:microsoft.com/office/officeart/2005/8/layout/radial5"/>
    <dgm:cxn modelId="{FC1EDF72-E192-40FF-8402-01583985A9FE}" type="presParOf" srcId="{9B1F3968-EC3D-41C2-A2C4-3ACB614F76C2}" destId="{3AE009BB-E8FC-4A00-8732-5FA6AAC1BDD2}" srcOrd="3" destOrd="0" presId="urn:microsoft.com/office/officeart/2005/8/layout/radial5"/>
    <dgm:cxn modelId="{042FCE18-8982-4B98-AA74-B443C8018746}" type="presParOf" srcId="{3AE009BB-E8FC-4A00-8732-5FA6AAC1BDD2}" destId="{A4F11A6C-7E79-405F-AEA2-94389F74F165}" srcOrd="0" destOrd="0" presId="urn:microsoft.com/office/officeart/2005/8/layout/radial5"/>
    <dgm:cxn modelId="{D4D7AEB2-F68F-4B7D-9D8D-3DDA801F2AFB}" type="presParOf" srcId="{9B1F3968-EC3D-41C2-A2C4-3ACB614F76C2}" destId="{5DEA33CB-092E-48DE-8698-B6687B2F26D0}" srcOrd="4" destOrd="0" presId="urn:microsoft.com/office/officeart/2005/8/layout/radial5"/>
    <dgm:cxn modelId="{2E1F16F0-42B8-4D0A-8873-7AEBCC03F041}" type="presParOf" srcId="{9B1F3968-EC3D-41C2-A2C4-3ACB614F76C2}" destId="{9B5C6D8E-E250-4180-8FF6-6BD055FF5B85}" srcOrd="5" destOrd="0" presId="urn:microsoft.com/office/officeart/2005/8/layout/radial5"/>
    <dgm:cxn modelId="{3F0B2B22-F15F-4E1C-9E21-5C90BFAF9C90}" type="presParOf" srcId="{9B5C6D8E-E250-4180-8FF6-6BD055FF5B85}" destId="{4D777219-4A86-4BBC-811D-246B6B104CFD}" srcOrd="0" destOrd="0" presId="urn:microsoft.com/office/officeart/2005/8/layout/radial5"/>
    <dgm:cxn modelId="{CE1D2448-8FF7-4C34-AB3E-C87F3E939932}" type="presParOf" srcId="{9B1F3968-EC3D-41C2-A2C4-3ACB614F76C2}" destId="{3D1D85B5-C7D8-4C1C-BD3B-F951BCEF61EF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FD4CA1-FB02-4BE3-BF36-08D6BCDD4EA9}" type="doc">
      <dgm:prSet loTypeId="urn:microsoft.com/office/officeart/2005/8/layout/radial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0FEFD756-8C55-4985-A41F-CA453BE613FB}">
      <dgm:prSet phldrT="[Текст]" custT="1"/>
      <dgm:spPr/>
      <dgm:t>
        <a:bodyPr/>
        <a:lstStyle/>
        <a:p>
          <a:r>
            <a:rPr lang="uk-UA" sz="2400" b="1" i="1" dirty="0"/>
            <a:t>За суб’єктивним складом:</a:t>
          </a:r>
          <a:endParaRPr lang="ru-RU" sz="2400" dirty="0"/>
        </a:p>
      </dgm:t>
    </dgm:pt>
    <dgm:pt modelId="{A7A80D16-0A90-4535-A8EE-7960E9998309}" type="parTrans" cxnId="{FD00F04F-24DD-499A-A453-A7E394033AA3}">
      <dgm:prSet/>
      <dgm:spPr/>
      <dgm:t>
        <a:bodyPr/>
        <a:lstStyle/>
        <a:p>
          <a:endParaRPr lang="ru-RU"/>
        </a:p>
      </dgm:t>
    </dgm:pt>
    <dgm:pt modelId="{15A8097B-C988-4BC7-833F-A6340B5BA59E}" type="sibTrans" cxnId="{FD00F04F-24DD-499A-A453-A7E394033AA3}">
      <dgm:prSet/>
      <dgm:spPr/>
      <dgm:t>
        <a:bodyPr/>
        <a:lstStyle/>
        <a:p>
          <a:endParaRPr lang="ru-RU"/>
        </a:p>
      </dgm:t>
    </dgm:pt>
    <dgm:pt modelId="{F1182A40-171A-4A45-B183-4EC6A3773E0A}">
      <dgm:prSet phldrT="[Текст]" custT="1"/>
      <dgm:spPr/>
      <dgm:t>
        <a:bodyPr/>
        <a:lstStyle/>
        <a:p>
          <a:r>
            <a:rPr lang="ru-RU" sz="2400" b="1" i="1" dirty="0" err="1">
              <a:solidFill>
                <a:schemeClr val="tx1"/>
              </a:solidFill>
            </a:rPr>
            <a:t>Двосторонні</a:t>
          </a:r>
          <a:endParaRPr lang="ru-RU" sz="2400" b="1" dirty="0">
            <a:solidFill>
              <a:schemeClr val="tx1"/>
            </a:solidFill>
          </a:endParaRPr>
        </a:p>
      </dgm:t>
    </dgm:pt>
    <dgm:pt modelId="{D1D62693-E9AA-40C5-BDC3-F0178872ECE2}" type="parTrans" cxnId="{6630F6FC-E3B5-4600-98D6-CCD9BC8E9869}">
      <dgm:prSet/>
      <dgm:spPr/>
      <dgm:t>
        <a:bodyPr/>
        <a:lstStyle/>
        <a:p>
          <a:endParaRPr lang="ru-RU"/>
        </a:p>
      </dgm:t>
    </dgm:pt>
    <dgm:pt modelId="{A710EF36-D432-4425-B660-E809C01DCA76}" type="sibTrans" cxnId="{6630F6FC-E3B5-4600-98D6-CCD9BC8E9869}">
      <dgm:prSet/>
      <dgm:spPr/>
      <dgm:t>
        <a:bodyPr/>
        <a:lstStyle/>
        <a:p>
          <a:endParaRPr lang="ru-RU"/>
        </a:p>
      </dgm:t>
    </dgm:pt>
    <dgm:pt modelId="{C5BD146C-D03C-418F-9268-1A7183BAAF71}">
      <dgm:prSet phldrT="[Текст]" custT="1"/>
      <dgm:spPr/>
      <dgm:t>
        <a:bodyPr/>
        <a:lstStyle/>
        <a:p>
          <a:r>
            <a:rPr lang="ru-RU" sz="2400" b="1" i="1" dirty="0" err="1">
              <a:solidFill>
                <a:schemeClr val="tx1"/>
              </a:solidFill>
            </a:rPr>
            <a:t>Багатосторонні</a:t>
          </a:r>
          <a:endParaRPr lang="ru-RU" sz="2400" b="1" dirty="0">
            <a:solidFill>
              <a:schemeClr val="tx1"/>
            </a:solidFill>
          </a:endParaRPr>
        </a:p>
      </dgm:t>
    </dgm:pt>
    <dgm:pt modelId="{4E6C9E5A-D798-4274-832B-E5E97F675124}" type="parTrans" cxnId="{AEC63F95-1AAE-40D7-9044-0F85E5846A24}">
      <dgm:prSet/>
      <dgm:spPr/>
      <dgm:t>
        <a:bodyPr/>
        <a:lstStyle/>
        <a:p>
          <a:endParaRPr lang="ru-RU"/>
        </a:p>
      </dgm:t>
    </dgm:pt>
    <dgm:pt modelId="{2AF9FC5B-C4A3-4120-8D06-066C5D28DCD6}" type="sibTrans" cxnId="{AEC63F95-1AAE-40D7-9044-0F85E5846A24}">
      <dgm:prSet/>
      <dgm:spPr/>
      <dgm:t>
        <a:bodyPr/>
        <a:lstStyle/>
        <a:p>
          <a:endParaRPr lang="ru-RU"/>
        </a:p>
      </dgm:t>
    </dgm:pt>
    <dgm:pt modelId="{56C7C52F-C15C-419F-A2AF-FC956C19509B}">
      <dgm:prSet phldrT="[Текст]"/>
      <dgm:spPr/>
      <dgm:t>
        <a:bodyPr/>
        <a:lstStyle/>
        <a:p>
          <a:endParaRPr lang="ru-RU" dirty="0"/>
        </a:p>
      </dgm:t>
    </dgm:pt>
    <dgm:pt modelId="{A3FE3B87-5089-4E3B-9BF9-E0B6AB48F8A7}" type="parTrans" cxnId="{5F627388-DB8A-4986-A18B-E1A894D1D2DD}">
      <dgm:prSet/>
      <dgm:spPr/>
      <dgm:t>
        <a:bodyPr/>
        <a:lstStyle/>
        <a:p>
          <a:endParaRPr lang="ru-RU"/>
        </a:p>
      </dgm:t>
    </dgm:pt>
    <dgm:pt modelId="{2E4252C7-3C09-43DC-B2CB-4A8CC8FDFE41}" type="sibTrans" cxnId="{5F627388-DB8A-4986-A18B-E1A894D1D2DD}">
      <dgm:prSet/>
      <dgm:spPr/>
      <dgm:t>
        <a:bodyPr/>
        <a:lstStyle/>
        <a:p>
          <a:endParaRPr lang="ru-RU"/>
        </a:p>
      </dgm:t>
    </dgm:pt>
    <dgm:pt modelId="{8949B26E-B700-44A5-81D2-BDCB1509692F}" type="pres">
      <dgm:prSet presAssocID="{F5FD4CA1-FB02-4BE3-BF36-08D6BCDD4EA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CE2F1A3-0F03-468F-8DD1-F77CC34AC5FB}" type="pres">
      <dgm:prSet presAssocID="{0FEFD756-8C55-4985-A41F-CA453BE613FB}" presName="centerShape" presStyleLbl="node0" presStyleIdx="0" presStyleCnt="1" custScaleX="200316" custLinFactNeighborX="-4266" custLinFactNeighborY="-50750"/>
      <dgm:spPr/>
    </dgm:pt>
    <dgm:pt modelId="{E2BEF7EF-56EC-4DC9-8359-842DE9739AF5}" type="pres">
      <dgm:prSet presAssocID="{D1D62693-E9AA-40C5-BDC3-F0178872ECE2}" presName="parTrans" presStyleLbl="sibTrans2D1" presStyleIdx="0" presStyleCnt="2"/>
      <dgm:spPr/>
    </dgm:pt>
    <dgm:pt modelId="{1DFA9D3B-7038-473B-9062-D4ED8EE49D5A}" type="pres">
      <dgm:prSet presAssocID="{D1D62693-E9AA-40C5-BDC3-F0178872ECE2}" presName="connectorText" presStyleLbl="sibTrans2D1" presStyleIdx="0" presStyleCnt="2"/>
      <dgm:spPr/>
    </dgm:pt>
    <dgm:pt modelId="{712D87DD-FC4F-4485-AF06-06B02ABD00F6}" type="pres">
      <dgm:prSet presAssocID="{F1182A40-171A-4A45-B183-4EC6A3773E0A}" presName="node" presStyleLbl="node1" presStyleIdx="0" presStyleCnt="2" custScaleX="216307" custRadScaleRad="123663" custRadScaleInc="98048">
        <dgm:presLayoutVars>
          <dgm:bulletEnabled val="1"/>
        </dgm:presLayoutVars>
      </dgm:prSet>
      <dgm:spPr/>
    </dgm:pt>
    <dgm:pt modelId="{BCE436DA-EFE8-4C55-AE19-8DA321B5FCB3}" type="pres">
      <dgm:prSet presAssocID="{4E6C9E5A-D798-4274-832B-E5E97F675124}" presName="parTrans" presStyleLbl="sibTrans2D1" presStyleIdx="1" presStyleCnt="2"/>
      <dgm:spPr/>
    </dgm:pt>
    <dgm:pt modelId="{408B9E46-B25C-4C83-8CE3-EFCD6AD55FB1}" type="pres">
      <dgm:prSet presAssocID="{4E6C9E5A-D798-4274-832B-E5E97F675124}" presName="connectorText" presStyleLbl="sibTrans2D1" presStyleIdx="1" presStyleCnt="2"/>
      <dgm:spPr/>
    </dgm:pt>
    <dgm:pt modelId="{13EB0892-6C08-4D29-89DF-C6E9BAB7036E}" type="pres">
      <dgm:prSet presAssocID="{C5BD146C-D03C-418F-9268-1A7183BAAF71}" presName="node" presStyleLbl="node1" presStyleIdx="1" presStyleCnt="2" custScaleX="228090" custRadScaleRad="131165" custRadScaleInc="100169">
        <dgm:presLayoutVars>
          <dgm:bulletEnabled val="1"/>
        </dgm:presLayoutVars>
      </dgm:prSet>
      <dgm:spPr/>
    </dgm:pt>
  </dgm:ptLst>
  <dgm:cxnLst>
    <dgm:cxn modelId="{C8D8E90C-39CA-4E1A-AFD9-150F47F3D989}" type="presOf" srcId="{D1D62693-E9AA-40C5-BDC3-F0178872ECE2}" destId="{E2BEF7EF-56EC-4DC9-8359-842DE9739AF5}" srcOrd="0" destOrd="0" presId="urn:microsoft.com/office/officeart/2005/8/layout/radial5"/>
    <dgm:cxn modelId="{1B22F13C-D8DA-4F8A-A5C3-411EA99AA8B1}" type="presOf" srcId="{0FEFD756-8C55-4985-A41F-CA453BE613FB}" destId="{4CE2F1A3-0F03-468F-8DD1-F77CC34AC5FB}" srcOrd="0" destOrd="0" presId="urn:microsoft.com/office/officeart/2005/8/layout/radial5"/>
    <dgm:cxn modelId="{7F01C240-0A98-4986-93D2-D69B5F4B075E}" type="presOf" srcId="{F5FD4CA1-FB02-4BE3-BF36-08D6BCDD4EA9}" destId="{8949B26E-B700-44A5-81D2-BDCB1509692F}" srcOrd="0" destOrd="0" presId="urn:microsoft.com/office/officeart/2005/8/layout/radial5"/>
    <dgm:cxn modelId="{FD00F04F-24DD-499A-A453-A7E394033AA3}" srcId="{F5FD4CA1-FB02-4BE3-BF36-08D6BCDD4EA9}" destId="{0FEFD756-8C55-4985-A41F-CA453BE613FB}" srcOrd="0" destOrd="0" parTransId="{A7A80D16-0A90-4535-A8EE-7960E9998309}" sibTransId="{15A8097B-C988-4BC7-833F-A6340B5BA59E}"/>
    <dgm:cxn modelId="{BB29D154-FD70-4565-829A-582901DB0C35}" type="presOf" srcId="{D1D62693-E9AA-40C5-BDC3-F0178872ECE2}" destId="{1DFA9D3B-7038-473B-9062-D4ED8EE49D5A}" srcOrd="1" destOrd="0" presId="urn:microsoft.com/office/officeart/2005/8/layout/radial5"/>
    <dgm:cxn modelId="{5F627388-DB8A-4986-A18B-E1A894D1D2DD}" srcId="{F5FD4CA1-FB02-4BE3-BF36-08D6BCDD4EA9}" destId="{56C7C52F-C15C-419F-A2AF-FC956C19509B}" srcOrd="1" destOrd="0" parTransId="{A3FE3B87-5089-4E3B-9BF9-E0B6AB48F8A7}" sibTransId="{2E4252C7-3C09-43DC-B2CB-4A8CC8FDFE41}"/>
    <dgm:cxn modelId="{AEC63F95-1AAE-40D7-9044-0F85E5846A24}" srcId="{0FEFD756-8C55-4985-A41F-CA453BE613FB}" destId="{C5BD146C-D03C-418F-9268-1A7183BAAF71}" srcOrd="1" destOrd="0" parTransId="{4E6C9E5A-D798-4274-832B-E5E97F675124}" sibTransId="{2AF9FC5B-C4A3-4120-8D06-066C5D28DCD6}"/>
    <dgm:cxn modelId="{3FA79EC7-5279-4461-8416-6DFA69B63036}" type="presOf" srcId="{C5BD146C-D03C-418F-9268-1A7183BAAF71}" destId="{13EB0892-6C08-4D29-89DF-C6E9BAB7036E}" srcOrd="0" destOrd="0" presId="urn:microsoft.com/office/officeart/2005/8/layout/radial5"/>
    <dgm:cxn modelId="{F0ADEACA-2EFC-4E2A-B94B-A65ED95CE7CB}" type="presOf" srcId="{4E6C9E5A-D798-4274-832B-E5E97F675124}" destId="{408B9E46-B25C-4C83-8CE3-EFCD6AD55FB1}" srcOrd="1" destOrd="0" presId="urn:microsoft.com/office/officeart/2005/8/layout/radial5"/>
    <dgm:cxn modelId="{2DBFE3DD-78F0-43C4-A6DF-19FBD00549CA}" type="presOf" srcId="{4E6C9E5A-D798-4274-832B-E5E97F675124}" destId="{BCE436DA-EFE8-4C55-AE19-8DA321B5FCB3}" srcOrd="0" destOrd="0" presId="urn:microsoft.com/office/officeart/2005/8/layout/radial5"/>
    <dgm:cxn modelId="{EF9D62E2-1F34-4154-B2CA-FE1EFAA00964}" type="presOf" srcId="{F1182A40-171A-4A45-B183-4EC6A3773E0A}" destId="{712D87DD-FC4F-4485-AF06-06B02ABD00F6}" srcOrd="0" destOrd="0" presId="urn:microsoft.com/office/officeart/2005/8/layout/radial5"/>
    <dgm:cxn modelId="{6630F6FC-E3B5-4600-98D6-CCD9BC8E9869}" srcId="{0FEFD756-8C55-4985-A41F-CA453BE613FB}" destId="{F1182A40-171A-4A45-B183-4EC6A3773E0A}" srcOrd="0" destOrd="0" parTransId="{D1D62693-E9AA-40C5-BDC3-F0178872ECE2}" sibTransId="{A710EF36-D432-4425-B660-E809C01DCA76}"/>
    <dgm:cxn modelId="{AC56CBA1-FC62-4DC6-9674-835BE01BCF2E}" type="presParOf" srcId="{8949B26E-B700-44A5-81D2-BDCB1509692F}" destId="{4CE2F1A3-0F03-468F-8DD1-F77CC34AC5FB}" srcOrd="0" destOrd="0" presId="urn:microsoft.com/office/officeart/2005/8/layout/radial5"/>
    <dgm:cxn modelId="{39A4B98B-3C18-47B1-A4D3-D484278B4B35}" type="presParOf" srcId="{8949B26E-B700-44A5-81D2-BDCB1509692F}" destId="{E2BEF7EF-56EC-4DC9-8359-842DE9739AF5}" srcOrd="1" destOrd="0" presId="urn:microsoft.com/office/officeart/2005/8/layout/radial5"/>
    <dgm:cxn modelId="{867BEB94-C16F-41D3-8003-BB8130AE2DE8}" type="presParOf" srcId="{E2BEF7EF-56EC-4DC9-8359-842DE9739AF5}" destId="{1DFA9D3B-7038-473B-9062-D4ED8EE49D5A}" srcOrd="0" destOrd="0" presId="urn:microsoft.com/office/officeart/2005/8/layout/radial5"/>
    <dgm:cxn modelId="{941F82F8-8AB9-4BF0-929D-35BAC33F9195}" type="presParOf" srcId="{8949B26E-B700-44A5-81D2-BDCB1509692F}" destId="{712D87DD-FC4F-4485-AF06-06B02ABD00F6}" srcOrd="2" destOrd="0" presId="urn:microsoft.com/office/officeart/2005/8/layout/radial5"/>
    <dgm:cxn modelId="{B771B112-F460-4B11-B1EA-0465DE27F278}" type="presParOf" srcId="{8949B26E-B700-44A5-81D2-BDCB1509692F}" destId="{BCE436DA-EFE8-4C55-AE19-8DA321B5FCB3}" srcOrd="3" destOrd="0" presId="urn:microsoft.com/office/officeart/2005/8/layout/radial5"/>
    <dgm:cxn modelId="{6CA64A4B-207B-471F-A362-ED41057C258B}" type="presParOf" srcId="{BCE436DA-EFE8-4C55-AE19-8DA321B5FCB3}" destId="{408B9E46-B25C-4C83-8CE3-EFCD6AD55FB1}" srcOrd="0" destOrd="0" presId="urn:microsoft.com/office/officeart/2005/8/layout/radial5"/>
    <dgm:cxn modelId="{FE230E3E-6AE8-4B01-B56A-829DE5433C43}" type="presParOf" srcId="{8949B26E-B700-44A5-81D2-BDCB1509692F}" destId="{13EB0892-6C08-4D29-89DF-C6E9BAB7036E}" srcOrd="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55EA25-B821-4569-A551-CF98CBD33CD6}" type="doc">
      <dgm:prSet loTypeId="urn:microsoft.com/office/officeart/2005/8/layout/radial5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1219BC9-3088-40A6-A8D5-C731127AF23E}">
      <dgm:prSet phldrT="[Текст]" custT="1"/>
      <dgm:spPr/>
      <dgm:t>
        <a:bodyPr/>
        <a:lstStyle/>
        <a:p>
          <a:r>
            <a:rPr lang="uk-UA" sz="2400" b="1" i="1" dirty="0"/>
            <a:t>За змістом обов’язків І:</a:t>
          </a:r>
          <a:endParaRPr lang="ru-RU" sz="2400" dirty="0"/>
        </a:p>
      </dgm:t>
    </dgm:pt>
    <dgm:pt modelId="{97F813BA-D294-450D-B90B-CB8F86EE2EA0}" type="parTrans" cxnId="{498C2E0F-0F62-4821-A83F-B9DB77E887C0}">
      <dgm:prSet/>
      <dgm:spPr/>
      <dgm:t>
        <a:bodyPr/>
        <a:lstStyle/>
        <a:p>
          <a:endParaRPr lang="ru-RU"/>
        </a:p>
      </dgm:t>
    </dgm:pt>
    <dgm:pt modelId="{F1F1E0BF-9927-4737-A498-79DCF2DB2F04}" type="sibTrans" cxnId="{498C2E0F-0F62-4821-A83F-B9DB77E887C0}">
      <dgm:prSet/>
      <dgm:spPr/>
      <dgm:t>
        <a:bodyPr/>
        <a:lstStyle/>
        <a:p>
          <a:endParaRPr lang="ru-RU"/>
        </a:p>
      </dgm:t>
    </dgm:pt>
    <dgm:pt modelId="{94A57654-4937-49E0-95AD-15F953087C4E}">
      <dgm:prSet phldrT="[Текст]" custT="1"/>
      <dgm:spPr/>
      <dgm:t>
        <a:bodyPr/>
        <a:lstStyle/>
        <a:p>
          <a:r>
            <a:rPr lang="ru-RU" sz="2400" b="1" i="1" dirty="0" err="1">
              <a:solidFill>
                <a:schemeClr val="tx1"/>
              </a:solidFill>
            </a:rPr>
            <a:t>Загально-нормативні</a:t>
          </a:r>
          <a:endParaRPr lang="ru-RU" sz="2400" b="1" dirty="0">
            <a:solidFill>
              <a:schemeClr val="tx1"/>
            </a:solidFill>
          </a:endParaRPr>
        </a:p>
      </dgm:t>
    </dgm:pt>
    <dgm:pt modelId="{958E8A61-B15A-4917-B104-D1262A1E4D92}" type="parTrans" cxnId="{80340E36-7EC2-4525-828B-301D959565C4}">
      <dgm:prSet/>
      <dgm:spPr/>
      <dgm:t>
        <a:bodyPr/>
        <a:lstStyle/>
        <a:p>
          <a:endParaRPr lang="ru-RU"/>
        </a:p>
      </dgm:t>
    </dgm:pt>
    <dgm:pt modelId="{79217F08-9BDB-409C-88B4-AB090730C4DB}" type="sibTrans" cxnId="{80340E36-7EC2-4525-828B-301D959565C4}">
      <dgm:prSet/>
      <dgm:spPr/>
      <dgm:t>
        <a:bodyPr/>
        <a:lstStyle/>
        <a:p>
          <a:endParaRPr lang="ru-RU"/>
        </a:p>
      </dgm:t>
    </dgm:pt>
    <dgm:pt modelId="{50509A7D-C96E-4A9F-8A70-E841A2E59F10}">
      <dgm:prSet phldrT="[Текст]" custT="1"/>
      <dgm:spPr/>
      <dgm:t>
        <a:bodyPr/>
        <a:lstStyle/>
        <a:p>
          <a:r>
            <a:rPr lang="ru-RU" sz="2400" b="1" i="1" dirty="0">
              <a:solidFill>
                <a:schemeClr val="tx1"/>
              </a:solidFill>
            </a:rPr>
            <a:t>Договори, </a:t>
          </a:r>
          <a:r>
            <a:rPr lang="ru-RU" sz="2400" b="1" i="1" dirty="0" err="1">
              <a:solidFill>
                <a:schemeClr val="tx1"/>
              </a:solidFill>
            </a:rPr>
            <a:t>що</a:t>
          </a:r>
          <a:r>
            <a:rPr lang="ru-RU" sz="2400" b="1" i="1" dirty="0">
              <a:solidFill>
                <a:schemeClr val="tx1"/>
              </a:solidFill>
            </a:rPr>
            <a:t> </a:t>
          </a:r>
          <a:r>
            <a:rPr lang="ru-RU" sz="2400" b="1" i="1" dirty="0" err="1">
              <a:solidFill>
                <a:schemeClr val="tx1"/>
              </a:solidFill>
            </a:rPr>
            <a:t>містять</a:t>
          </a:r>
          <a:r>
            <a:rPr lang="ru-RU" sz="2400" b="1" i="1" dirty="0">
              <a:solidFill>
                <a:schemeClr val="tx1"/>
              </a:solidFill>
            </a:rPr>
            <a:t> </a:t>
          </a:r>
          <a:r>
            <a:rPr lang="ru-RU" sz="2400" b="1" i="1" dirty="0" err="1">
              <a:solidFill>
                <a:schemeClr val="tx1"/>
              </a:solidFill>
            </a:rPr>
            <a:t>конкретні</a:t>
          </a:r>
          <a:r>
            <a:rPr lang="ru-RU" sz="2400" b="1" i="1" dirty="0">
              <a:solidFill>
                <a:schemeClr val="tx1"/>
              </a:solidFill>
            </a:rPr>
            <a:t> </a:t>
          </a:r>
          <a:r>
            <a:rPr lang="ru-RU" sz="2400" b="1" i="1" dirty="0" err="1">
              <a:solidFill>
                <a:schemeClr val="tx1"/>
              </a:solidFill>
            </a:rPr>
            <a:t>обов’язки</a:t>
          </a:r>
          <a:endParaRPr lang="ru-RU" sz="2400" b="1" dirty="0">
            <a:solidFill>
              <a:schemeClr val="tx1"/>
            </a:solidFill>
          </a:endParaRPr>
        </a:p>
      </dgm:t>
    </dgm:pt>
    <dgm:pt modelId="{202D9C61-42D2-4DB3-9EC9-D5DF6313F40F}" type="parTrans" cxnId="{E8CED735-ACEA-4D13-894D-991137A87956}">
      <dgm:prSet/>
      <dgm:spPr/>
      <dgm:t>
        <a:bodyPr/>
        <a:lstStyle/>
        <a:p>
          <a:endParaRPr lang="ru-RU"/>
        </a:p>
      </dgm:t>
    </dgm:pt>
    <dgm:pt modelId="{095B743D-ADBF-4359-9F6F-76EEBA7CE67D}" type="sibTrans" cxnId="{E8CED735-ACEA-4D13-894D-991137A87956}">
      <dgm:prSet/>
      <dgm:spPr/>
      <dgm:t>
        <a:bodyPr/>
        <a:lstStyle/>
        <a:p>
          <a:endParaRPr lang="ru-RU"/>
        </a:p>
      </dgm:t>
    </dgm:pt>
    <dgm:pt modelId="{D0A18BD5-2936-46FC-928C-A8E1DE9F40E0}">
      <dgm:prSet phldrT="[Текст]"/>
      <dgm:spPr/>
      <dgm:t>
        <a:bodyPr/>
        <a:lstStyle/>
        <a:p>
          <a:endParaRPr lang="ru-RU" dirty="0"/>
        </a:p>
      </dgm:t>
    </dgm:pt>
    <dgm:pt modelId="{CBFE878A-3009-42F4-9D4F-C17E9C2DFEBF}" type="parTrans" cxnId="{55109F53-337F-4E70-9D09-DC05B871976F}">
      <dgm:prSet/>
      <dgm:spPr/>
      <dgm:t>
        <a:bodyPr/>
        <a:lstStyle/>
        <a:p>
          <a:endParaRPr lang="ru-RU"/>
        </a:p>
      </dgm:t>
    </dgm:pt>
    <dgm:pt modelId="{417B7F99-0C5A-4D5C-B0B6-0013874E1A3D}" type="sibTrans" cxnId="{55109F53-337F-4E70-9D09-DC05B871976F}">
      <dgm:prSet/>
      <dgm:spPr/>
      <dgm:t>
        <a:bodyPr/>
        <a:lstStyle/>
        <a:p>
          <a:endParaRPr lang="ru-RU"/>
        </a:p>
      </dgm:t>
    </dgm:pt>
    <dgm:pt modelId="{3ED5E3D2-234E-4FBD-A0CD-B5C5EF665D97}" type="pres">
      <dgm:prSet presAssocID="{CA55EA25-B821-4569-A551-CF98CBD33CD6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0DE2AAD3-3A68-4BAC-B727-6785B9E4EDC4}" type="pres">
      <dgm:prSet presAssocID="{B1219BC9-3088-40A6-A8D5-C731127AF23E}" presName="centerShape" presStyleLbl="node0" presStyleIdx="0" presStyleCnt="1" custScaleX="214807" custScaleY="152916" custLinFactNeighborX="-3762" custLinFactNeighborY="-47042"/>
      <dgm:spPr/>
    </dgm:pt>
    <dgm:pt modelId="{9062F174-5421-4813-B63D-C2E134371045}" type="pres">
      <dgm:prSet presAssocID="{958E8A61-B15A-4917-B104-D1262A1E4D92}" presName="parTrans" presStyleLbl="sibTrans2D1" presStyleIdx="0" presStyleCnt="2"/>
      <dgm:spPr/>
    </dgm:pt>
    <dgm:pt modelId="{E99DB12C-B968-4259-BD11-AFC92905BFC6}" type="pres">
      <dgm:prSet presAssocID="{958E8A61-B15A-4917-B104-D1262A1E4D92}" presName="connectorText" presStyleLbl="sibTrans2D1" presStyleIdx="0" presStyleCnt="2"/>
      <dgm:spPr/>
    </dgm:pt>
    <dgm:pt modelId="{7ECBE1DF-150D-46B4-B359-B0703B6423EC}" type="pres">
      <dgm:prSet presAssocID="{94A57654-4937-49E0-95AD-15F953087C4E}" presName="node" presStyleLbl="node1" presStyleIdx="0" presStyleCnt="2" custScaleX="239022" custScaleY="151130" custRadScaleRad="123884" custRadScaleInc="-114152">
        <dgm:presLayoutVars>
          <dgm:bulletEnabled val="1"/>
        </dgm:presLayoutVars>
      </dgm:prSet>
      <dgm:spPr/>
    </dgm:pt>
    <dgm:pt modelId="{FF525EB5-B3B5-4E8C-978B-180EB3E490F6}" type="pres">
      <dgm:prSet presAssocID="{202D9C61-42D2-4DB3-9EC9-D5DF6313F40F}" presName="parTrans" presStyleLbl="sibTrans2D1" presStyleIdx="1" presStyleCnt="2"/>
      <dgm:spPr/>
    </dgm:pt>
    <dgm:pt modelId="{A8C65982-AD7E-4B52-8D2C-E58716AACC9C}" type="pres">
      <dgm:prSet presAssocID="{202D9C61-42D2-4DB3-9EC9-D5DF6313F40F}" presName="connectorText" presStyleLbl="sibTrans2D1" presStyleIdx="1" presStyleCnt="2"/>
      <dgm:spPr/>
    </dgm:pt>
    <dgm:pt modelId="{48674AD2-03B4-4C72-AE55-78C1E0DEB8FE}" type="pres">
      <dgm:prSet presAssocID="{50509A7D-C96E-4A9F-8A70-E841A2E59F10}" presName="node" presStyleLbl="node1" presStyleIdx="1" presStyleCnt="2" custScaleX="214806" custScaleY="166375" custRadScaleRad="130108" custRadScaleInc="-87485">
        <dgm:presLayoutVars>
          <dgm:bulletEnabled val="1"/>
        </dgm:presLayoutVars>
      </dgm:prSet>
      <dgm:spPr/>
    </dgm:pt>
  </dgm:ptLst>
  <dgm:cxnLst>
    <dgm:cxn modelId="{C4D93303-54A6-405B-A985-63803BD961EF}" type="presOf" srcId="{958E8A61-B15A-4917-B104-D1262A1E4D92}" destId="{E99DB12C-B968-4259-BD11-AFC92905BFC6}" srcOrd="1" destOrd="0" presId="urn:microsoft.com/office/officeart/2005/8/layout/radial5"/>
    <dgm:cxn modelId="{498C2E0F-0F62-4821-A83F-B9DB77E887C0}" srcId="{CA55EA25-B821-4569-A551-CF98CBD33CD6}" destId="{B1219BC9-3088-40A6-A8D5-C731127AF23E}" srcOrd="0" destOrd="0" parTransId="{97F813BA-D294-450D-B90B-CB8F86EE2EA0}" sibTransId="{F1F1E0BF-9927-4737-A498-79DCF2DB2F04}"/>
    <dgm:cxn modelId="{84A3D531-CCC4-4A3D-8D8A-90A074456099}" type="presOf" srcId="{202D9C61-42D2-4DB3-9EC9-D5DF6313F40F}" destId="{FF525EB5-B3B5-4E8C-978B-180EB3E490F6}" srcOrd="0" destOrd="0" presId="urn:microsoft.com/office/officeart/2005/8/layout/radial5"/>
    <dgm:cxn modelId="{E8CED735-ACEA-4D13-894D-991137A87956}" srcId="{B1219BC9-3088-40A6-A8D5-C731127AF23E}" destId="{50509A7D-C96E-4A9F-8A70-E841A2E59F10}" srcOrd="1" destOrd="0" parTransId="{202D9C61-42D2-4DB3-9EC9-D5DF6313F40F}" sibTransId="{095B743D-ADBF-4359-9F6F-76EEBA7CE67D}"/>
    <dgm:cxn modelId="{80340E36-7EC2-4525-828B-301D959565C4}" srcId="{B1219BC9-3088-40A6-A8D5-C731127AF23E}" destId="{94A57654-4937-49E0-95AD-15F953087C4E}" srcOrd="0" destOrd="0" parTransId="{958E8A61-B15A-4917-B104-D1262A1E4D92}" sibTransId="{79217F08-9BDB-409C-88B4-AB090730C4DB}"/>
    <dgm:cxn modelId="{96890E63-CB76-4451-8C91-4AAB5A8BCA03}" type="presOf" srcId="{50509A7D-C96E-4A9F-8A70-E841A2E59F10}" destId="{48674AD2-03B4-4C72-AE55-78C1E0DEB8FE}" srcOrd="0" destOrd="0" presId="urn:microsoft.com/office/officeart/2005/8/layout/radial5"/>
    <dgm:cxn modelId="{B6585872-20DF-4943-BF1A-F90816A976DE}" type="presOf" srcId="{94A57654-4937-49E0-95AD-15F953087C4E}" destId="{7ECBE1DF-150D-46B4-B359-B0703B6423EC}" srcOrd="0" destOrd="0" presId="urn:microsoft.com/office/officeart/2005/8/layout/radial5"/>
    <dgm:cxn modelId="{55109F53-337F-4E70-9D09-DC05B871976F}" srcId="{CA55EA25-B821-4569-A551-CF98CBD33CD6}" destId="{D0A18BD5-2936-46FC-928C-A8E1DE9F40E0}" srcOrd="1" destOrd="0" parTransId="{CBFE878A-3009-42F4-9D4F-C17E9C2DFEBF}" sibTransId="{417B7F99-0C5A-4D5C-B0B6-0013874E1A3D}"/>
    <dgm:cxn modelId="{5451BF76-2293-4A23-B63D-9F599DFD4798}" type="presOf" srcId="{CA55EA25-B821-4569-A551-CF98CBD33CD6}" destId="{3ED5E3D2-234E-4FBD-A0CD-B5C5EF665D97}" srcOrd="0" destOrd="0" presId="urn:microsoft.com/office/officeart/2005/8/layout/radial5"/>
    <dgm:cxn modelId="{0CD324BF-7A62-48A5-A193-9343D3E4FA76}" type="presOf" srcId="{B1219BC9-3088-40A6-A8D5-C731127AF23E}" destId="{0DE2AAD3-3A68-4BAC-B727-6785B9E4EDC4}" srcOrd="0" destOrd="0" presId="urn:microsoft.com/office/officeart/2005/8/layout/radial5"/>
    <dgm:cxn modelId="{08B541C2-FDED-45EF-B3A0-1F4D9650599F}" type="presOf" srcId="{202D9C61-42D2-4DB3-9EC9-D5DF6313F40F}" destId="{A8C65982-AD7E-4B52-8D2C-E58716AACC9C}" srcOrd="1" destOrd="0" presId="urn:microsoft.com/office/officeart/2005/8/layout/radial5"/>
    <dgm:cxn modelId="{CF2763F2-6B67-4631-B485-F9FB8CB8E13F}" type="presOf" srcId="{958E8A61-B15A-4917-B104-D1262A1E4D92}" destId="{9062F174-5421-4813-B63D-C2E134371045}" srcOrd="0" destOrd="0" presId="urn:microsoft.com/office/officeart/2005/8/layout/radial5"/>
    <dgm:cxn modelId="{E61039AF-4CD4-4CAE-AC47-77D45EE8670B}" type="presParOf" srcId="{3ED5E3D2-234E-4FBD-A0CD-B5C5EF665D97}" destId="{0DE2AAD3-3A68-4BAC-B727-6785B9E4EDC4}" srcOrd="0" destOrd="0" presId="urn:microsoft.com/office/officeart/2005/8/layout/radial5"/>
    <dgm:cxn modelId="{4C2387B4-F111-4F02-9284-EFC8D31DE367}" type="presParOf" srcId="{3ED5E3D2-234E-4FBD-A0CD-B5C5EF665D97}" destId="{9062F174-5421-4813-B63D-C2E134371045}" srcOrd="1" destOrd="0" presId="urn:microsoft.com/office/officeart/2005/8/layout/radial5"/>
    <dgm:cxn modelId="{914953C7-F85D-4067-B138-BB57E34BEA26}" type="presParOf" srcId="{9062F174-5421-4813-B63D-C2E134371045}" destId="{E99DB12C-B968-4259-BD11-AFC92905BFC6}" srcOrd="0" destOrd="0" presId="urn:microsoft.com/office/officeart/2005/8/layout/radial5"/>
    <dgm:cxn modelId="{E2DF3D91-700B-405B-A786-DB90C7F9A331}" type="presParOf" srcId="{3ED5E3D2-234E-4FBD-A0CD-B5C5EF665D97}" destId="{7ECBE1DF-150D-46B4-B359-B0703B6423EC}" srcOrd="2" destOrd="0" presId="urn:microsoft.com/office/officeart/2005/8/layout/radial5"/>
    <dgm:cxn modelId="{B27203E3-C84D-4F54-8182-F371C5065B86}" type="presParOf" srcId="{3ED5E3D2-234E-4FBD-A0CD-B5C5EF665D97}" destId="{FF525EB5-B3B5-4E8C-978B-180EB3E490F6}" srcOrd="3" destOrd="0" presId="urn:microsoft.com/office/officeart/2005/8/layout/radial5"/>
    <dgm:cxn modelId="{562719EB-B82B-4AE7-A854-64541FF8A202}" type="presParOf" srcId="{FF525EB5-B3B5-4E8C-978B-180EB3E490F6}" destId="{A8C65982-AD7E-4B52-8D2C-E58716AACC9C}" srcOrd="0" destOrd="0" presId="urn:microsoft.com/office/officeart/2005/8/layout/radial5"/>
    <dgm:cxn modelId="{6B5ECD3C-E55E-4BD9-A7FD-AE3514DD469C}" type="presParOf" srcId="{3ED5E3D2-234E-4FBD-A0CD-B5C5EF665D97}" destId="{48674AD2-03B4-4C72-AE55-78C1E0DEB8FE}" srcOrd="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3EBA96-F055-4860-91B2-6F965F2CF24F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C5C2CA0-7BCA-4D90-8740-20F2E1C27A86}">
      <dgm:prSet phldrT="[Текст]"/>
      <dgm:spPr/>
      <dgm:t>
        <a:bodyPr/>
        <a:lstStyle/>
        <a:p>
          <a:r>
            <a:rPr lang="ru-RU" b="1" i="1" dirty="0" err="1">
              <a:solidFill>
                <a:schemeClr val="tx1"/>
              </a:solidFill>
            </a:rPr>
            <a:t>Торгові</a:t>
          </a:r>
          <a:r>
            <a:rPr lang="ru-RU" b="1" i="1" dirty="0">
              <a:solidFill>
                <a:schemeClr val="tx1"/>
              </a:solidFill>
            </a:rPr>
            <a:t> договори </a:t>
          </a:r>
          <a:endParaRPr lang="ru-RU" b="1" dirty="0">
            <a:solidFill>
              <a:schemeClr val="tx1"/>
            </a:solidFill>
          </a:endParaRPr>
        </a:p>
      </dgm:t>
    </dgm:pt>
    <dgm:pt modelId="{884A8043-CE50-4D00-8578-0A8DC40ACB8E}" type="parTrans" cxnId="{9950ABF0-FE08-431C-92D8-399761F76E7E}">
      <dgm:prSet/>
      <dgm:spPr/>
      <dgm:t>
        <a:bodyPr/>
        <a:lstStyle/>
        <a:p>
          <a:endParaRPr lang="ru-RU"/>
        </a:p>
      </dgm:t>
    </dgm:pt>
    <dgm:pt modelId="{9DDC94C0-2781-421E-81B1-A90952AB63A8}" type="sibTrans" cxnId="{9950ABF0-FE08-431C-92D8-399761F76E7E}">
      <dgm:prSet/>
      <dgm:spPr/>
      <dgm:t>
        <a:bodyPr/>
        <a:lstStyle/>
        <a:p>
          <a:endParaRPr lang="ru-RU"/>
        </a:p>
      </dgm:t>
    </dgm:pt>
    <dgm:pt modelId="{F695F924-6AE2-47ED-9E30-6ED29EAD5CD2}">
      <dgm:prSet phldrT="[Текст]"/>
      <dgm:spPr/>
      <dgm:t>
        <a:bodyPr/>
        <a:lstStyle/>
        <a:p>
          <a:r>
            <a:rPr lang="ru-RU" b="1" i="1" dirty="0">
              <a:solidFill>
                <a:schemeClr val="tx1"/>
              </a:solidFill>
            </a:rPr>
            <a:t>Договори про </a:t>
          </a:r>
          <a:r>
            <a:rPr lang="ru-RU" b="1" i="1" dirty="0" err="1">
              <a:solidFill>
                <a:schemeClr val="tx1"/>
              </a:solidFill>
            </a:rPr>
            <a:t>вільну</a:t>
          </a:r>
          <a:r>
            <a:rPr lang="ru-RU" b="1" i="1" dirty="0">
              <a:solidFill>
                <a:schemeClr val="tx1"/>
              </a:solidFill>
            </a:rPr>
            <a:t> </a:t>
          </a:r>
          <a:r>
            <a:rPr lang="ru-RU" b="1" i="1" dirty="0" err="1">
              <a:solidFill>
                <a:schemeClr val="tx1"/>
              </a:solidFill>
            </a:rPr>
            <a:t>торгівлю</a:t>
          </a:r>
          <a:r>
            <a:rPr lang="ru-RU" b="1" dirty="0">
              <a:solidFill>
                <a:schemeClr val="tx1"/>
              </a:solidFill>
            </a:rPr>
            <a:t> </a:t>
          </a:r>
        </a:p>
      </dgm:t>
    </dgm:pt>
    <dgm:pt modelId="{E26017F7-C8C0-408C-B625-112597A240D6}" type="parTrans" cxnId="{670202F1-7175-4E81-826D-4A65C8F19FA8}">
      <dgm:prSet/>
      <dgm:spPr/>
      <dgm:t>
        <a:bodyPr/>
        <a:lstStyle/>
        <a:p>
          <a:endParaRPr lang="ru-RU"/>
        </a:p>
      </dgm:t>
    </dgm:pt>
    <dgm:pt modelId="{E69154E9-57B5-4BAA-922C-841D1C7FC2F7}" type="sibTrans" cxnId="{670202F1-7175-4E81-826D-4A65C8F19FA8}">
      <dgm:prSet/>
      <dgm:spPr/>
      <dgm:t>
        <a:bodyPr/>
        <a:lstStyle/>
        <a:p>
          <a:endParaRPr lang="ru-RU"/>
        </a:p>
      </dgm:t>
    </dgm:pt>
    <dgm:pt modelId="{44A26359-734B-4F9E-BBA5-20865886E8C4}">
      <dgm:prSet phldrT="[Текст]"/>
      <dgm:spPr/>
      <dgm:t>
        <a:bodyPr/>
        <a:lstStyle/>
        <a:p>
          <a:r>
            <a:rPr lang="ru-RU" b="1" i="1" dirty="0">
              <a:solidFill>
                <a:schemeClr val="tx1"/>
              </a:solidFill>
            </a:rPr>
            <a:t>Договори про </a:t>
          </a:r>
          <a:r>
            <a:rPr lang="ru-RU" b="1" i="1" dirty="0" err="1">
              <a:solidFill>
                <a:schemeClr val="tx1"/>
              </a:solidFill>
            </a:rPr>
            <a:t>взаємні</a:t>
          </a:r>
          <a:r>
            <a:rPr lang="ru-RU" b="1" i="1" dirty="0">
              <a:solidFill>
                <a:schemeClr val="tx1"/>
              </a:solidFill>
            </a:rPr>
            <a:t> </a:t>
          </a:r>
          <a:r>
            <a:rPr lang="ru-RU" b="1" i="1" dirty="0" err="1">
              <a:solidFill>
                <a:schemeClr val="tx1"/>
              </a:solidFill>
            </a:rPr>
            <a:t>постачання</a:t>
          </a:r>
          <a:r>
            <a:rPr lang="ru-RU" b="1" i="1" dirty="0">
              <a:solidFill>
                <a:schemeClr val="tx1"/>
              </a:solidFill>
            </a:rPr>
            <a:t> </a:t>
          </a:r>
          <a:r>
            <a:rPr lang="ru-RU" b="1" i="1" dirty="0" err="1">
              <a:solidFill>
                <a:schemeClr val="tx1"/>
              </a:solidFill>
            </a:rPr>
            <a:t>окремих</a:t>
          </a:r>
          <a:r>
            <a:rPr lang="ru-RU" b="1" i="1" dirty="0">
              <a:solidFill>
                <a:schemeClr val="tx1"/>
              </a:solidFill>
            </a:rPr>
            <a:t> </a:t>
          </a:r>
          <a:r>
            <a:rPr lang="ru-RU" b="1" i="1" dirty="0" err="1">
              <a:solidFill>
                <a:schemeClr val="tx1"/>
              </a:solidFill>
            </a:rPr>
            <a:t>видів</a:t>
          </a:r>
          <a:r>
            <a:rPr lang="ru-RU" b="1" i="1" dirty="0">
              <a:solidFill>
                <a:schemeClr val="tx1"/>
              </a:solidFill>
            </a:rPr>
            <a:t> </a:t>
          </a:r>
          <a:r>
            <a:rPr lang="ru-RU" b="1" i="1" dirty="0" err="1">
              <a:solidFill>
                <a:schemeClr val="tx1"/>
              </a:solidFill>
            </a:rPr>
            <a:t>товарів</a:t>
          </a:r>
          <a:r>
            <a:rPr lang="ru-RU" b="1" i="1" dirty="0">
              <a:solidFill>
                <a:schemeClr val="tx1"/>
              </a:solidFill>
            </a:rPr>
            <a:t> та послу</a:t>
          </a:r>
          <a:endParaRPr lang="ru-RU" b="1" dirty="0">
            <a:solidFill>
              <a:schemeClr val="tx1"/>
            </a:solidFill>
          </a:endParaRPr>
        </a:p>
      </dgm:t>
    </dgm:pt>
    <dgm:pt modelId="{6BFBE7DB-6719-4593-BE07-2F7CE1D8A897}" type="parTrans" cxnId="{4352DC79-05A3-4C08-9408-FAEF74C04C9F}">
      <dgm:prSet/>
      <dgm:spPr/>
      <dgm:t>
        <a:bodyPr/>
        <a:lstStyle/>
        <a:p>
          <a:endParaRPr lang="ru-RU"/>
        </a:p>
      </dgm:t>
    </dgm:pt>
    <dgm:pt modelId="{13B07CB4-380E-4EC4-BDEE-E15BFF7395A1}" type="sibTrans" cxnId="{4352DC79-05A3-4C08-9408-FAEF74C04C9F}">
      <dgm:prSet/>
      <dgm:spPr/>
      <dgm:t>
        <a:bodyPr/>
        <a:lstStyle/>
        <a:p>
          <a:endParaRPr lang="ru-RU"/>
        </a:p>
      </dgm:t>
    </dgm:pt>
    <dgm:pt modelId="{B5B2AA33-3B33-4938-8457-213614991E1A}">
      <dgm:prSet phldrT="[Текст]"/>
      <dgm:spPr/>
      <dgm:t>
        <a:bodyPr/>
        <a:lstStyle/>
        <a:p>
          <a:r>
            <a:rPr lang="ru-RU" b="1" i="1" dirty="0">
              <a:solidFill>
                <a:schemeClr val="tx1"/>
              </a:solidFill>
            </a:rPr>
            <a:t>Договори про </a:t>
          </a:r>
          <a:r>
            <a:rPr lang="ru-RU" b="1" i="1" dirty="0" err="1">
              <a:solidFill>
                <a:schemeClr val="tx1"/>
              </a:solidFill>
            </a:rPr>
            <a:t>прикордонну</a:t>
          </a:r>
          <a:r>
            <a:rPr lang="ru-RU" b="1" i="1" dirty="0">
              <a:solidFill>
                <a:schemeClr val="tx1"/>
              </a:solidFill>
            </a:rPr>
            <a:t> </a:t>
          </a:r>
          <a:r>
            <a:rPr lang="ru-RU" b="1" i="1" dirty="0" err="1">
              <a:solidFill>
                <a:schemeClr val="tx1"/>
              </a:solidFill>
            </a:rPr>
            <a:t>торгівлю</a:t>
          </a:r>
          <a:endParaRPr lang="ru-RU" b="1" dirty="0">
            <a:solidFill>
              <a:schemeClr val="tx1"/>
            </a:solidFill>
          </a:endParaRPr>
        </a:p>
      </dgm:t>
    </dgm:pt>
    <dgm:pt modelId="{7F082A6E-3BA7-44D8-B00F-450BFDB3FF34}" type="parTrans" cxnId="{9CB372CB-1E52-417C-8730-BADB91A4E887}">
      <dgm:prSet/>
      <dgm:spPr/>
      <dgm:t>
        <a:bodyPr/>
        <a:lstStyle/>
        <a:p>
          <a:endParaRPr lang="ru-RU"/>
        </a:p>
      </dgm:t>
    </dgm:pt>
    <dgm:pt modelId="{570788B7-3870-49F2-ADE7-814FD35A9BFF}" type="sibTrans" cxnId="{9CB372CB-1E52-417C-8730-BADB91A4E887}">
      <dgm:prSet/>
      <dgm:spPr/>
      <dgm:t>
        <a:bodyPr/>
        <a:lstStyle/>
        <a:p>
          <a:endParaRPr lang="ru-RU"/>
        </a:p>
      </dgm:t>
    </dgm:pt>
    <dgm:pt modelId="{E1151D2D-11A3-4146-8C94-F23EC2640F94}">
      <dgm:prSet phldrT="[Текст]"/>
      <dgm:spPr/>
      <dgm:t>
        <a:bodyPr/>
        <a:lstStyle/>
        <a:p>
          <a:r>
            <a:rPr lang="ru-RU" b="1" i="1" dirty="0">
              <a:solidFill>
                <a:schemeClr val="tx1"/>
              </a:solidFill>
            </a:rPr>
            <a:t>Договори про </a:t>
          </a:r>
          <a:r>
            <a:rPr lang="ru-RU" b="1" i="1" dirty="0" err="1">
              <a:solidFill>
                <a:schemeClr val="tx1"/>
              </a:solidFill>
            </a:rPr>
            <a:t>правовий</a:t>
          </a:r>
          <a:r>
            <a:rPr lang="ru-RU" b="1" i="1" dirty="0">
              <a:solidFill>
                <a:schemeClr val="tx1"/>
              </a:solidFill>
            </a:rPr>
            <a:t> статус </a:t>
          </a:r>
          <a:r>
            <a:rPr lang="ru-RU" b="1" i="1" dirty="0" err="1">
              <a:solidFill>
                <a:schemeClr val="tx1"/>
              </a:solidFill>
            </a:rPr>
            <a:t>торгових</a:t>
          </a:r>
          <a:r>
            <a:rPr lang="ru-RU" b="1" i="1" dirty="0">
              <a:solidFill>
                <a:schemeClr val="tx1"/>
              </a:solidFill>
            </a:rPr>
            <a:t> </a:t>
          </a:r>
          <a:r>
            <a:rPr lang="ru-RU" b="1" i="1" dirty="0" err="1">
              <a:solidFill>
                <a:schemeClr val="tx1"/>
              </a:solidFill>
            </a:rPr>
            <a:t>представництв</a:t>
          </a:r>
          <a:r>
            <a:rPr lang="ru-RU" b="1" i="1" dirty="0">
              <a:solidFill>
                <a:schemeClr val="tx1"/>
              </a:solidFill>
            </a:rPr>
            <a:t> </a:t>
          </a:r>
          <a:r>
            <a:rPr lang="ru-RU" b="1" i="1" dirty="0" err="1">
              <a:solidFill>
                <a:schemeClr val="tx1"/>
              </a:solidFill>
            </a:rPr>
            <a:t>чи</a:t>
          </a:r>
          <a:r>
            <a:rPr lang="ru-RU" b="1" i="1" dirty="0">
              <a:solidFill>
                <a:schemeClr val="tx1"/>
              </a:solidFill>
            </a:rPr>
            <a:t> </a:t>
          </a:r>
          <a:r>
            <a:rPr lang="ru-RU" b="1" i="1" dirty="0" err="1">
              <a:solidFill>
                <a:schemeClr val="tx1"/>
              </a:solidFill>
            </a:rPr>
            <a:t>змішаних</a:t>
          </a:r>
          <a:r>
            <a:rPr lang="ru-RU" b="1" i="1" dirty="0">
              <a:solidFill>
                <a:schemeClr val="tx1"/>
              </a:solidFill>
            </a:rPr>
            <a:t> </a:t>
          </a:r>
          <a:r>
            <a:rPr lang="ru-RU" b="1" i="1" dirty="0" err="1">
              <a:solidFill>
                <a:schemeClr val="tx1"/>
              </a:solidFill>
            </a:rPr>
            <a:t>комісій</a:t>
          </a:r>
          <a:endParaRPr lang="ru-RU" b="1" dirty="0">
            <a:solidFill>
              <a:schemeClr val="tx1"/>
            </a:solidFill>
          </a:endParaRPr>
        </a:p>
      </dgm:t>
    </dgm:pt>
    <dgm:pt modelId="{590A00E0-F72D-415B-9C76-BA80D0434164}" type="parTrans" cxnId="{EF4FDE51-9F1C-4643-ACDF-D3EDF1DA4013}">
      <dgm:prSet/>
      <dgm:spPr/>
      <dgm:t>
        <a:bodyPr/>
        <a:lstStyle/>
        <a:p>
          <a:endParaRPr lang="ru-RU"/>
        </a:p>
      </dgm:t>
    </dgm:pt>
    <dgm:pt modelId="{009202FA-1170-4DBC-B3B5-7364A79B9B00}" type="sibTrans" cxnId="{EF4FDE51-9F1C-4643-ACDF-D3EDF1DA4013}">
      <dgm:prSet/>
      <dgm:spPr/>
      <dgm:t>
        <a:bodyPr/>
        <a:lstStyle/>
        <a:p>
          <a:endParaRPr lang="ru-RU"/>
        </a:p>
      </dgm:t>
    </dgm:pt>
    <dgm:pt modelId="{AEDE47F8-A669-4871-B4CB-2EA48ACF1568}">
      <dgm:prSet phldrT="[Текст]"/>
      <dgm:spPr/>
      <dgm:t>
        <a:bodyPr/>
        <a:lstStyle/>
        <a:p>
          <a:r>
            <a:rPr lang="ru-RU" b="1" i="1" dirty="0">
              <a:solidFill>
                <a:schemeClr val="tx1"/>
              </a:solidFill>
            </a:rPr>
            <a:t>Договори про </a:t>
          </a:r>
          <a:r>
            <a:rPr lang="ru-RU" b="1" i="1" dirty="0" err="1">
              <a:solidFill>
                <a:schemeClr val="tx1"/>
              </a:solidFill>
            </a:rPr>
            <a:t>співробітництво</a:t>
          </a:r>
          <a:r>
            <a:rPr lang="ru-RU" b="1" i="1" dirty="0">
              <a:solidFill>
                <a:schemeClr val="tx1"/>
              </a:solidFill>
            </a:rPr>
            <a:t> в </a:t>
          </a:r>
          <a:r>
            <a:rPr lang="ru-RU" b="1" i="1" dirty="0" err="1">
              <a:solidFill>
                <a:schemeClr val="tx1"/>
              </a:solidFill>
            </a:rPr>
            <a:t>митній</a:t>
          </a:r>
          <a:r>
            <a:rPr lang="ru-RU" b="1" i="1" dirty="0">
              <a:solidFill>
                <a:schemeClr val="tx1"/>
              </a:solidFill>
            </a:rPr>
            <a:t> </a:t>
          </a:r>
          <a:r>
            <a:rPr lang="ru-RU" b="1" i="1" dirty="0" err="1">
              <a:solidFill>
                <a:schemeClr val="tx1"/>
              </a:solidFill>
            </a:rPr>
            <a:t>справі</a:t>
          </a:r>
          <a:r>
            <a:rPr lang="ru-RU" b="1" dirty="0">
              <a:solidFill>
                <a:schemeClr val="tx1"/>
              </a:solidFill>
            </a:rPr>
            <a:t> </a:t>
          </a:r>
        </a:p>
      </dgm:t>
    </dgm:pt>
    <dgm:pt modelId="{78E6FEB2-7317-4322-8F8B-0431DB5E0161}" type="parTrans" cxnId="{D9533B6D-481F-43F8-A534-EB2A22D3103E}">
      <dgm:prSet/>
      <dgm:spPr/>
      <dgm:t>
        <a:bodyPr/>
        <a:lstStyle/>
        <a:p>
          <a:endParaRPr lang="ru-RU"/>
        </a:p>
      </dgm:t>
    </dgm:pt>
    <dgm:pt modelId="{D1846426-72CB-4830-AD0B-D3673808A59F}" type="sibTrans" cxnId="{D9533B6D-481F-43F8-A534-EB2A22D3103E}">
      <dgm:prSet/>
      <dgm:spPr/>
      <dgm:t>
        <a:bodyPr/>
        <a:lstStyle/>
        <a:p>
          <a:endParaRPr lang="ru-RU"/>
        </a:p>
      </dgm:t>
    </dgm:pt>
    <dgm:pt modelId="{D98C0641-AF8E-419F-AA28-EF982A300A5C}" type="pres">
      <dgm:prSet presAssocID="{653EBA96-F055-4860-91B2-6F965F2CF24F}" presName="diagram" presStyleCnt="0">
        <dgm:presLayoutVars>
          <dgm:dir/>
          <dgm:resizeHandles val="exact"/>
        </dgm:presLayoutVars>
      </dgm:prSet>
      <dgm:spPr/>
    </dgm:pt>
    <dgm:pt modelId="{BDA18A36-9F80-4625-9D2E-55B783FFDA16}" type="pres">
      <dgm:prSet presAssocID="{6C5C2CA0-7BCA-4D90-8740-20F2E1C27A86}" presName="node" presStyleLbl="node1" presStyleIdx="0" presStyleCnt="6">
        <dgm:presLayoutVars>
          <dgm:bulletEnabled val="1"/>
        </dgm:presLayoutVars>
      </dgm:prSet>
      <dgm:spPr/>
    </dgm:pt>
    <dgm:pt modelId="{E05AF5C8-4FAF-4F8C-8510-7A316CCE4554}" type="pres">
      <dgm:prSet presAssocID="{9DDC94C0-2781-421E-81B1-A90952AB63A8}" presName="sibTrans" presStyleCnt="0"/>
      <dgm:spPr/>
    </dgm:pt>
    <dgm:pt modelId="{601E3F3D-238C-4F91-BE5B-14F18B06D01B}" type="pres">
      <dgm:prSet presAssocID="{F695F924-6AE2-47ED-9E30-6ED29EAD5CD2}" presName="node" presStyleLbl="node1" presStyleIdx="1" presStyleCnt="6">
        <dgm:presLayoutVars>
          <dgm:bulletEnabled val="1"/>
        </dgm:presLayoutVars>
      </dgm:prSet>
      <dgm:spPr/>
    </dgm:pt>
    <dgm:pt modelId="{3AAE66CB-1CA1-435E-AFAB-86C36750E3D3}" type="pres">
      <dgm:prSet presAssocID="{E69154E9-57B5-4BAA-922C-841D1C7FC2F7}" presName="sibTrans" presStyleCnt="0"/>
      <dgm:spPr/>
    </dgm:pt>
    <dgm:pt modelId="{572A8707-6A9C-4448-8CD6-B9EAF7293901}" type="pres">
      <dgm:prSet presAssocID="{44A26359-734B-4F9E-BBA5-20865886E8C4}" presName="node" presStyleLbl="node1" presStyleIdx="2" presStyleCnt="6">
        <dgm:presLayoutVars>
          <dgm:bulletEnabled val="1"/>
        </dgm:presLayoutVars>
      </dgm:prSet>
      <dgm:spPr/>
    </dgm:pt>
    <dgm:pt modelId="{536D8BB0-BCC1-4A16-B812-BF26BFC56968}" type="pres">
      <dgm:prSet presAssocID="{13B07CB4-380E-4EC4-BDEE-E15BFF7395A1}" presName="sibTrans" presStyleCnt="0"/>
      <dgm:spPr/>
    </dgm:pt>
    <dgm:pt modelId="{AD483577-F867-468A-8C7E-7F56BF054790}" type="pres">
      <dgm:prSet presAssocID="{B5B2AA33-3B33-4938-8457-213614991E1A}" presName="node" presStyleLbl="node1" presStyleIdx="3" presStyleCnt="6">
        <dgm:presLayoutVars>
          <dgm:bulletEnabled val="1"/>
        </dgm:presLayoutVars>
      </dgm:prSet>
      <dgm:spPr/>
    </dgm:pt>
    <dgm:pt modelId="{092B9559-D284-4466-8302-4B798365B22D}" type="pres">
      <dgm:prSet presAssocID="{570788B7-3870-49F2-ADE7-814FD35A9BFF}" presName="sibTrans" presStyleCnt="0"/>
      <dgm:spPr/>
    </dgm:pt>
    <dgm:pt modelId="{1A1AAE7E-9020-470E-9FD8-F7661F5A6B3E}" type="pres">
      <dgm:prSet presAssocID="{E1151D2D-11A3-4146-8C94-F23EC2640F94}" presName="node" presStyleLbl="node1" presStyleIdx="4" presStyleCnt="6">
        <dgm:presLayoutVars>
          <dgm:bulletEnabled val="1"/>
        </dgm:presLayoutVars>
      </dgm:prSet>
      <dgm:spPr/>
    </dgm:pt>
    <dgm:pt modelId="{920DB50D-AAC3-4B50-86F7-9482DA9ABAC5}" type="pres">
      <dgm:prSet presAssocID="{009202FA-1170-4DBC-B3B5-7364A79B9B00}" presName="sibTrans" presStyleCnt="0"/>
      <dgm:spPr/>
    </dgm:pt>
    <dgm:pt modelId="{5C63DA4A-0FA4-4C41-8C41-7FFA2F4433A7}" type="pres">
      <dgm:prSet presAssocID="{AEDE47F8-A669-4871-B4CB-2EA48ACF1568}" presName="node" presStyleLbl="node1" presStyleIdx="5" presStyleCnt="6">
        <dgm:presLayoutVars>
          <dgm:bulletEnabled val="1"/>
        </dgm:presLayoutVars>
      </dgm:prSet>
      <dgm:spPr/>
    </dgm:pt>
  </dgm:ptLst>
  <dgm:cxnLst>
    <dgm:cxn modelId="{B99E1100-7EE0-448F-9B5B-E3C57953AED9}" type="presOf" srcId="{AEDE47F8-A669-4871-B4CB-2EA48ACF1568}" destId="{5C63DA4A-0FA4-4C41-8C41-7FFA2F4433A7}" srcOrd="0" destOrd="0" presId="urn:microsoft.com/office/officeart/2005/8/layout/default"/>
    <dgm:cxn modelId="{AE695D04-CAA6-4BB4-B745-AD9D965A6AA4}" type="presOf" srcId="{F695F924-6AE2-47ED-9E30-6ED29EAD5CD2}" destId="{601E3F3D-238C-4F91-BE5B-14F18B06D01B}" srcOrd="0" destOrd="0" presId="urn:microsoft.com/office/officeart/2005/8/layout/default"/>
    <dgm:cxn modelId="{FB47C53B-13C4-41C7-A002-D45EFA90012F}" type="presOf" srcId="{44A26359-734B-4F9E-BBA5-20865886E8C4}" destId="{572A8707-6A9C-4448-8CD6-B9EAF7293901}" srcOrd="0" destOrd="0" presId="urn:microsoft.com/office/officeart/2005/8/layout/default"/>
    <dgm:cxn modelId="{22BD5567-41D2-45C7-8E4E-A17B2B7C456B}" type="presOf" srcId="{B5B2AA33-3B33-4938-8457-213614991E1A}" destId="{AD483577-F867-468A-8C7E-7F56BF054790}" srcOrd="0" destOrd="0" presId="urn:microsoft.com/office/officeart/2005/8/layout/default"/>
    <dgm:cxn modelId="{4B716D48-1DF6-4E51-83EB-861DE09EEE09}" type="presOf" srcId="{653EBA96-F055-4860-91B2-6F965F2CF24F}" destId="{D98C0641-AF8E-419F-AA28-EF982A300A5C}" srcOrd="0" destOrd="0" presId="urn:microsoft.com/office/officeart/2005/8/layout/default"/>
    <dgm:cxn modelId="{D9533B6D-481F-43F8-A534-EB2A22D3103E}" srcId="{653EBA96-F055-4860-91B2-6F965F2CF24F}" destId="{AEDE47F8-A669-4871-B4CB-2EA48ACF1568}" srcOrd="5" destOrd="0" parTransId="{78E6FEB2-7317-4322-8F8B-0431DB5E0161}" sibTransId="{D1846426-72CB-4830-AD0B-D3673808A59F}"/>
    <dgm:cxn modelId="{EF4FDE51-9F1C-4643-ACDF-D3EDF1DA4013}" srcId="{653EBA96-F055-4860-91B2-6F965F2CF24F}" destId="{E1151D2D-11A3-4146-8C94-F23EC2640F94}" srcOrd="4" destOrd="0" parTransId="{590A00E0-F72D-415B-9C76-BA80D0434164}" sibTransId="{009202FA-1170-4DBC-B3B5-7364A79B9B00}"/>
    <dgm:cxn modelId="{4352DC79-05A3-4C08-9408-FAEF74C04C9F}" srcId="{653EBA96-F055-4860-91B2-6F965F2CF24F}" destId="{44A26359-734B-4F9E-BBA5-20865886E8C4}" srcOrd="2" destOrd="0" parTransId="{6BFBE7DB-6719-4593-BE07-2F7CE1D8A897}" sibTransId="{13B07CB4-380E-4EC4-BDEE-E15BFF7395A1}"/>
    <dgm:cxn modelId="{5AAFFF80-F305-48C7-BCF0-FA7EBD75DA05}" type="presOf" srcId="{6C5C2CA0-7BCA-4D90-8740-20F2E1C27A86}" destId="{BDA18A36-9F80-4625-9D2E-55B783FFDA16}" srcOrd="0" destOrd="0" presId="urn:microsoft.com/office/officeart/2005/8/layout/default"/>
    <dgm:cxn modelId="{9CB372CB-1E52-417C-8730-BADB91A4E887}" srcId="{653EBA96-F055-4860-91B2-6F965F2CF24F}" destId="{B5B2AA33-3B33-4938-8457-213614991E1A}" srcOrd="3" destOrd="0" parTransId="{7F082A6E-3BA7-44D8-B00F-450BFDB3FF34}" sibTransId="{570788B7-3870-49F2-ADE7-814FD35A9BFF}"/>
    <dgm:cxn modelId="{40B55CD1-7CE4-4C3E-BA55-64542047E66F}" type="presOf" srcId="{E1151D2D-11A3-4146-8C94-F23EC2640F94}" destId="{1A1AAE7E-9020-470E-9FD8-F7661F5A6B3E}" srcOrd="0" destOrd="0" presId="urn:microsoft.com/office/officeart/2005/8/layout/default"/>
    <dgm:cxn modelId="{9950ABF0-FE08-431C-92D8-399761F76E7E}" srcId="{653EBA96-F055-4860-91B2-6F965F2CF24F}" destId="{6C5C2CA0-7BCA-4D90-8740-20F2E1C27A86}" srcOrd="0" destOrd="0" parTransId="{884A8043-CE50-4D00-8578-0A8DC40ACB8E}" sibTransId="{9DDC94C0-2781-421E-81B1-A90952AB63A8}"/>
    <dgm:cxn modelId="{670202F1-7175-4E81-826D-4A65C8F19FA8}" srcId="{653EBA96-F055-4860-91B2-6F965F2CF24F}" destId="{F695F924-6AE2-47ED-9E30-6ED29EAD5CD2}" srcOrd="1" destOrd="0" parTransId="{E26017F7-C8C0-408C-B625-112597A240D6}" sibTransId="{E69154E9-57B5-4BAA-922C-841D1C7FC2F7}"/>
    <dgm:cxn modelId="{52A848AD-5F38-4E2A-BFA8-6AC1D1785EED}" type="presParOf" srcId="{D98C0641-AF8E-419F-AA28-EF982A300A5C}" destId="{BDA18A36-9F80-4625-9D2E-55B783FFDA16}" srcOrd="0" destOrd="0" presId="urn:microsoft.com/office/officeart/2005/8/layout/default"/>
    <dgm:cxn modelId="{A16610AB-6DCF-4BA9-AD91-6AD972F814FF}" type="presParOf" srcId="{D98C0641-AF8E-419F-AA28-EF982A300A5C}" destId="{E05AF5C8-4FAF-4F8C-8510-7A316CCE4554}" srcOrd="1" destOrd="0" presId="urn:microsoft.com/office/officeart/2005/8/layout/default"/>
    <dgm:cxn modelId="{85FA9501-537B-4890-9456-12B30C9030C0}" type="presParOf" srcId="{D98C0641-AF8E-419F-AA28-EF982A300A5C}" destId="{601E3F3D-238C-4F91-BE5B-14F18B06D01B}" srcOrd="2" destOrd="0" presId="urn:microsoft.com/office/officeart/2005/8/layout/default"/>
    <dgm:cxn modelId="{014F472B-ACA2-44C4-82D6-46DA40717B5A}" type="presParOf" srcId="{D98C0641-AF8E-419F-AA28-EF982A300A5C}" destId="{3AAE66CB-1CA1-435E-AFAB-86C36750E3D3}" srcOrd="3" destOrd="0" presId="urn:microsoft.com/office/officeart/2005/8/layout/default"/>
    <dgm:cxn modelId="{5C9E3E33-6FBF-4FD8-B22D-1F4E32877FEC}" type="presParOf" srcId="{D98C0641-AF8E-419F-AA28-EF982A300A5C}" destId="{572A8707-6A9C-4448-8CD6-B9EAF7293901}" srcOrd="4" destOrd="0" presId="urn:microsoft.com/office/officeart/2005/8/layout/default"/>
    <dgm:cxn modelId="{B3161614-C677-4D16-9321-F7C136C85094}" type="presParOf" srcId="{D98C0641-AF8E-419F-AA28-EF982A300A5C}" destId="{536D8BB0-BCC1-4A16-B812-BF26BFC56968}" srcOrd="5" destOrd="0" presId="urn:microsoft.com/office/officeart/2005/8/layout/default"/>
    <dgm:cxn modelId="{B3095055-E660-4837-BC20-0AD324B2D7F4}" type="presParOf" srcId="{D98C0641-AF8E-419F-AA28-EF982A300A5C}" destId="{AD483577-F867-468A-8C7E-7F56BF054790}" srcOrd="6" destOrd="0" presId="urn:microsoft.com/office/officeart/2005/8/layout/default"/>
    <dgm:cxn modelId="{27BAA205-9494-4618-BCAD-EE20ABE20B04}" type="presParOf" srcId="{D98C0641-AF8E-419F-AA28-EF982A300A5C}" destId="{092B9559-D284-4466-8302-4B798365B22D}" srcOrd="7" destOrd="0" presId="urn:microsoft.com/office/officeart/2005/8/layout/default"/>
    <dgm:cxn modelId="{31E9FB5A-1E43-4AD5-A295-456DC6E6AC96}" type="presParOf" srcId="{D98C0641-AF8E-419F-AA28-EF982A300A5C}" destId="{1A1AAE7E-9020-470E-9FD8-F7661F5A6B3E}" srcOrd="8" destOrd="0" presId="urn:microsoft.com/office/officeart/2005/8/layout/default"/>
    <dgm:cxn modelId="{506B840F-E344-4FBC-A6AC-34A09F58FAB9}" type="presParOf" srcId="{D98C0641-AF8E-419F-AA28-EF982A300A5C}" destId="{920DB50D-AAC3-4B50-86F7-9482DA9ABAC5}" srcOrd="9" destOrd="0" presId="urn:microsoft.com/office/officeart/2005/8/layout/default"/>
    <dgm:cxn modelId="{2A3898E7-FF70-4732-B668-32063B8FF6B9}" type="presParOf" srcId="{D98C0641-AF8E-419F-AA28-EF982A300A5C}" destId="{5C63DA4A-0FA4-4C41-8C41-7FFA2F4433A7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783A4-8BA2-44F4-B46F-5435A80CF2F0}">
      <dsp:nvSpPr>
        <dsp:cNvPr id="0" name=""/>
        <dsp:cNvSpPr/>
      </dsp:nvSpPr>
      <dsp:spPr>
        <a:xfrm>
          <a:off x="3097160" y="2139993"/>
          <a:ext cx="2716544" cy="195016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/>
            <a:t>За предметом регулювання</a:t>
          </a:r>
          <a:endParaRPr lang="ru-RU" sz="2400" kern="1200" dirty="0"/>
        </a:p>
      </dsp:txBody>
      <dsp:txXfrm>
        <a:off x="3494989" y="2425588"/>
        <a:ext cx="1920886" cy="1378977"/>
      </dsp:txXfrm>
    </dsp:sp>
    <dsp:sp modelId="{176B82B6-03C3-4321-9CF6-DABA22BB7857}">
      <dsp:nvSpPr>
        <dsp:cNvPr id="0" name=""/>
        <dsp:cNvSpPr/>
      </dsp:nvSpPr>
      <dsp:spPr>
        <a:xfrm rot="16154724">
          <a:off x="4358367" y="2036772"/>
          <a:ext cx="166255" cy="40288"/>
        </a:xfrm>
        <a:custGeom>
          <a:avLst/>
          <a:gdLst/>
          <a:ahLst/>
          <a:cxnLst/>
          <a:rect l="0" t="0" r="0" b="0"/>
          <a:pathLst>
            <a:path>
              <a:moveTo>
                <a:pt x="0" y="20144"/>
              </a:moveTo>
              <a:lnTo>
                <a:pt x="166255" y="2014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4437338" y="2052760"/>
        <a:ext cx="8312" cy="8312"/>
      </dsp:txXfrm>
    </dsp:sp>
    <dsp:sp modelId="{07DF635B-DE2C-4B77-A14F-8FBE69614D48}">
      <dsp:nvSpPr>
        <dsp:cNvPr id="0" name=""/>
        <dsp:cNvSpPr/>
      </dsp:nvSpPr>
      <dsp:spPr>
        <a:xfrm>
          <a:off x="2933788" y="23665"/>
          <a:ext cx="2987539" cy="195016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 err="1">
              <a:solidFill>
                <a:schemeClr val="tx1"/>
              </a:solidFill>
            </a:rPr>
            <a:t>Політичні</a:t>
          </a:r>
          <a:r>
            <a:rPr lang="ru-RU" sz="2400" kern="1200" dirty="0">
              <a:solidFill>
                <a:schemeClr val="tx1"/>
              </a:solidFill>
            </a:rPr>
            <a:t>, </a:t>
          </a:r>
          <a:r>
            <a:rPr lang="ru-RU" sz="1800" kern="1200" dirty="0" err="1">
              <a:solidFill>
                <a:schemeClr val="tx1"/>
              </a:solidFill>
            </a:rPr>
            <a:t>але</a:t>
          </a:r>
          <a:r>
            <a:rPr lang="ru-RU" sz="1800" kern="1200" dirty="0">
              <a:solidFill>
                <a:schemeClr val="tx1"/>
              </a:solidFill>
            </a:rPr>
            <a:t> </a:t>
          </a:r>
          <a:r>
            <a:rPr lang="ru-RU" sz="1800" kern="1200" dirty="0" err="1">
              <a:solidFill>
                <a:schemeClr val="tx1"/>
              </a:solidFill>
            </a:rPr>
            <a:t>ті</a:t>
          </a:r>
          <a:r>
            <a:rPr lang="ru-RU" sz="1800" kern="1200" dirty="0">
              <a:solidFill>
                <a:schemeClr val="tx1"/>
              </a:solidFill>
            </a:rPr>
            <a:t>, </a:t>
          </a:r>
          <a:r>
            <a:rPr lang="ru-RU" sz="1800" kern="1200" dirty="0" err="1">
              <a:solidFill>
                <a:schemeClr val="tx1"/>
              </a:solidFill>
            </a:rPr>
            <a:t>що</a:t>
          </a:r>
          <a:r>
            <a:rPr lang="ru-RU" sz="1800" kern="1200" dirty="0">
              <a:solidFill>
                <a:schemeClr val="tx1"/>
              </a:solidFill>
            </a:rPr>
            <a:t> </a:t>
          </a:r>
          <a:r>
            <a:rPr lang="ru-RU" sz="1800" kern="1200" dirty="0" err="1">
              <a:solidFill>
                <a:schemeClr val="tx1"/>
              </a:solidFill>
            </a:rPr>
            <a:t>містять</a:t>
          </a:r>
          <a:r>
            <a:rPr lang="ru-RU" sz="1800" kern="1200" dirty="0">
              <a:solidFill>
                <a:schemeClr val="tx1"/>
              </a:solidFill>
            </a:rPr>
            <a:t> </a:t>
          </a:r>
          <a:r>
            <a:rPr lang="ru-RU" sz="1800" kern="1200" dirty="0" err="1">
              <a:solidFill>
                <a:schemeClr val="tx1"/>
              </a:solidFill>
            </a:rPr>
            <a:t>норми</a:t>
          </a:r>
          <a:r>
            <a:rPr lang="ru-RU" sz="1800" kern="1200" dirty="0">
              <a:solidFill>
                <a:schemeClr val="tx1"/>
              </a:solidFill>
            </a:rPr>
            <a:t> </a:t>
          </a:r>
          <a:r>
            <a:rPr lang="ru-RU" sz="1800" kern="1200" dirty="0" err="1">
              <a:solidFill>
                <a:schemeClr val="tx1"/>
              </a:solidFill>
            </a:rPr>
            <a:t>з</a:t>
          </a:r>
          <a:r>
            <a:rPr lang="ru-RU" sz="1800" kern="1200" dirty="0">
              <a:solidFill>
                <a:schemeClr val="tx1"/>
              </a:solidFill>
            </a:rPr>
            <a:t> </a:t>
          </a:r>
          <a:r>
            <a:rPr lang="ru-RU" sz="1800" kern="1200" dirty="0" err="1">
              <a:solidFill>
                <a:schemeClr val="tx1"/>
              </a:solidFill>
            </a:rPr>
            <a:t>економічних</a:t>
          </a:r>
          <a:r>
            <a:rPr lang="ru-RU" sz="1800" kern="1200" dirty="0">
              <a:solidFill>
                <a:schemeClr val="tx1"/>
              </a:solidFill>
            </a:rPr>
            <a:t> </a:t>
          </a:r>
          <a:r>
            <a:rPr lang="ru-RU" sz="1800" kern="1200" dirty="0" err="1">
              <a:solidFill>
                <a:schemeClr val="tx1"/>
              </a:solidFill>
            </a:rPr>
            <a:t>питань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371303" y="309260"/>
        <a:ext cx="2112509" cy="1378977"/>
      </dsp:txXfrm>
    </dsp:sp>
    <dsp:sp modelId="{BD1AD09F-1893-4E4F-82CC-C490421953D0}">
      <dsp:nvSpPr>
        <dsp:cNvPr id="0" name=""/>
        <dsp:cNvSpPr/>
      </dsp:nvSpPr>
      <dsp:spPr>
        <a:xfrm rot="2305830">
          <a:off x="5322770" y="3944071"/>
          <a:ext cx="405673" cy="40288"/>
        </a:xfrm>
        <a:custGeom>
          <a:avLst/>
          <a:gdLst/>
          <a:ahLst/>
          <a:cxnLst/>
          <a:rect l="0" t="0" r="0" b="0"/>
          <a:pathLst>
            <a:path>
              <a:moveTo>
                <a:pt x="0" y="20144"/>
              </a:moveTo>
              <a:lnTo>
                <a:pt x="405673" y="2014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515464" y="3954073"/>
        <a:ext cx="20283" cy="20283"/>
      </dsp:txXfrm>
    </dsp:sp>
    <dsp:sp modelId="{8B167B2E-9DBE-4375-B821-1D78E0BEACE8}">
      <dsp:nvSpPr>
        <dsp:cNvPr id="0" name=""/>
        <dsp:cNvSpPr/>
      </dsp:nvSpPr>
      <dsp:spPr>
        <a:xfrm>
          <a:off x="5184580" y="3855320"/>
          <a:ext cx="2865380" cy="1950167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 err="1">
              <a:solidFill>
                <a:schemeClr val="tx1"/>
              </a:solidFill>
            </a:rPr>
            <a:t>Економічні</a:t>
          </a:r>
          <a:r>
            <a:rPr lang="ru-RU" sz="2400" b="1" i="1" kern="1200" dirty="0">
              <a:solidFill>
                <a:schemeClr val="tx1"/>
              </a:solidFill>
            </a:rPr>
            <a:t> договори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5604205" y="4140915"/>
        <a:ext cx="2026130" cy="1378977"/>
      </dsp:txXfrm>
    </dsp:sp>
    <dsp:sp modelId="{8EE457EB-DE95-4994-B9D7-F029397F7B05}">
      <dsp:nvSpPr>
        <dsp:cNvPr id="0" name=""/>
        <dsp:cNvSpPr/>
      </dsp:nvSpPr>
      <dsp:spPr>
        <a:xfrm rot="8547821">
          <a:off x="3169680" y="3929217"/>
          <a:ext cx="399833" cy="40288"/>
        </a:xfrm>
        <a:custGeom>
          <a:avLst/>
          <a:gdLst/>
          <a:ahLst/>
          <a:cxnLst/>
          <a:rect l="0" t="0" r="0" b="0"/>
          <a:pathLst>
            <a:path>
              <a:moveTo>
                <a:pt x="0" y="20144"/>
              </a:moveTo>
              <a:lnTo>
                <a:pt x="399833" y="2014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3359601" y="3939366"/>
        <a:ext cx="19991" cy="19991"/>
      </dsp:txXfrm>
    </dsp:sp>
    <dsp:sp modelId="{276BC6CB-30D3-4762-B0A1-59C87A81D7AA}">
      <dsp:nvSpPr>
        <dsp:cNvPr id="0" name=""/>
        <dsp:cNvSpPr/>
      </dsp:nvSpPr>
      <dsp:spPr>
        <a:xfrm>
          <a:off x="648068" y="3855320"/>
          <a:ext cx="3149676" cy="1950167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1" kern="1200" dirty="0">
              <a:solidFill>
                <a:schemeClr val="tx1"/>
              </a:solidFill>
            </a:rPr>
            <a:t>Договори,</a:t>
          </a:r>
          <a:r>
            <a:rPr lang="ru-RU" sz="1800" b="1" i="1" kern="1200" dirty="0">
              <a:solidFill>
                <a:schemeClr val="tx1"/>
              </a:solidFill>
            </a:rPr>
            <a:t> </a:t>
          </a:r>
          <a:r>
            <a:rPr lang="ru-RU" sz="1800" b="1" i="1" kern="1200" dirty="0" err="1">
              <a:solidFill>
                <a:schemeClr val="tx1"/>
              </a:solidFill>
            </a:rPr>
            <a:t>щодо</a:t>
          </a:r>
          <a:r>
            <a:rPr lang="ru-RU" sz="1800" b="1" i="1" kern="1200" dirty="0">
              <a:solidFill>
                <a:schemeClr val="tx1"/>
              </a:solidFill>
            </a:rPr>
            <a:t> </a:t>
          </a:r>
          <a:r>
            <a:rPr lang="ru-RU" sz="2000" b="1" i="1" kern="1200" dirty="0" err="1">
              <a:solidFill>
                <a:schemeClr val="tx1"/>
              </a:solidFill>
            </a:rPr>
            <a:t>заснування</a:t>
          </a:r>
          <a:r>
            <a:rPr lang="ru-RU" sz="2000" b="1" i="1" kern="1200" dirty="0">
              <a:solidFill>
                <a:schemeClr val="tx1"/>
              </a:solidFill>
            </a:rPr>
            <a:t> </a:t>
          </a:r>
          <a:r>
            <a:rPr lang="ru-RU" sz="2000" b="1" i="1" kern="1200" dirty="0" err="1">
              <a:solidFill>
                <a:schemeClr val="tx1"/>
              </a:solidFill>
            </a:rPr>
            <a:t>міжнародних</a:t>
          </a:r>
          <a:r>
            <a:rPr lang="ru-RU" sz="2000" b="1" i="1" kern="1200" dirty="0">
              <a:solidFill>
                <a:schemeClr val="tx1"/>
              </a:solidFill>
            </a:rPr>
            <a:t> </a:t>
          </a:r>
          <a:r>
            <a:rPr lang="ru-RU" sz="2000" b="1" i="1" kern="1200" dirty="0" err="1">
              <a:solidFill>
                <a:schemeClr val="tx1"/>
              </a:solidFill>
            </a:rPr>
            <a:t>економічних</a:t>
          </a:r>
          <a:r>
            <a:rPr lang="ru-RU" sz="2000" b="1" i="1" kern="1200" dirty="0">
              <a:solidFill>
                <a:schemeClr val="tx1"/>
              </a:solidFill>
            </a:rPr>
            <a:t> </a:t>
          </a:r>
          <a:r>
            <a:rPr lang="ru-RU" sz="2000" b="1" i="1" kern="1200" dirty="0" err="1">
              <a:solidFill>
                <a:schemeClr val="tx1"/>
              </a:solidFill>
            </a:rPr>
            <a:t>організацій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1109327" y="4140915"/>
        <a:ext cx="2227158" cy="13789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D97EC1-A4F3-4CBF-9E85-9908E96CFD6C}">
      <dsp:nvSpPr>
        <dsp:cNvPr id="0" name=""/>
        <dsp:cNvSpPr/>
      </dsp:nvSpPr>
      <dsp:spPr>
        <a:xfrm>
          <a:off x="2818652" y="720489"/>
          <a:ext cx="2592294" cy="161661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/>
            <a:t>За сферою дії:</a:t>
          </a:r>
          <a:endParaRPr lang="ru-RU" sz="2400" kern="1200" dirty="0"/>
        </a:p>
      </dsp:txBody>
      <dsp:txXfrm>
        <a:off x="3198285" y="957237"/>
        <a:ext cx="1833028" cy="1143119"/>
      </dsp:txXfrm>
    </dsp:sp>
    <dsp:sp modelId="{270047DC-190F-457D-BB48-19147259FFE9}">
      <dsp:nvSpPr>
        <dsp:cNvPr id="0" name=""/>
        <dsp:cNvSpPr/>
      </dsp:nvSpPr>
      <dsp:spPr>
        <a:xfrm rot="1935517">
          <a:off x="4948560" y="2353835"/>
          <a:ext cx="1000701" cy="34009"/>
        </a:xfrm>
        <a:custGeom>
          <a:avLst/>
          <a:gdLst/>
          <a:ahLst/>
          <a:cxnLst/>
          <a:rect l="0" t="0" r="0" b="0"/>
          <a:pathLst>
            <a:path>
              <a:moveTo>
                <a:pt x="0" y="17004"/>
              </a:moveTo>
              <a:lnTo>
                <a:pt x="1000701" y="1700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5423894" y="2345822"/>
        <a:ext cx="50035" cy="50035"/>
      </dsp:txXfrm>
    </dsp:sp>
    <dsp:sp modelId="{BEF9564F-F491-4D1B-B481-6D345FA3A5FD}">
      <dsp:nvSpPr>
        <dsp:cNvPr id="0" name=""/>
        <dsp:cNvSpPr/>
      </dsp:nvSpPr>
      <dsp:spPr>
        <a:xfrm>
          <a:off x="5378535" y="2448706"/>
          <a:ext cx="2851064" cy="155491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 err="1">
              <a:solidFill>
                <a:schemeClr val="tx1"/>
              </a:solidFill>
            </a:rPr>
            <a:t>Універсальні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5796064" y="2676418"/>
        <a:ext cx="2016006" cy="1099492"/>
      </dsp:txXfrm>
    </dsp:sp>
    <dsp:sp modelId="{79606A30-463F-4703-B8EB-9EA54595D227}">
      <dsp:nvSpPr>
        <dsp:cNvPr id="0" name=""/>
        <dsp:cNvSpPr/>
      </dsp:nvSpPr>
      <dsp:spPr>
        <a:xfrm rot="8674076">
          <a:off x="2319332" y="2420302"/>
          <a:ext cx="1037170" cy="34009"/>
        </a:xfrm>
        <a:custGeom>
          <a:avLst/>
          <a:gdLst/>
          <a:ahLst/>
          <a:cxnLst/>
          <a:rect l="0" t="0" r="0" b="0"/>
          <a:pathLst>
            <a:path>
              <a:moveTo>
                <a:pt x="0" y="17004"/>
              </a:moveTo>
              <a:lnTo>
                <a:pt x="1037170" y="17004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 rot="10800000">
        <a:off x="2811987" y="2411378"/>
        <a:ext cx="51858" cy="51858"/>
      </dsp:txXfrm>
    </dsp:sp>
    <dsp:sp modelId="{BCC8E31A-C503-46F4-990E-0582AFB3432D}">
      <dsp:nvSpPr>
        <dsp:cNvPr id="0" name=""/>
        <dsp:cNvSpPr/>
      </dsp:nvSpPr>
      <dsp:spPr>
        <a:xfrm>
          <a:off x="0" y="2592719"/>
          <a:ext cx="3053592" cy="1554916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 err="1">
              <a:solidFill>
                <a:schemeClr val="tx1"/>
              </a:solidFill>
            </a:rPr>
            <a:t>Регіональні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447188" y="2820431"/>
        <a:ext cx="2159216" cy="10994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436F43-6474-485D-AA39-0285BB650F6D}">
      <dsp:nvSpPr>
        <dsp:cNvPr id="0" name=""/>
        <dsp:cNvSpPr/>
      </dsp:nvSpPr>
      <dsp:spPr>
        <a:xfrm>
          <a:off x="2791068" y="287437"/>
          <a:ext cx="2465491" cy="179620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500" b="1" i="1" kern="1200" dirty="0"/>
            <a:t>За рівнем їх укладання:</a:t>
          </a:r>
          <a:endParaRPr lang="ru-RU" sz="2500" kern="1200" dirty="0"/>
        </a:p>
      </dsp:txBody>
      <dsp:txXfrm>
        <a:off x="3152131" y="550485"/>
        <a:ext cx="1743365" cy="1270110"/>
      </dsp:txXfrm>
    </dsp:sp>
    <dsp:sp modelId="{B4902B81-411F-4899-8DDD-C5387E0FA7B7}">
      <dsp:nvSpPr>
        <dsp:cNvPr id="0" name=""/>
        <dsp:cNvSpPr/>
      </dsp:nvSpPr>
      <dsp:spPr>
        <a:xfrm rot="2003150">
          <a:off x="5074926" y="1743715"/>
          <a:ext cx="518407" cy="6107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/>
        </a:p>
      </dsp:txBody>
      <dsp:txXfrm>
        <a:off x="5087758" y="1823067"/>
        <a:ext cx="362885" cy="366426"/>
      </dsp:txXfrm>
    </dsp:sp>
    <dsp:sp modelId="{3BE4A930-941C-46E9-9A78-64788EB9E005}">
      <dsp:nvSpPr>
        <dsp:cNvPr id="0" name=""/>
        <dsp:cNvSpPr/>
      </dsp:nvSpPr>
      <dsp:spPr>
        <a:xfrm>
          <a:off x="5281270" y="2087641"/>
          <a:ext cx="2948329" cy="179620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 err="1">
              <a:solidFill>
                <a:schemeClr val="tx1"/>
              </a:solidFill>
            </a:rPr>
            <a:t>Міждержавні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5713043" y="2350689"/>
        <a:ext cx="2084783" cy="1270110"/>
      </dsp:txXfrm>
    </dsp:sp>
    <dsp:sp modelId="{3AE009BB-E8FC-4A00-8732-5FA6AAC1BDD2}">
      <dsp:nvSpPr>
        <dsp:cNvPr id="0" name=""/>
        <dsp:cNvSpPr/>
      </dsp:nvSpPr>
      <dsp:spPr>
        <a:xfrm rot="5185437">
          <a:off x="3688959" y="2583449"/>
          <a:ext cx="882599" cy="6107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/>
        </a:p>
      </dsp:txBody>
      <dsp:txXfrm>
        <a:off x="3774852" y="2614163"/>
        <a:ext cx="699386" cy="366426"/>
      </dsp:txXfrm>
    </dsp:sp>
    <dsp:sp modelId="{5DEA33CB-092E-48DE-8698-B6687B2F26D0}">
      <dsp:nvSpPr>
        <dsp:cNvPr id="0" name=""/>
        <dsp:cNvSpPr/>
      </dsp:nvSpPr>
      <dsp:spPr>
        <a:xfrm>
          <a:off x="3015687" y="3743812"/>
          <a:ext cx="2448265" cy="1796206"/>
        </a:xfrm>
        <a:prstGeom prst="ellips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 err="1">
              <a:solidFill>
                <a:schemeClr val="tx1"/>
              </a:solidFill>
            </a:rPr>
            <a:t>Міжурядові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3374227" y="4006860"/>
        <a:ext cx="1731185" cy="1270110"/>
      </dsp:txXfrm>
    </dsp:sp>
    <dsp:sp modelId="{9B5C6D8E-E250-4180-8FF6-6BD055FF5B85}">
      <dsp:nvSpPr>
        <dsp:cNvPr id="0" name=""/>
        <dsp:cNvSpPr/>
      </dsp:nvSpPr>
      <dsp:spPr>
        <a:xfrm rot="8751930">
          <a:off x="2360154" y="1802837"/>
          <a:ext cx="605350" cy="6107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/>
        </a:p>
      </dsp:txBody>
      <dsp:txXfrm rot="10800000">
        <a:off x="2526116" y="1874026"/>
        <a:ext cx="423745" cy="366426"/>
      </dsp:txXfrm>
    </dsp:sp>
    <dsp:sp modelId="{3D1D85B5-C7D8-4C1C-BD3B-F951BCEF61EF}">
      <dsp:nvSpPr>
        <dsp:cNvPr id="0" name=""/>
        <dsp:cNvSpPr/>
      </dsp:nvSpPr>
      <dsp:spPr>
        <a:xfrm>
          <a:off x="0" y="2159657"/>
          <a:ext cx="2524281" cy="1796206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 err="1">
              <a:solidFill>
                <a:schemeClr val="tx1"/>
              </a:solidFill>
            </a:rPr>
            <a:t>Міжвідомчі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369672" y="2422705"/>
        <a:ext cx="1784937" cy="12701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E2F1A3-0F03-468F-8DD1-F77CC34AC5FB}">
      <dsp:nvSpPr>
        <dsp:cNvPr id="0" name=""/>
        <dsp:cNvSpPr/>
      </dsp:nvSpPr>
      <dsp:spPr>
        <a:xfrm>
          <a:off x="2375880" y="0"/>
          <a:ext cx="3107074" cy="155108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/>
            <a:t>За суб’єктивним складом:</a:t>
          </a:r>
          <a:endParaRPr lang="ru-RU" sz="2400" kern="1200" dirty="0"/>
        </a:p>
      </dsp:txBody>
      <dsp:txXfrm>
        <a:off x="2830900" y="227151"/>
        <a:ext cx="2197034" cy="1096784"/>
      </dsp:txXfrm>
    </dsp:sp>
    <dsp:sp modelId="{E2BEF7EF-56EC-4DC9-8359-842DE9739AF5}">
      <dsp:nvSpPr>
        <dsp:cNvPr id="0" name=""/>
        <dsp:cNvSpPr/>
      </dsp:nvSpPr>
      <dsp:spPr>
        <a:xfrm rot="2316339">
          <a:off x="4892834" y="1540615"/>
          <a:ext cx="650048" cy="527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>
        <a:off x="4910122" y="1596731"/>
        <a:ext cx="491837" cy="316421"/>
      </dsp:txXfrm>
    </dsp:sp>
    <dsp:sp modelId="{712D87DD-FC4F-4485-AF06-06B02ABD00F6}">
      <dsp:nvSpPr>
        <dsp:cNvPr id="0" name=""/>
        <dsp:cNvSpPr/>
      </dsp:nvSpPr>
      <dsp:spPr>
        <a:xfrm>
          <a:off x="4874490" y="2094039"/>
          <a:ext cx="3355109" cy="1551086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 err="1">
              <a:solidFill>
                <a:schemeClr val="tx1"/>
              </a:solidFill>
            </a:rPr>
            <a:t>Двосторонні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5365834" y="2321190"/>
        <a:ext cx="2372421" cy="1096784"/>
      </dsp:txXfrm>
    </dsp:sp>
    <dsp:sp modelId="{BCE436DA-EFE8-4C55-AE19-8DA321B5FCB3}">
      <dsp:nvSpPr>
        <dsp:cNvPr id="0" name=""/>
        <dsp:cNvSpPr/>
      </dsp:nvSpPr>
      <dsp:spPr>
        <a:xfrm rot="8093356">
          <a:off x="2583046" y="1576676"/>
          <a:ext cx="571321" cy="52736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200" kern="1200"/>
        </a:p>
      </dsp:txBody>
      <dsp:txXfrm rot="10800000">
        <a:off x="2717979" y="1626106"/>
        <a:ext cx="413110" cy="316421"/>
      </dsp:txXfrm>
    </dsp:sp>
    <dsp:sp modelId="{13EB0892-6C08-4D29-89DF-C6E9BAB7036E}">
      <dsp:nvSpPr>
        <dsp:cNvPr id="0" name=""/>
        <dsp:cNvSpPr/>
      </dsp:nvSpPr>
      <dsp:spPr>
        <a:xfrm>
          <a:off x="0" y="2168847"/>
          <a:ext cx="3537873" cy="1551086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 err="1">
              <a:solidFill>
                <a:schemeClr val="tx1"/>
              </a:solidFill>
            </a:rPr>
            <a:t>Багатосторонні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518110" y="2395998"/>
        <a:ext cx="2501653" cy="109678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E2AAD3-3A68-4BAC-B727-6785B9E4EDC4}">
      <dsp:nvSpPr>
        <dsp:cNvPr id="0" name=""/>
        <dsp:cNvSpPr/>
      </dsp:nvSpPr>
      <dsp:spPr>
        <a:xfrm>
          <a:off x="2463204" y="0"/>
          <a:ext cx="3008153" cy="214143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400" b="1" i="1" kern="1200" dirty="0"/>
            <a:t>За змістом обов’язків І:</a:t>
          </a:r>
          <a:endParaRPr lang="ru-RU" sz="2400" kern="1200" dirty="0"/>
        </a:p>
      </dsp:txBody>
      <dsp:txXfrm>
        <a:off x="2903738" y="313605"/>
        <a:ext cx="2127085" cy="1514222"/>
      </dsp:txXfrm>
    </dsp:sp>
    <dsp:sp modelId="{9062F174-5421-4813-B63D-C2E134371045}">
      <dsp:nvSpPr>
        <dsp:cNvPr id="0" name=""/>
        <dsp:cNvSpPr/>
      </dsp:nvSpPr>
      <dsp:spPr>
        <a:xfrm rot="8216689">
          <a:off x="2740321" y="1852935"/>
          <a:ext cx="269892" cy="4761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/>
        </a:p>
      </dsp:txBody>
      <dsp:txXfrm rot="10800000">
        <a:off x="2810387" y="1920523"/>
        <a:ext cx="188924" cy="285681"/>
      </dsp:txXfrm>
    </dsp:sp>
    <dsp:sp modelId="{7ECBE1DF-150D-46B4-B359-B0703B6423EC}">
      <dsp:nvSpPr>
        <dsp:cNvPr id="0" name=""/>
        <dsp:cNvSpPr/>
      </dsp:nvSpPr>
      <dsp:spPr>
        <a:xfrm>
          <a:off x="72008" y="2088225"/>
          <a:ext cx="3347259" cy="211642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 err="1">
              <a:solidFill>
                <a:schemeClr val="tx1"/>
              </a:solidFill>
            </a:rPr>
            <a:t>Загально-нормативні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562203" y="2398168"/>
        <a:ext cx="2366869" cy="1496535"/>
      </dsp:txXfrm>
    </dsp:sp>
    <dsp:sp modelId="{FF525EB5-B3B5-4E8C-978B-180EB3E490F6}">
      <dsp:nvSpPr>
        <dsp:cNvPr id="0" name=""/>
        <dsp:cNvSpPr/>
      </dsp:nvSpPr>
      <dsp:spPr>
        <a:xfrm rot="2254527">
          <a:off x="5073219" y="1827865"/>
          <a:ext cx="375045" cy="476135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2000" kern="1200"/>
        </a:p>
      </dsp:txBody>
      <dsp:txXfrm>
        <a:off x="5084889" y="1888786"/>
        <a:ext cx="262532" cy="285681"/>
      </dsp:txXfrm>
    </dsp:sp>
    <dsp:sp modelId="{48674AD2-03B4-4C72-AE55-78C1E0DEB8FE}">
      <dsp:nvSpPr>
        <dsp:cNvPr id="0" name=""/>
        <dsp:cNvSpPr/>
      </dsp:nvSpPr>
      <dsp:spPr>
        <a:xfrm>
          <a:off x="5112557" y="1944224"/>
          <a:ext cx="3008139" cy="2329912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i="1" kern="1200" dirty="0">
              <a:solidFill>
                <a:schemeClr val="tx1"/>
              </a:solidFill>
            </a:rPr>
            <a:t>Договори, </a:t>
          </a:r>
          <a:r>
            <a:rPr lang="ru-RU" sz="2400" b="1" i="1" kern="1200" dirty="0" err="1">
              <a:solidFill>
                <a:schemeClr val="tx1"/>
              </a:solidFill>
            </a:rPr>
            <a:t>що</a:t>
          </a:r>
          <a:r>
            <a:rPr lang="ru-RU" sz="2400" b="1" i="1" kern="1200" dirty="0">
              <a:solidFill>
                <a:schemeClr val="tx1"/>
              </a:solidFill>
            </a:rPr>
            <a:t> </a:t>
          </a:r>
          <a:r>
            <a:rPr lang="ru-RU" sz="2400" b="1" i="1" kern="1200" dirty="0" err="1">
              <a:solidFill>
                <a:schemeClr val="tx1"/>
              </a:solidFill>
            </a:rPr>
            <a:t>містять</a:t>
          </a:r>
          <a:r>
            <a:rPr lang="ru-RU" sz="2400" b="1" i="1" kern="1200" dirty="0">
              <a:solidFill>
                <a:schemeClr val="tx1"/>
              </a:solidFill>
            </a:rPr>
            <a:t> </a:t>
          </a:r>
          <a:r>
            <a:rPr lang="ru-RU" sz="2400" b="1" i="1" kern="1200" dirty="0" err="1">
              <a:solidFill>
                <a:schemeClr val="tx1"/>
              </a:solidFill>
            </a:rPr>
            <a:t>конкретні</a:t>
          </a:r>
          <a:r>
            <a:rPr lang="ru-RU" sz="2400" b="1" i="1" kern="1200" dirty="0">
              <a:solidFill>
                <a:schemeClr val="tx1"/>
              </a:solidFill>
            </a:rPr>
            <a:t> </a:t>
          </a:r>
          <a:r>
            <a:rPr lang="ru-RU" sz="2400" b="1" i="1" kern="1200" dirty="0" err="1">
              <a:solidFill>
                <a:schemeClr val="tx1"/>
              </a:solidFill>
            </a:rPr>
            <a:t>обов’язки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5553089" y="2285432"/>
        <a:ext cx="2127075" cy="16474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A18A36-9F80-4625-9D2E-55B783FFDA16}">
      <dsp:nvSpPr>
        <dsp:cNvPr id="0" name=""/>
        <dsp:cNvSpPr/>
      </dsp:nvSpPr>
      <dsp:spPr>
        <a:xfrm>
          <a:off x="0" y="677069"/>
          <a:ext cx="2857499" cy="171449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1" kern="1200" dirty="0" err="1">
              <a:solidFill>
                <a:schemeClr val="tx1"/>
              </a:solidFill>
            </a:rPr>
            <a:t>Торгові</a:t>
          </a:r>
          <a:r>
            <a:rPr lang="ru-RU" sz="2200" b="1" i="1" kern="1200" dirty="0">
              <a:solidFill>
                <a:schemeClr val="tx1"/>
              </a:solidFill>
            </a:rPr>
            <a:t> договори </a:t>
          </a:r>
          <a:endParaRPr lang="ru-RU" sz="2200" b="1" kern="1200" dirty="0">
            <a:solidFill>
              <a:schemeClr val="tx1"/>
            </a:solidFill>
          </a:endParaRPr>
        </a:p>
      </dsp:txBody>
      <dsp:txXfrm>
        <a:off x="0" y="677069"/>
        <a:ext cx="2857499" cy="1714499"/>
      </dsp:txXfrm>
    </dsp:sp>
    <dsp:sp modelId="{601E3F3D-238C-4F91-BE5B-14F18B06D01B}">
      <dsp:nvSpPr>
        <dsp:cNvPr id="0" name=""/>
        <dsp:cNvSpPr/>
      </dsp:nvSpPr>
      <dsp:spPr>
        <a:xfrm>
          <a:off x="3143249" y="677069"/>
          <a:ext cx="2857499" cy="1714499"/>
        </a:xfrm>
        <a:prstGeom prst="rect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1" kern="1200" dirty="0">
              <a:solidFill>
                <a:schemeClr val="tx1"/>
              </a:solidFill>
            </a:rPr>
            <a:t>Договори про </a:t>
          </a:r>
          <a:r>
            <a:rPr lang="ru-RU" sz="2200" b="1" i="1" kern="1200" dirty="0" err="1">
              <a:solidFill>
                <a:schemeClr val="tx1"/>
              </a:solidFill>
            </a:rPr>
            <a:t>вільну</a:t>
          </a:r>
          <a:r>
            <a:rPr lang="ru-RU" sz="2200" b="1" i="1" kern="1200" dirty="0">
              <a:solidFill>
                <a:schemeClr val="tx1"/>
              </a:solidFill>
            </a:rPr>
            <a:t> </a:t>
          </a:r>
          <a:r>
            <a:rPr lang="ru-RU" sz="2200" b="1" i="1" kern="1200" dirty="0" err="1">
              <a:solidFill>
                <a:schemeClr val="tx1"/>
              </a:solidFill>
            </a:rPr>
            <a:t>торгівлю</a:t>
          </a:r>
          <a:r>
            <a:rPr lang="ru-RU" sz="2200" b="1" kern="1200" dirty="0">
              <a:solidFill>
                <a:schemeClr val="tx1"/>
              </a:solidFill>
            </a:rPr>
            <a:t> </a:t>
          </a:r>
        </a:p>
      </dsp:txBody>
      <dsp:txXfrm>
        <a:off x="3143249" y="677069"/>
        <a:ext cx="2857499" cy="1714499"/>
      </dsp:txXfrm>
    </dsp:sp>
    <dsp:sp modelId="{572A8707-6A9C-4448-8CD6-B9EAF7293901}">
      <dsp:nvSpPr>
        <dsp:cNvPr id="0" name=""/>
        <dsp:cNvSpPr/>
      </dsp:nvSpPr>
      <dsp:spPr>
        <a:xfrm>
          <a:off x="6286499" y="677069"/>
          <a:ext cx="2857499" cy="1714499"/>
        </a:xfrm>
        <a:prstGeom prst="rect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1" kern="1200" dirty="0">
              <a:solidFill>
                <a:schemeClr val="tx1"/>
              </a:solidFill>
            </a:rPr>
            <a:t>Договори про </a:t>
          </a:r>
          <a:r>
            <a:rPr lang="ru-RU" sz="2200" b="1" i="1" kern="1200" dirty="0" err="1">
              <a:solidFill>
                <a:schemeClr val="tx1"/>
              </a:solidFill>
            </a:rPr>
            <a:t>взаємні</a:t>
          </a:r>
          <a:r>
            <a:rPr lang="ru-RU" sz="2200" b="1" i="1" kern="1200" dirty="0">
              <a:solidFill>
                <a:schemeClr val="tx1"/>
              </a:solidFill>
            </a:rPr>
            <a:t> </a:t>
          </a:r>
          <a:r>
            <a:rPr lang="ru-RU" sz="2200" b="1" i="1" kern="1200" dirty="0" err="1">
              <a:solidFill>
                <a:schemeClr val="tx1"/>
              </a:solidFill>
            </a:rPr>
            <a:t>постачання</a:t>
          </a:r>
          <a:r>
            <a:rPr lang="ru-RU" sz="2200" b="1" i="1" kern="1200" dirty="0">
              <a:solidFill>
                <a:schemeClr val="tx1"/>
              </a:solidFill>
            </a:rPr>
            <a:t> </a:t>
          </a:r>
          <a:r>
            <a:rPr lang="ru-RU" sz="2200" b="1" i="1" kern="1200" dirty="0" err="1">
              <a:solidFill>
                <a:schemeClr val="tx1"/>
              </a:solidFill>
            </a:rPr>
            <a:t>окремих</a:t>
          </a:r>
          <a:r>
            <a:rPr lang="ru-RU" sz="2200" b="1" i="1" kern="1200" dirty="0">
              <a:solidFill>
                <a:schemeClr val="tx1"/>
              </a:solidFill>
            </a:rPr>
            <a:t> </a:t>
          </a:r>
          <a:r>
            <a:rPr lang="ru-RU" sz="2200" b="1" i="1" kern="1200" dirty="0" err="1">
              <a:solidFill>
                <a:schemeClr val="tx1"/>
              </a:solidFill>
            </a:rPr>
            <a:t>видів</a:t>
          </a:r>
          <a:r>
            <a:rPr lang="ru-RU" sz="2200" b="1" i="1" kern="1200" dirty="0">
              <a:solidFill>
                <a:schemeClr val="tx1"/>
              </a:solidFill>
            </a:rPr>
            <a:t> </a:t>
          </a:r>
          <a:r>
            <a:rPr lang="ru-RU" sz="2200" b="1" i="1" kern="1200" dirty="0" err="1">
              <a:solidFill>
                <a:schemeClr val="tx1"/>
              </a:solidFill>
            </a:rPr>
            <a:t>товарів</a:t>
          </a:r>
          <a:r>
            <a:rPr lang="ru-RU" sz="2200" b="1" i="1" kern="1200" dirty="0">
              <a:solidFill>
                <a:schemeClr val="tx1"/>
              </a:solidFill>
            </a:rPr>
            <a:t> та послу</a:t>
          </a:r>
          <a:endParaRPr lang="ru-RU" sz="2200" b="1" kern="1200" dirty="0">
            <a:solidFill>
              <a:schemeClr val="tx1"/>
            </a:solidFill>
          </a:endParaRPr>
        </a:p>
      </dsp:txBody>
      <dsp:txXfrm>
        <a:off x="6286499" y="677069"/>
        <a:ext cx="2857499" cy="1714499"/>
      </dsp:txXfrm>
    </dsp:sp>
    <dsp:sp modelId="{AD483577-F867-468A-8C7E-7F56BF054790}">
      <dsp:nvSpPr>
        <dsp:cNvPr id="0" name=""/>
        <dsp:cNvSpPr/>
      </dsp:nvSpPr>
      <dsp:spPr>
        <a:xfrm>
          <a:off x="0" y="2677318"/>
          <a:ext cx="2857499" cy="1714499"/>
        </a:xfrm>
        <a:prstGeom prst="rect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1" kern="1200" dirty="0">
              <a:solidFill>
                <a:schemeClr val="tx1"/>
              </a:solidFill>
            </a:rPr>
            <a:t>Договори про </a:t>
          </a:r>
          <a:r>
            <a:rPr lang="ru-RU" sz="2200" b="1" i="1" kern="1200" dirty="0" err="1">
              <a:solidFill>
                <a:schemeClr val="tx1"/>
              </a:solidFill>
            </a:rPr>
            <a:t>прикордонну</a:t>
          </a:r>
          <a:r>
            <a:rPr lang="ru-RU" sz="2200" b="1" i="1" kern="1200" dirty="0">
              <a:solidFill>
                <a:schemeClr val="tx1"/>
              </a:solidFill>
            </a:rPr>
            <a:t> </a:t>
          </a:r>
          <a:r>
            <a:rPr lang="ru-RU" sz="2200" b="1" i="1" kern="1200" dirty="0" err="1">
              <a:solidFill>
                <a:schemeClr val="tx1"/>
              </a:solidFill>
            </a:rPr>
            <a:t>торгівлю</a:t>
          </a:r>
          <a:endParaRPr lang="ru-RU" sz="2200" b="1" kern="1200" dirty="0">
            <a:solidFill>
              <a:schemeClr val="tx1"/>
            </a:solidFill>
          </a:endParaRPr>
        </a:p>
      </dsp:txBody>
      <dsp:txXfrm>
        <a:off x="0" y="2677318"/>
        <a:ext cx="2857499" cy="1714499"/>
      </dsp:txXfrm>
    </dsp:sp>
    <dsp:sp modelId="{1A1AAE7E-9020-470E-9FD8-F7661F5A6B3E}">
      <dsp:nvSpPr>
        <dsp:cNvPr id="0" name=""/>
        <dsp:cNvSpPr/>
      </dsp:nvSpPr>
      <dsp:spPr>
        <a:xfrm>
          <a:off x="3143249" y="2677318"/>
          <a:ext cx="2857499" cy="1714499"/>
        </a:xfrm>
        <a:prstGeom prst="rect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1" kern="1200" dirty="0">
              <a:solidFill>
                <a:schemeClr val="tx1"/>
              </a:solidFill>
            </a:rPr>
            <a:t>Договори про </a:t>
          </a:r>
          <a:r>
            <a:rPr lang="ru-RU" sz="2200" b="1" i="1" kern="1200" dirty="0" err="1">
              <a:solidFill>
                <a:schemeClr val="tx1"/>
              </a:solidFill>
            </a:rPr>
            <a:t>правовий</a:t>
          </a:r>
          <a:r>
            <a:rPr lang="ru-RU" sz="2200" b="1" i="1" kern="1200" dirty="0">
              <a:solidFill>
                <a:schemeClr val="tx1"/>
              </a:solidFill>
            </a:rPr>
            <a:t> статус </a:t>
          </a:r>
          <a:r>
            <a:rPr lang="ru-RU" sz="2200" b="1" i="1" kern="1200" dirty="0" err="1">
              <a:solidFill>
                <a:schemeClr val="tx1"/>
              </a:solidFill>
            </a:rPr>
            <a:t>торгових</a:t>
          </a:r>
          <a:r>
            <a:rPr lang="ru-RU" sz="2200" b="1" i="1" kern="1200" dirty="0">
              <a:solidFill>
                <a:schemeClr val="tx1"/>
              </a:solidFill>
            </a:rPr>
            <a:t> </a:t>
          </a:r>
          <a:r>
            <a:rPr lang="ru-RU" sz="2200" b="1" i="1" kern="1200" dirty="0" err="1">
              <a:solidFill>
                <a:schemeClr val="tx1"/>
              </a:solidFill>
            </a:rPr>
            <a:t>представництв</a:t>
          </a:r>
          <a:r>
            <a:rPr lang="ru-RU" sz="2200" b="1" i="1" kern="1200" dirty="0">
              <a:solidFill>
                <a:schemeClr val="tx1"/>
              </a:solidFill>
            </a:rPr>
            <a:t> </a:t>
          </a:r>
          <a:r>
            <a:rPr lang="ru-RU" sz="2200" b="1" i="1" kern="1200" dirty="0" err="1">
              <a:solidFill>
                <a:schemeClr val="tx1"/>
              </a:solidFill>
            </a:rPr>
            <a:t>чи</a:t>
          </a:r>
          <a:r>
            <a:rPr lang="ru-RU" sz="2200" b="1" i="1" kern="1200" dirty="0">
              <a:solidFill>
                <a:schemeClr val="tx1"/>
              </a:solidFill>
            </a:rPr>
            <a:t> </a:t>
          </a:r>
          <a:r>
            <a:rPr lang="ru-RU" sz="2200" b="1" i="1" kern="1200" dirty="0" err="1">
              <a:solidFill>
                <a:schemeClr val="tx1"/>
              </a:solidFill>
            </a:rPr>
            <a:t>змішаних</a:t>
          </a:r>
          <a:r>
            <a:rPr lang="ru-RU" sz="2200" b="1" i="1" kern="1200" dirty="0">
              <a:solidFill>
                <a:schemeClr val="tx1"/>
              </a:solidFill>
            </a:rPr>
            <a:t> </a:t>
          </a:r>
          <a:r>
            <a:rPr lang="ru-RU" sz="2200" b="1" i="1" kern="1200" dirty="0" err="1">
              <a:solidFill>
                <a:schemeClr val="tx1"/>
              </a:solidFill>
            </a:rPr>
            <a:t>комісій</a:t>
          </a:r>
          <a:endParaRPr lang="ru-RU" sz="2200" b="1" kern="1200" dirty="0">
            <a:solidFill>
              <a:schemeClr val="tx1"/>
            </a:solidFill>
          </a:endParaRPr>
        </a:p>
      </dsp:txBody>
      <dsp:txXfrm>
        <a:off x="3143249" y="2677318"/>
        <a:ext cx="2857499" cy="1714499"/>
      </dsp:txXfrm>
    </dsp:sp>
    <dsp:sp modelId="{5C63DA4A-0FA4-4C41-8C41-7FFA2F4433A7}">
      <dsp:nvSpPr>
        <dsp:cNvPr id="0" name=""/>
        <dsp:cNvSpPr/>
      </dsp:nvSpPr>
      <dsp:spPr>
        <a:xfrm>
          <a:off x="6286499" y="2677318"/>
          <a:ext cx="2857499" cy="1714499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i="1" kern="1200" dirty="0">
              <a:solidFill>
                <a:schemeClr val="tx1"/>
              </a:solidFill>
            </a:rPr>
            <a:t>Договори про </a:t>
          </a:r>
          <a:r>
            <a:rPr lang="ru-RU" sz="2200" b="1" i="1" kern="1200" dirty="0" err="1">
              <a:solidFill>
                <a:schemeClr val="tx1"/>
              </a:solidFill>
            </a:rPr>
            <a:t>співробітництво</a:t>
          </a:r>
          <a:r>
            <a:rPr lang="ru-RU" sz="2200" b="1" i="1" kern="1200" dirty="0">
              <a:solidFill>
                <a:schemeClr val="tx1"/>
              </a:solidFill>
            </a:rPr>
            <a:t> в </a:t>
          </a:r>
          <a:r>
            <a:rPr lang="ru-RU" sz="2200" b="1" i="1" kern="1200" dirty="0" err="1">
              <a:solidFill>
                <a:schemeClr val="tx1"/>
              </a:solidFill>
            </a:rPr>
            <a:t>митній</a:t>
          </a:r>
          <a:r>
            <a:rPr lang="ru-RU" sz="2200" b="1" i="1" kern="1200" dirty="0">
              <a:solidFill>
                <a:schemeClr val="tx1"/>
              </a:solidFill>
            </a:rPr>
            <a:t> </a:t>
          </a:r>
          <a:r>
            <a:rPr lang="ru-RU" sz="2200" b="1" i="1" kern="1200" dirty="0" err="1">
              <a:solidFill>
                <a:schemeClr val="tx1"/>
              </a:solidFill>
            </a:rPr>
            <a:t>справі</a:t>
          </a:r>
          <a:r>
            <a:rPr lang="ru-RU" sz="2200" b="1" kern="1200" dirty="0">
              <a:solidFill>
                <a:schemeClr val="tx1"/>
              </a:solidFill>
            </a:rPr>
            <a:t> </a:t>
          </a:r>
        </a:p>
      </dsp:txBody>
      <dsp:txXfrm>
        <a:off x="6286499" y="2677318"/>
        <a:ext cx="2857499" cy="17144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5290F2-3877-4536-94E8-815D71F12E98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68103-E27E-4642-939F-3DF879C35EE0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91E5-48AF-47AE-B306-B2419F01C154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F09-90CE-46EC-9668-A869A759A2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91E5-48AF-47AE-B306-B2419F01C154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F09-90CE-46EC-9668-A869A759A2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91E5-48AF-47AE-B306-B2419F01C154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F09-90CE-46EC-9668-A869A759A2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91E5-48AF-47AE-B306-B2419F01C154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F09-90CE-46EC-9668-A869A759A2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91E5-48AF-47AE-B306-B2419F01C154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F09-90CE-46EC-9668-A869A759A2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91E5-48AF-47AE-B306-B2419F01C154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F09-90CE-46EC-9668-A869A759A2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91E5-48AF-47AE-B306-B2419F01C154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F09-90CE-46EC-9668-A869A759A2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91E5-48AF-47AE-B306-B2419F01C154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F09-90CE-46EC-9668-A869A759A2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91E5-48AF-47AE-B306-B2419F01C154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F09-90CE-46EC-9668-A869A759A2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91E5-48AF-47AE-B306-B2419F01C154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F09-90CE-46EC-9668-A869A759A2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391E5-48AF-47AE-B306-B2419F01C154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F09-90CE-46EC-9668-A869A759A2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391E5-48AF-47AE-B306-B2419F01C154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D9F09-90CE-46EC-9668-A869A759A2A3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.rada.gov.ua/go/528_716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.rada.gov.ua/go/498_039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008112"/>
          </a:xfrm>
        </p:spPr>
        <p:txBody>
          <a:bodyPr>
            <a:noAutofit/>
          </a:bodyPr>
          <a:lstStyle/>
          <a:p>
            <a:r>
              <a:rPr lang="uk-UA" sz="3600" b="1" dirty="0">
                <a:solidFill>
                  <a:srgbClr val="002060"/>
                </a:solidFill>
              </a:rPr>
              <a:t>Тема 2.2. Джерела міжнародного економічного права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268760"/>
            <a:ext cx="7920880" cy="5400600"/>
          </a:xfrm>
        </p:spPr>
        <p:txBody>
          <a:bodyPr>
            <a:normAutofit/>
          </a:bodyPr>
          <a:lstStyle/>
          <a:p>
            <a:r>
              <a:rPr lang="uk-UA" sz="2400" b="1" dirty="0">
                <a:solidFill>
                  <a:srgbClr val="002060"/>
                </a:solidFill>
              </a:rPr>
              <a:t>План: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uk-UA" sz="2400" dirty="0">
                <a:solidFill>
                  <a:srgbClr val="002060"/>
                </a:solidFill>
              </a:rPr>
              <a:t>Поняття та значення міжнародних економічних договорів. </a:t>
            </a:r>
            <a:endParaRPr lang="ru-RU" sz="2400" dirty="0">
              <a:solidFill>
                <a:srgbClr val="002060"/>
              </a:solidFill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uk-UA" sz="2400" dirty="0">
                <a:solidFill>
                  <a:srgbClr val="002060"/>
                </a:solidFill>
              </a:rPr>
              <a:t>Види міжнародних економічних договорів. </a:t>
            </a:r>
            <a:endParaRPr lang="ru-RU" sz="2400" dirty="0">
              <a:solidFill>
                <a:srgbClr val="002060"/>
              </a:solidFill>
            </a:endParaRPr>
          </a:p>
          <a:p>
            <a:pPr marL="457200" lvl="0" indent="-457200" algn="l">
              <a:buFont typeface="+mj-lt"/>
              <a:buAutoNum type="arabicPeriod"/>
            </a:pPr>
            <a:r>
              <a:rPr lang="uk-UA" sz="2400" dirty="0">
                <a:solidFill>
                  <a:srgbClr val="002060"/>
                </a:solidFill>
              </a:rPr>
              <a:t>Міжнародно-правове регулювання порядку укладення міжнародних економічних  договорів. </a:t>
            </a:r>
            <a:endParaRPr lang="ru-RU" sz="2400" dirty="0">
              <a:solidFill>
                <a:srgbClr val="002060"/>
              </a:solidFill>
            </a:endParaRPr>
          </a:p>
          <a:p>
            <a:endParaRPr lang="ru-RU" dirty="0"/>
          </a:p>
        </p:txBody>
      </p:sp>
      <p:pic>
        <p:nvPicPr>
          <p:cNvPr id="6" name="Picture 2" descr="E:\МОЇ ДОКУМЕНТИ\Методичка\МЕП\джерел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5085184"/>
            <a:ext cx="2356843" cy="14730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76250"/>
          <a:ext cx="8229600" cy="5649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49275"/>
          <a:ext cx="8229600" cy="5576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549275"/>
          <a:ext cx="8229600" cy="5903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124744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9766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2915816" y="620688"/>
            <a:ext cx="3240360" cy="136815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400" b="1" i="1" dirty="0"/>
              <a:t>За змістом обов’язків ІІ:</a:t>
            </a:r>
            <a:endParaRPr lang="ru-RU" sz="2400" dirty="0"/>
          </a:p>
        </p:txBody>
      </p:sp>
      <p:sp>
        <p:nvSpPr>
          <p:cNvPr id="6" name="Овал 5"/>
          <p:cNvSpPr/>
          <p:nvPr/>
        </p:nvSpPr>
        <p:spPr>
          <a:xfrm>
            <a:off x="539552" y="1700808"/>
            <a:ext cx="3240360" cy="1296144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/>
              <a:t>Загальноекономічні</a:t>
            </a:r>
            <a:r>
              <a:rPr lang="ru-RU" b="1" i="1" dirty="0"/>
              <a:t> договори</a:t>
            </a:r>
            <a:r>
              <a:rPr lang="ru-RU" dirty="0"/>
              <a:t> </a:t>
            </a:r>
          </a:p>
        </p:txBody>
      </p:sp>
      <p:sp>
        <p:nvSpPr>
          <p:cNvPr id="9" name="Овал 8"/>
          <p:cNvSpPr/>
          <p:nvPr/>
        </p:nvSpPr>
        <p:spPr>
          <a:xfrm>
            <a:off x="5508104" y="1700808"/>
            <a:ext cx="3312368" cy="1296144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>
                <a:solidFill>
                  <a:schemeClr val="tx1"/>
                </a:solidFill>
              </a:rPr>
              <a:t>Спеціальні</a:t>
            </a:r>
            <a:r>
              <a:rPr lang="ru-RU" b="1" i="1" dirty="0">
                <a:solidFill>
                  <a:schemeClr val="tx1"/>
                </a:solidFill>
              </a:rPr>
              <a:t> </a:t>
            </a:r>
            <a:r>
              <a:rPr lang="ru-RU" b="1" i="1" dirty="0" err="1">
                <a:solidFill>
                  <a:schemeClr val="tx1"/>
                </a:solidFill>
              </a:rPr>
              <a:t>економічні</a:t>
            </a:r>
            <a:r>
              <a:rPr lang="ru-RU" b="1" i="1" dirty="0">
                <a:solidFill>
                  <a:schemeClr val="tx1"/>
                </a:solidFill>
              </a:rPr>
              <a:t> договори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" name="Стрелка вниз 9"/>
          <p:cNvSpPr/>
          <p:nvPr/>
        </p:nvSpPr>
        <p:spPr>
          <a:xfrm rot="1542035">
            <a:off x="2267744" y="1196752"/>
            <a:ext cx="484632" cy="432048"/>
          </a:xfrm>
          <a:prstGeom prst="downArrow">
            <a:avLst>
              <a:gd name="adj1" fmla="val 60782"/>
              <a:gd name="adj2" fmla="val 5000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 rot="19911826">
            <a:off x="6300192" y="1196752"/>
            <a:ext cx="484632" cy="432048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1907704" y="3140968"/>
            <a:ext cx="4846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39552" y="3573016"/>
            <a:ext cx="3528392" cy="288032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/>
                </a:solidFill>
              </a:rPr>
              <a:t>встановлюють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загальні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принципи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економічних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взаємовідносин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між</a:t>
            </a:r>
            <a:r>
              <a:rPr lang="ru-RU" sz="2000" b="1" dirty="0">
                <a:solidFill>
                  <a:schemeClr val="tx1"/>
                </a:solidFill>
              </a:rPr>
              <a:t> державами, </a:t>
            </a:r>
            <a:r>
              <a:rPr lang="ru-RU" sz="2000" b="1" dirty="0" err="1">
                <a:solidFill>
                  <a:schemeClr val="tx1"/>
                </a:solidFill>
              </a:rPr>
              <a:t>виділяють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головні</a:t>
            </a:r>
            <a:r>
              <a:rPr lang="ru-RU" sz="2000" b="1" dirty="0">
                <a:solidFill>
                  <a:schemeClr val="tx1"/>
                </a:solidFill>
              </a:rPr>
              <a:t> напрямки, </a:t>
            </a:r>
            <a:r>
              <a:rPr lang="ru-RU" sz="2000" b="1" dirty="0" err="1">
                <a:solidFill>
                  <a:schemeClr val="tx1"/>
                </a:solidFill>
              </a:rPr>
              <a:t>форми</a:t>
            </a:r>
            <a:r>
              <a:rPr lang="ru-RU" sz="2000" b="1" dirty="0">
                <a:solidFill>
                  <a:schemeClr val="tx1"/>
                </a:solidFill>
              </a:rPr>
              <a:t> такого </a:t>
            </a:r>
            <a:r>
              <a:rPr lang="ru-RU" sz="2000" b="1" dirty="0" err="1">
                <a:solidFill>
                  <a:schemeClr val="tx1"/>
                </a:solidFill>
              </a:rPr>
              <a:t>співробітництва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окреслюють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проблеми</a:t>
            </a:r>
            <a:r>
              <a:rPr lang="ru-RU" sz="2000" b="1" dirty="0">
                <a:solidFill>
                  <a:schemeClr val="tx1"/>
                </a:solidFill>
              </a:rPr>
              <a:t>, </a:t>
            </a:r>
            <a:r>
              <a:rPr lang="ru-RU" sz="2000" b="1" dirty="0" err="1">
                <a:solidFill>
                  <a:schemeClr val="tx1"/>
                </a:solidFill>
              </a:rPr>
              <a:t>що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підлягають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взаємному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err="1">
                <a:solidFill>
                  <a:schemeClr val="tx1"/>
                </a:solidFill>
              </a:rPr>
              <a:t>вирішенню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267744" y="188640"/>
            <a:ext cx="4248472" cy="108012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err="1">
                <a:solidFill>
                  <a:schemeClr val="tx1"/>
                </a:solidFill>
              </a:rPr>
              <a:t>Спеціальні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економічні</a:t>
            </a:r>
            <a:r>
              <a:rPr lang="ru-RU" sz="2000" b="1" i="1" dirty="0">
                <a:solidFill>
                  <a:schemeClr val="tx1"/>
                </a:solidFill>
              </a:rPr>
              <a:t> договори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Стрелка вниз 2"/>
          <p:cNvSpPr/>
          <p:nvPr/>
        </p:nvSpPr>
        <p:spPr>
          <a:xfrm>
            <a:off x="4211960" y="1340768"/>
            <a:ext cx="484632" cy="288032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1628800"/>
            <a:ext cx="7776864" cy="5760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tx1"/>
                </a:solidFill>
              </a:rPr>
              <a:t>Договори </a:t>
            </a:r>
            <a:r>
              <a:rPr lang="ru-RU" sz="2000" b="1" i="1" dirty="0" err="1">
                <a:solidFill>
                  <a:schemeClr val="tx1"/>
                </a:solidFill>
              </a:rPr>
              <a:t>з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питань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міжнародної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торгівлі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512" y="2348880"/>
            <a:ext cx="8568952" cy="5760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i="1" dirty="0">
                <a:solidFill>
                  <a:schemeClr val="tx1"/>
                </a:solidFill>
              </a:rPr>
              <a:t>Договори з питань міжнародних фінансових</a:t>
            </a:r>
            <a:r>
              <a:rPr lang="uk-UA" sz="2000" b="1" dirty="0">
                <a:solidFill>
                  <a:schemeClr val="tx1"/>
                </a:solidFill>
              </a:rPr>
              <a:t> (платіжних, валютних, кредитних, податкових) </a:t>
            </a:r>
            <a:r>
              <a:rPr lang="uk-UA" sz="2000" b="1" i="1" dirty="0">
                <a:solidFill>
                  <a:schemeClr val="tx1"/>
                </a:solidFill>
              </a:rPr>
              <a:t>відносин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2996952"/>
            <a:ext cx="8568952" cy="50405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>
                <a:solidFill>
                  <a:schemeClr val="tx1"/>
                </a:solidFill>
              </a:rPr>
              <a:t>Договори з питань руху інвестицій (капіталовкладень) та статусу інвесторів</a:t>
            </a:r>
            <a:r>
              <a:rPr lang="uk-UA" b="1" dirty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520" y="3645024"/>
            <a:ext cx="8568952" cy="7200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tx1"/>
                </a:solidFill>
              </a:rPr>
              <a:t>Договори про </a:t>
            </a:r>
            <a:r>
              <a:rPr lang="ru-RU" sz="2000" b="1" i="1" dirty="0" err="1">
                <a:solidFill>
                  <a:schemeClr val="tx1"/>
                </a:solidFill>
              </a:rPr>
              <a:t>кооперацію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з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узгоджених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питань</a:t>
            </a:r>
            <a:r>
              <a:rPr lang="ru-RU" sz="2000" b="1" i="1" dirty="0">
                <a:solidFill>
                  <a:schemeClr val="tx1"/>
                </a:solidFill>
              </a:rPr>
              <a:t> (</a:t>
            </a:r>
            <a:r>
              <a:rPr lang="ru-RU" sz="2000" b="1" i="1" dirty="0" err="1">
                <a:solidFill>
                  <a:schemeClr val="tx1"/>
                </a:solidFill>
              </a:rPr>
              <a:t>виробництво</a:t>
            </a:r>
            <a:r>
              <a:rPr lang="ru-RU" sz="2000" b="1" i="1" dirty="0">
                <a:solidFill>
                  <a:schemeClr val="tx1"/>
                </a:solidFill>
              </a:rPr>
              <a:t>, </a:t>
            </a:r>
            <a:r>
              <a:rPr lang="ru-RU" sz="2000" b="1" i="1" dirty="0" err="1">
                <a:solidFill>
                  <a:schemeClr val="tx1"/>
                </a:solidFill>
              </a:rPr>
              <a:t>експлуатація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виробів</a:t>
            </a:r>
            <a:r>
              <a:rPr lang="ru-RU" sz="2000" b="1" i="1" dirty="0">
                <a:solidFill>
                  <a:schemeClr val="tx1"/>
                </a:solidFill>
              </a:rPr>
              <a:t>)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1520" y="4509120"/>
            <a:ext cx="8568952" cy="5760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tx1"/>
                </a:solidFill>
              </a:rPr>
              <a:t>Договори </a:t>
            </a:r>
            <a:r>
              <a:rPr lang="ru-RU" sz="2000" b="1" i="1" dirty="0" err="1">
                <a:solidFill>
                  <a:schemeClr val="tx1"/>
                </a:solidFill>
              </a:rPr>
              <a:t>з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питань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міжнародної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економічної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допомоги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1520" y="5229200"/>
            <a:ext cx="8568952" cy="5760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tx1"/>
                </a:solidFill>
              </a:rPr>
              <a:t>Договори </a:t>
            </a:r>
            <a:r>
              <a:rPr lang="ru-RU" sz="2000" b="1" i="1" dirty="0" err="1">
                <a:solidFill>
                  <a:schemeClr val="tx1"/>
                </a:solidFill>
              </a:rPr>
              <a:t>з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питань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транскордонного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руху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робочої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сили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51520" y="5949280"/>
            <a:ext cx="8568952" cy="57606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tx1"/>
                </a:solidFill>
              </a:rPr>
              <a:t>Договори </a:t>
            </a:r>
            <a:r>
              <a:rPr lang="ru-RU" sz="2000" b="1" i="1" dirty="0" err="1">
                <a:solidFill>
                  <a:schemeClr val="tx1"/>
                </a:solidFill>
              </a:rPr>
              <a:t>з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питань</a:t>
            </a:r>
            <a:r>
              <a:rPr lang="ru-RU" sz="2000" b="1" i="1" dirty="0">
                <a:solidFill>
                  <a:schemeClr val="tx1"/>
                </a:solidFill>
              </a:rPr>
              <a:t> статусу </a:t>
            </a:r>
            <a:r>
              <a:rPr lang="ru-RU" sz="2000" b="1" i="1" dirty="0" err="1">
                <a:solidFill>
                  <a:schemeClr val="tx1"/>
                </a:solidFill>
              </a:rPr>
              <a:t>власності</a:t>
            </a:r>
            <a:r>
              <a:rPr lang="ru-RU" sz="2000" b="1" i="1" dirty="0">
                <a:solidFill>
                  <a:schemeClr val="tx1"/>
                </a:solidFill>
              </a:rPr>
              <a:t> (майна), та </a:t>
            </a:r>
            <a:r>
              <a:rPr lang="ru-RU" sz="2000" b="1" i="1" dirty="0" err="1">
                <a:solidFill>
                  <a:schemeClr val="tx1"/>
                </a:solidFill>
              </a:rPr>
              <a:t>її</a:t>
            </a:r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err="1">
                <a:solidFill>
                  <a:schemeClr val="tx1"/>
                </a:solidFill>
              </a:rPr>
              <a:t>використання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8165592" y="1628800"/>
            <a:ext cx="654880" cy="48463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700" b="1" dirty="0"/>
              <a:t>В </a:t>
            </a:r>
            <a:r>
              <a:rPr lang="uk-UA" sz="2700" b="1" u="sng" dirty="0"/>
              <a:t>міжнародній торговій системі</a:t>
            </a:r>
            <a:r>
              <a:rPr lang="uk-UA" sz="2700" b="1" dirty="0"/>
              <a:t> держави регулюють відносини за допомогою наступних </a:t>
            </a:r>
            <a:r>
              <a:rPr lang="uk-UA" sz="2700" b="1" u="sng" dirty="0"/>
              <a:t>видів</a:t>
            </a:r>
            <a:r>
              <a:rPr lang="uk-UA" sz="2700" b="1" dirty="0"/>
              <a:t> двосторонніх договорів: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3999" cy="5068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право 4"/>
          <p:cNvSpPr/>
          <p:nvPr/>
        </p:nvSpPr>
        <p:spPr>
          <a:xfrm>
            <a:off x="179512" y="260648"/>
            <a:ext cx="654880" cy="484632"/>
          </a:xfrm>
          <a:prstGeom prst="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6120680"/>
          </a:xfrm>
        </p:spPr>
        <p:txBody>
          <a:bodyPr>
            <a:normAutofit/>
          </a:bodyPr>
          <a:lstStyle/>
          <a:p>
            <a:r>
              <a:rPr lang="uk-UA" b="1" i="1" dirty="0"/>
              <a:t>Торговельні договори  </a:t>
            </a:r>
            <a:r>
              <a:rPr lang="uk-UA" dirty="0"/>
              <a:t>(</a:t>
            </a:r>
            <a:r>
              <a:rPr lang="uk-UA" i="1" dirty="0"/>
              <a:t>договір про торгівлю і мореплавство</a:t>
            </a:r>
            <a:r>
              <a:rPr lang="uk-UA" dirty="0"/>
              <a:t>) встановлюють </a:t>
            </a:r>
            <a:r>
              <a:rPr lang="uk-UA" i="1" dirty="0"/>
              <a:t>принципи торговельно-економічних відносин між двома країнами</a:t>
            </a:r>
            <a:r>
              <a:rPr lang="uk-UA" dirty="0"/>
              <a:t>, та містять </a:t>
            </a:r>
            <a:r>
              <a:rPr lang="uk-UA" i="1" dirty="0"/>
              <a:t>питання митного збору, торговельного мореплавства, транспорту, діяльності торговельних представництв</a:t>
            </a:r>
            <a:r>
              <a:rPr lang="uk-UA" dirty="0"/>
              <a:t> та іншої діяльності юридичних та фізичних осіб на території відповідної держави (торговельна угода з Марокко 2001 р.);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6048672"/>
          </a:xfrm>
        </p:spPr>
        <p:txBody>
          <a:bodyPr/>
          <a:lstStyle/>
          <a:p>
            <a:r>
              <a:rPr lang="uk-UA" b="1" i="1" dirty="0"/>
              <a:t>Договори про вільну торгівлю</a:t>
            </a:r>
            <a:r>
              <a:rPr lang="uk-UA" dirty="0"/>
              <a:t> – </a:t>
            </a:r>
            <a:r>
              <a:rPr lang="uk-UA" i="1" dirty="0"/>
              <a:t>мають за мету створення такого правового режиму, за яким товари (чи окремий товар) перетинає кордон без сплати мита</a:t>
            </a:r>
          </a:p>
          <a:p>
            <a:pPr>
              <a:buNone/>
            </a:pPr>
            <a:r>
              <a:rPr lang="uk-UA" dirty="0"/>
              <a:t> (Угода про вільну торгівлю між Україною та Канадою від 11 липня 2016 р.)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507288" cy="6192688"/>
          </a:xfrm>
        </p:spPr>
        <p:txBody>
          <a:bodyPr/>
          <a:lstStyle/>
          <a:p>
            <a:r>
              <a:rPr lang="uk-UA" b="1" i="1" dirty="0"/>
              <a:t>Угоди про товарообіг (контингентні угоди)</a:t>
            </a:r>
            <a:r>
              <a:rPr lang="uk-UA" dirty="0"/>
              <a:t> укладаються </a:t>
            </a:r>
            <a:r>
              <a:rPr lang="uk-UA" i="1" dirty="0"/>
              <a:t>між урядами країн - обумовлюються найменування (асортимент) і кількість товарів, які поставляються з однієї країни в іншу протягом відповідного періоду</a:t>
            </a:r>
            <a:r>
              <a:rPr lang="uk-UA" dirty="0"/>
              <a:t>, інші питання.</a:t>
            </a:r>
            <a:endParaRPr lang="ru-RU" dirty="0"/>
          </a:p>
          <a:p>
            <a:pPr>
              <a:buNone/>
            </a:pPr>
            <a:r>
              <a:rPr lang="uk-UA" dirty="0"/>
              <a:t>(</a:t>
            </a:r>
            <a:r>
              <a:rPr lang="ru-RU" dirty="0"/>
              <a:t>Угода </a:t>
            </a:r>
            <a:r>
              <a:rPr lang="ru-RU" dirty="0" err="1"/>
              <a:t>між</a:t>
            </a:r>
            <a:r>
              <a:rPr lang="ru-RU" dirty="0"/>
              <a:t> Урядом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Білорусь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Кабінетом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про </a:t>
            </a:r>
            <a:r>
              <a:rPr lang="ru-RU" dirty="0" err="1"/>
              <a:t>умови</a:t>
            </a:r>
            <a:r>
              <a:rPr lang="ru-RU" dirty="0"/>
              <a:t> поставок в </a:t>
            </a:r>
            <a:r>
              <a:rPr lang="ru-RU" dirty="0" err="1"/>
              <a:t>Україну</a:t>
            </a:r>
            <a:r>
              <a:rPr lang="ru-RU" dirty="0"/>
              <a:t> шин </a:t>
            </a:r>
            <a:r>
              <a:rPr lang="ru-RU" dirty="0" err="1"/>
              <a:t>пневматичних</a:t>
            </a:r>
            <a:r>
              <a:rPr lang="ru-RU" dirty="0"/>
              <a:t> </a:t>
            </a:r>
            <a:r>
              <a:rPr lang="ru-RU" dirty="0" err="1"/>
              <a:t>резинових</a:t>
            </a:r>
            <a:r>
              <a:rPr lang="ru-RU" dirty="0"/>
              <a:t> </a:t>
            </a:r>
            <a:r>
              <a:rPr lang="ru-RU" dirty="0" err="1"/>
              <a:t>нових</a:t>
            </a:r>
            <a:r>
              <a:rPr lang="ru-RU" dirty="0"/>
              <a:t> для </a:t>
            </a:r>
            <a:r>
              <a:rPr lang="ru-RU" dirty="0" err="1"/>
              <a:t>легкових</a:t>
            </a:r>
            <a:r>
              <a:rPr lang="ru-RU" dirty="0"/>
              <a:t> </a:t>
            </a:r>
            <a:r>
              <a:rPr lang="ru-RU" dirty="0" err="1"/>
              <a:t>автомобілів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30 </a:t>
            </a:r>
            <a:r>
              <a:rPr lang="ru-RU" dirty="0" err="1"/>
              <a:t>вересня</a:t>
            </a:r>
            <a:r>
              <a:rPr lang="ru-RU" dirty="0"/>
              <a:t> 2010 р.</a:t>
            </a:r>
            <a:r>
              <a:rPr lang="uk-UA" dirty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u="sng" dirty="0"/>
              <a:t>1. Поняття та значення міжнародних економічних договорів</a:t>
            </a:r>
            <a:endParaRPr lang="ru-RU" sz="2800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У найбільш поширеному розумінні </a:t>
            </a:r>
            <a:r>
              <a:rPr lang="uk-UA" i="1" dirty="0"/>
              <a:t>договір – це </a:t>
            </a:r>
            <a:r>
              <a:rPr lang="uk-UA" i="1" u="sng" dirty="0"/>
              <a:t>угода</a:t>
            </a:r>
            <a:r>
              <a:rPr lang="uk-UA" i="1" dirty="0"/>
              <a:t> двох або кількох сторін, спрямована на </a:t>
            </a:r>
            <a:r>
              <a:rPr lang="uk-UA" i="1" u="sng" dirty="0"/>
              <a:t>встановлення</a:t>
            </a:r>
            <a:r>
              <a:rPr lang="uk-UA" i="1" dirty="0"/>
              <a:t>, </a:t>
            </a:r>
            <a:r>
              <a:rPr lang="uk-UA" i="1" u="sng" dirty="0"/>
              <a:t>зміну</a:t>
            </a:r>
            <a:r>
              <a:rPr lang="uk-UA" i="1" dirty="0"/>
              <a:t> або </a:t>
            </a:r>
            <a:r>
              <a:rPr lang="uk-UA" i="1" u="sng" dirty="0"/>
              <a:t>припинення</a:t>
            </a:r>
            <a:r>
              <a:rPr lang="uk-UA" i="1" dirty="0"/>
              <a:t> їхніх </a:t>
            </a:r>
            <a:r>
              <a:rPr lang="uk-UA" b="1" i="1" dirty="0"/>
              <a:t>прав</a:t>
            </a:r>
            <a:r>
              <a:rPr lang="uk-UA" i="1" dirty="0"/>
              <a:t> і </a:t>
            </a:r>
            <a:r>
              <a:rPr lang="uk-UA" b="1" i="1" dirty="0"/>
              <a:t>обов’язків</a:t>
            </a:r>
            <a:r>
              <a:rPr lang="uk-UA" i="1" dirty="0"/>
              <a:t>.</a:t>
            </a:r>
          </a:p>
          <a:p>
            <a:r>
              <a:rPr lang="uk-UA" dirty="0"/>
              <a:t>Розвиток міжнародних економічних відносин через укладення відповідних договорів між країнами стабілізує їхні економічні зв’язки на взаємовигідній основі.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/>
          <a:lstStyle/>
          <a:p>
            <a:r>
              <a:rPr lang="uk-UA" b="1" i="1" dirty="0"/>
              <a:t>Договори про прикордонну торгівлю</a:t>
            </a:r>
            <a:r>
              <a:rPr lang="uk-UA" dirty="0"/>
              <a:t> – дуже часто держави-сусіди, що мають спільний кордон, домовляються про більш сприятливі умови взаємної торгівлі в прикордонній зоні (чи в окремому договорі, чи в договорі щодо режиму кордонів).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ru-RU" b="1" i="1" dirty="0"/>
              <a:t>Договори про </a:t>
            </a:r>
            <a:r>
              <a:rPr lang="ru-RU" b="1" i="1" dirty="0" err="1"/>
              <a:t>співробітництво</a:t>
            </a:r>
            <a:r>
              <a:rPr lang="ru-RU" b="1" i="1" dirty="0"/>
              <a:t> в </a:t>
            </a:r>
            <a:r>
              <a:rPr lang="ru-RU" b="1" i="1" dirty="0" err="1"/>
              <a:t>митній</a:t>
            </a:r>
            <a:r>
              <a:rPr lang="ru-RU" b="1" i="1" dirty="0"/>
              <a:t> </a:t>
            </a:r>
            <a:r>
              <a:rPr lang="ru-RU" b="1" i="1" dirty="0" err="1"/>
              <a:t>справі</a:t>
            </a:r>
            <a:r>
              <a:rPr lang="ru-RU" dirty="0"/>
              <a:t> </a:t>
            </a:r>
            <a:r>
              <a:rPr lang="uk-UA" dirty="0"/>
              <a:t>– норми передбачають звільнення від митних платежів усілякі матеріальні цінності, що ввозяться до країни в межах тієї чи іншої форми співробітництва</a:t>
            </a:r>
          </a:p>
          <a:p>
            <a:pPr>
              <a:buNone/>
            </a:pPr>
            <a:r>
              <a:rPr lang="uk-UA" dirty="0"/>
              <a:t>(Угода між Державним митним комітетом України і Державним митним комітетом Узбекистану про взаємне визнання митних документів та митних забезпечень (пломб)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/>
              <a:t>Угоди в міжнародній фінансовій системі</a:t>
            </a:r>
            <a:r>
              <a:rPr lang="uk-UA" dirty="0"/>
              <a:t>. Договори в міжнародній фінансовій сфері можуть торкатися комплексу фінансових відносин або окремі їх аспекти – </a:t>
            </a:r>
            <a:r>
              <a:rPr lang="uk-UA" i="1" dirty="0"/>
              <a:t>платіжно-розрахункові</a:t>
            </a:r>
            <a:r>
              <a:rPr lang="uk-UA" dirty="0"/>
              <a:t>, </a:t>
            </a:r>
            <a:r>
              <a:rPr lang="uk-UA" i="1" dirty="0"/>
              <a:t>валютні, кредитні, боргові</a:t>
            </a:r>
            <a:r>
              <a:rPr lang="uk-UA" dirty="0"/>
              <a:t> тощо:</a:t>
            </a:r>
          </a:p>
          <a:p>
            <a:pPr>
              <a:buNone/>
            </a:pPr>
            <a:r>
              <a:rPr lang="uk-UA" b="1" i="1" dirty="0"/>
              <a:t>1) Угоди про міжнародні розрахунки (про платежі)</a:t>
            </a:r>
            <a:r>
              <a:rPr lang="uk-UA" dirty="0"/>
              <a:t>. </a:t>
            </a:r>
            <a:r>
              <a:rPr lang="ru-RU" dirty="0" err="1"/>
              <a:t>Ці</a:t>
            </a:r>
            <a:r>
              <a:rPr lang="ru-RU" dirty="0"/>
              <a:t> угоди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міждержавними</a:t>
            </a:r>
            <a:r>
              <a:rPr lang="ru-RU" dirty="0"/>
              <a:t> </a:t>
            </a:r>
            <a:r>
              <a:rPr lang="ru-RU" dirty="0" err="1"/>
              <a:t>угодами</a:t>
            </a:r>
            <a:r>
              <a:rPr lang="ru-RU" dirty="0"/>
              <a:t> про порядок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за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послуги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торговельні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неторговельні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. </a:t>
            </a:r>
          </a:p>
          <a:p>
            <a:pPr>
              <a:buNone/>
            </a:pPr>
            <a:r>
              <a:rPr lang="uk-UA" b="1" i="1" dirty="0"/>
              <a:t>2) Кредитні угоди</a:t>
            </a:r>
            <a:r>
              <a:rPr lang="uk-UA" dirty="0"/>
              <a:t> – договори, в яких визначаються </a:t>
            </a:r>
            <a:r>
              <a:rPr lang="uk-UA" i="1" dirty="0"/>
              <a:t>основні умови та принципи надання міждержавних кредитів.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/>
          <a:lstStyle/>
          <a:p>
            <a:pPr>
              <a:buNone/>
            </a:pPr>
            <a:r>
              <a:rPr lang="uk-UA" b="1" i="1" dirty="0"/>
              <a:t>3) Угоди в міжнародній інвестиційній системі - </a:t>
            </a:r>
            <a:r>
              <a:rPr lang="uk-UA" dirty="0"/>
              <a:t>про заохочення та захист іноземних інвестицій; про уникнення подвійного оподаткування; про спільні інвестиційні проекти; про створення спільних підприємств; про передачу цінних паперів тощо.</a:t>
            </a:r>
            <a:endParaRPr lang="ru-RU" dirty="0"/>
          </a:p>
          <a:p>
            <a:pPr>
              <a:buNone/>
            </a:pPr>
            <a:r>
              <a:rPr lang="uk-UA" dirty="0"/>
              <a:t>(</a:t>
            </a:r>
            <a:r>
              <a:rPr lang="ru-RU" dirty="0">
                <a:hlinkClick r:id="rId2"/>
              </a:rPr>
              <a:t>Угода про </a:t>
            </a:r>
            <a:r>
              <a:rPr lang="ru-RU" dirty="0" err="1">
                <a:hlinkClick r:id="rId2"/>
              </a:rPr>
              <a:t>сприяння</a:t>
            </a:r>
            <a:r>
              <a:rPr lang="ru-RU" dirty="0">
                <a:hlinkClick r:id="rId2"/>
              </a:rPr>
              <a:t> та </a:t>
            </a:r>
            <a:r>
              <a:rPr lang="ru-RU" dirty="0" err="1">
                <a:hlinkClick r:id="rId2"/>
              </a:rPr>
              <a:t>взаємний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захист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інвестицій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між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Україною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та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Королівством</a:t>
            </a:r>
            <a:r>
              <a:rPr lang="ru-RU" dirty="0">
                <a:hlinkClick r:id="rId2"/>
              </a:rPr>
              <a:t> </a:t>
            </a:r>
            <a:r>
              <a:rPr lang="ru-RU" dirty="0" err="1">
                <a:hlinkClick r:id="rId2"/>
              </a:rPr>
              <a:t>Нідерландів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 14.07.1994 р.</a:t>
            </a:r>
            <a:r>
              <a:rPr lang="uk-UA" dirty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6048672"/>
          </a:xfrm>
        </p:spPr>
        <p:txBody>
          <a:bodyPr/>
          <a:lstStyle/>
          <a:p>
            <a:pPr>
              <a:buNone/>
            </a:pPr>
            <a:r>
              <a:rPr lang="ru-RU" b="1" i="1" dirty="0"/>
              <a:t>4)  </a:t>
            </a:r>
            <a:r>
              <a:rPr lang="uk-UA" b="1" i="1" dirty="0"/>
              <a:t>Міжнародні податкові угоди</a:t>
            </a:r>
            <a:r>
              <a:rPr lang="uk-UA" dirty="0"/>
              <a:t> спрямовані на </a:t>
            </a:r>
            <a:r>
              <a:rPr lang="uk-UA" i="1" dirty="0"/>
              <a:t>усунення подвійного оподаткування товарів, послуг, що надаються в межах економічного та науково-технічного співробітництва </a:t>
            </a:r>
            <a:r>
              <a:rPr lang="uk-UA" dirty="0"/>
              <a:t>та інші види договорів та угод.</a:t>
            </a:r>
            <a:endParaRPr lang="ru-RU" dirty="0"/>
          </a:p>
          <a:p>
            <a:pPr>
              <a:buNone/>
            </a:pPr>
            <a:r>
              <a:rPr lang="uk-UA" dirty="0"/>
              <a:t>(Конвенція</a:t>
            </a:r>
            <a:r>
              <a:rPr lang="ru-RU" dirty="0"/>
              <a:t> </a:t>
            </a:r>
            <a:r>
              <a:rPr lang="uk-UA" dirty="0"/>
              <a:t>між Урядом України і Урядом Республіки Кіпр про уникнення подвійного оподаткування та запобігання податковим ухиленням стосовно податків на доходи 2012 р.)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48680"/>
            <a:ext cx="8640960" cy="6120680"/>
          </a:xfrm>
        </p:spPr>
        <p:txBody>
          <a:bodyPr/>
          <a:lstStyle/>
          <a:p>
            <a:r>
              <a:rPr lang="uk-UA" b="1" i="1" dirty="0"/>
              <a:t> Угоди з питань міжнародної економічної допомоги. </a:t>
            </a:r>
            <a:r>
              <a:rPr lang="uk-UA" dirty="0"/>
              <a:t>В них передбачається поставка, передача матеріальних та нематеріальних цінностей, грошових коштів на безоплатній основі (для фінансування тих чи інших проектів).</a:t>
            </a:r>
            <a:endParaRPr lang="ru-RU" dirty="0"/>
          </a:p>
          <a:p>
            <a:pPr>
              <a:buNone/>
            </a:pPr>
            <a:r>
              <a:rPr lang="uk-UA" dirty="0"/>
              <a:t>(Угода між Урядом України та Урядом Китайської Народної Республіки про надання Уряду України безоплатної допомоги від 31.10.2006 (у розмірі 10 млн. китайських юанів) </a:t>
            </a:r>
            <a:r>
              <a:rPr lang="uk-UA" b="1" i="1" dirty="0"/>
              <a:t> 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6120680"/>
          </a:xfrm>
        </p:spPr>
        <p:txBody>
          <a:bodyPr/>
          <a:lstStyle/>
          <a:p>
            <a:r>
              <a:rPr lang="uk-UA" b="1" dirty="0"/>
              <a:t>Угоди про економічне і технічне співробітництво</a:t>
            </a:r>
            <a:r>
              <a:rPr lang="uk-UA" dirty="0"/>
              <a:t>, як правило, мають </a:t>
            </a:r>
            <a:r>
              <a:rPr lang="uk-UA" i="1" dirty="0"/>
              <a:t>комплексний, дещо універсальний і довгостроковий характер, оскільки в їх межах здійснюється діяльність зовнішньоекономічного характеру в різних галузях економічного і промислово-технічного співробітництва</a:t>
            </a:r>
            <a:r>
              <a:rPr lang="uk-UA" dirty="0"/>
              <a:t>.</a:t>
            </a:r>
          </a:p>
          <a:p>
            <a:pPr>
              <a:buNone/>
            </a:pPr>
            <a:r>
              <a:rPr lang="uk-UA" dirty="0"/>
              <a:t>(Угода між Урядом України і Урядом Сполучених Штатів Америки про гуманітарне і техніко-економічне співробітництво від 07.05.1992 р.)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363272" cy="6120680"/>
          </a:xfrm>
        </p:spPr>
        <p:txBody>
          <a:bodyPr/>
          <a:lstStyle/>
          <a:p>
            <a:r>
              <a:rPr lang="uk-UA" b="1" dirty="0"/>
              <a:t>Угоди про науково-технічне співробітництво </a:t>
            </a:r>
            <a:r>
              <a:rPr lang="uk-UA" dirty="0"/>
              <a:t>передбачають </a:t>
            </a:r>
            <a:r>
              <a:rPr lang="uk-UA" i="1" dirty="0"/>
              <a:t>діяльність </a:t>
            </a:r>
            <a:r>
              <a:rPr lang="uk-UA" dirty="0"/>
              <a:t>зовнішньоекономічного характеру на основі </a:t>
            </a:r>
            <a:r>
              <a:rPr lang="uk-UA" dirty="0" err="1"/>
              <a:t>дво-</a:t>
            </a:r>
            <a:r>
              <a:rPr lang="uk-UA" dirty="0"/>
              <a:t> і багатосторонніх договорів </a:t>
            </a:r>
            <a:r>
              <a:rPr lang="uk-UA" i="1" dirty="0"/>
              <a:t>у конкретних галузях науки і техніки</a:t>
            </a:r>
            <a:r>
              <a:rPr lang="uk-UA" dirty="0"/>
              <a:t>. </a:t>
            </a:r>
            <a:r>
              <a:rPr lang="uk-UA" i="1" dirty="0"/>
              <a:t>Довгострокові програми розвитку промислового і науково-технічного співробітництва</a:t>
            </a:r>
          </a:p>
          <a:p>
            <a:pPr>
              <a:buNone/>
            </a:pPr>
            <a:r>
              <a:rPr lang="ru-RU" dirty="0"/>
              <a:t>(Угода </a:t>
            </a:r>
            <a:r>
              <a:rPr lang="ru-RU" dirty="0" err="1"/>
              <a:t>між</a:t>
            </a:r>
            <a:r>
              <a:rPr lang="ru-RU" dirty="0"/>
              <a:t> Урядом </a:t>
            </a:r>
            <a:r>
              <a:rPr lang="ru-RU" dirty="0" err="1"/>
              <a:t>України</a:t>
            </a:r>
            <a:r>
              <a:rPr lang="ru-RU" dirty="0"/>
              <a:t> та Урядом </a:t>
            </a:r>
            <a:r>
              <a:rPr lang="ru-RU" dirty="0" err="1"/>
              <a:t>Сполучених</a:t>
            </a:r>
            <a:r>
              <a:rPr lang="ru-RU" dirty="0"/>
              <a:t> </a:t>
            </a:r>
            <a:r>
              <a:rPr lang="ru-RU" dirty="0" err="1"/>
              <a:t>Штатів</a:t>
            </a:r>
            <a:r>
              <a:rPr lang="ru-RU" dirty="0"/>
              <a:t> Америки про </a:t>
            </a:r>
            <a:r>
              <a:rPr lang="ru-RU" dirty="0" err="1"/>
              <a:t>співробітництво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науки та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04.12.2006 р.)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uk-UA" b="1" dirty="0"/>
              <a:t>Договори про кооперацію з узгоджених питань</a:t>
            </a:r>
            <a:r>
              <a:rPr lang="uk-UA" dirty="0"/>
              <a:t> </a:t>
            </a:r>
            <a:r>
              <a:rPr lang="uk-UA" i="1" dirty="0"/>
              <a:t>(виробництво, експлуатація виробів) – </a:t>
            </a:r>
            <a:r>
              <a:rPr lang="uk-UA" dirty="0"/>
              <a:t>передбачають глибоку кооперацію між організаціями двох країн в тій чи іншій сфері. </a:t>
            </a:r>
          </a:p>
          <a:p>
            <a:pPr>
              <a:buNone/>
            </a:pPr>
            <a:r>
              <a:rPr lang="uk-UA" dirty="0"/>
              <a:t>(</a:t>
            </a:r>
            <a:r>
              <a:rPr lang="uk-UA" u="sng" dirty="0">
                <a:hlinkClick r:id="rId2"/>
              </a:rPr>
              <a:t>Угода про виробничу кооперацію між Міністерством промисловості України і Міністерством промисловості Республіки Молдова</a:t>
            </a:r>
            <a:r>
              <a:rPr lang="uk-UA" dirty="0"/>
              <a:t> від</a:t>
            </a:r>
            <a:r>
              <a:rPr lang="ru-RU" dirty="0"/>
              <a:t> </a:t>
            </a:r>
            <a:r>
              <a:rPr lang="uk-UA" dirty="0"/>
              <a:t>05.02.1996 р.)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r>
              <a:rPr lang="ru-RU" b="1" i="1" dirty="0"/>
              <a:t>Договори </a:t>
            </a:r>
            <a:r>
              <a:rPr lang="ru-RU" b="1" i="1" dirty="0" err="1"/>
              <a:t>з</a:t>
            </a:r>
            <a:r>
              <a:rPr lang="ru-RU" b="1" i="1" dirty="0"/>
              <a:t> </a:t>
            </a:r>
            <a:r>
              <a:rPr lang="ru-RU" b="1" i="1" dirty="0" err="1"/>
              <a:t>питань</a:t>
            </a:r>
            <a:r>
              <a:rPr lang="ru-RU" b="1" i="1" dirty="0"/>
              <a:t> статусу </a:t>
            </a:r>
            <a:r>
              <a:rPr lang="ru-RU" b="1" i="1" dirty="0" err="1"/>
              <a:t>власності</a:t>
            </a:r>
            <a:r>
              <a:rPr lang="ru-RU" b="1" i="1" dirty="0"/>
              <a:t> (майна), та </a:t>
            </a:r>
            <a:r>
              <a:rPr lang="ru-RU" b="1" i="1" dirty="0" err="1"/>
              <a:t>її</a:t>
            </a:r>
            <a:r>
              <a:rPr lang="ru-RU" b="1" i="1" dirty="0"/>
              <a:t> </a:t>
            </a:r>
            <a:r>
              <a:rPr lang="ru-RU" b="1" i="1" dirty="0" err="1"/>
              <a:t>використання</a:t>
            </a:r>
            <a:r>
              <a:rPr lang="uk-UA" i="1" dirty="0"/>
              <a:t> – </a:t>
            </a:r>
            <a:r>
              <a:rPr lang="uk-UA" dirty="0"/>
              <a:t>договори, за якими держава передає у власність іншій державі (або держави роблять це на взаємній основі) земельні ділянки, інші об’єкти нерухомості, матеріальні цінності, а також документи, що підтверджують те чи інше право.</a:t>
            </a:r>
          </a:p>
          <a:p>
            <a:pPr>
              <a:buNone/>
            </a:pPr>
            <a:r>
              <a:rPr lang="uk-UA" dirty="0"/>
              <a:t>(Угода між урядом РФ і урядом України про співробітництво в галузі розробки, виробництва, поставки та експлуатації авіаційної техніки 1997 року де зафіксовано, що держави домовилися про спільне користування російського санаторію в АРК для лікування і реабілітації льотного складу, а також двох випробувальних полігонів у Криму)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uk-UA" b="1" dirty="0"/>
              <a:t>Міжнародний економічний договір </a:t>
            </a:r>
            <a:r>
              <a:rPr lang="uk-UA" dirty="0"/>
              <a:t>слід розглядати як 1) </a:t>
            </a:r>
            <a:r>
              <a:rPr lang="uk-UA" u="sng" dirty="0"/>
              <a:t>правову форму</a:t>
            </a:r>
            <a:r>
              <a:rPr lang="uk-UA" dirty="0"/>
              <a:t> відповідних економічних </a:t>
            </a:r>
            <a:r>
              <a:rPr lang="uk-UA" u="sng" dirty="0"/>
              <a:t>зв’язків</a:t>
            </a:r>
            <a:r>
              <a:rPr lang="uk-UA" dirty="0"/>
              <a:t> між різними країнами, 2) </a:t>
            </a:r>
            <a:r>
              <a:rPr lang="uk-UA" u="sng" dirty="0"/>
              <a:t>джерело МЕП</a:t>
            </a:r>
            <a:r>
              <a:rPr lang="uk-UA" dirty="0"/>
              <a:t>, і як </a:t>
            </a:r>
          </a:p>
          <a:p>
            <a:pPr>
              <a:buNone/>
            </a:pPr>
            <a:r>
              <a:rPr lang="uk-UA" dirty="0"/>
              <a:t>    3) основне </a:t>
            </a:r>
            <a:r>
              <a:rPr lang="uk-UA" u="sng" dirty="0"/>
              <a:t>джерело зобов’язань</a:t>
            </a:r>
            <a:r>
              <a:rPr lang="uk-UA" dirty="0"/>
              <a:t>.</a:t>
            </a:r>
          </a:p>
          <a:p>
            <a:pPr>
              <a:buNone/>
            </a:pPr>
            <a:r>
              <a:rPr lang="uk-UA" dirty="0"/>
              <a:t>Юридичне їх закріплення дає можливість у разі необхідності </a:t>
            </a:r>
            <a:r>
              <a:rPr lang="uk-UA" i="1" u="sng" dirty="0"/>
              <a:t>захистити</a:t>
            </a:r>
            <a:r>
              <a:rPr lang="uk-UA" i="1" dirty="0"/>
              <a:t> у відповідний спосіб ті чи інші </a:t>
            </a:r>
            <a:r>
              <a:rPr lang="uk-UA" i="1" u="sng" dirty="0"/>
              <a:t>права й інтереси</a:t>
            </a:r>
            <a:r>
              <a:rPr lang="uk-UA" dirty="0"/>
              <a:t>, якщо вони порушуються у зв’язку з неналежним виконанням зобов’язань, що випливають з міжнародних економічних договорів.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400" b="1" u="sng" dirty="0">
                <a:solidFill>
                  <a:srgbClr val="002060"/>
                </a:solidFill>
              </a:rPr>
              <a:t>3. Міжнародно-правове регулювання порядку укладення міжнародних економічних  договорів</a:t>
            </a:r>
            <a:endParaRPr lang="ru-RU" sz="2400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2800" i="1" dirty="0"/>
              <a:t>До </a:t>
            </a:r>
            <a:r>
              <a:rPr lang="ru-RU" sz="2800" i="1" dirty="0" err="1"/>
              <a:t>міжнародно-правових</a:t>
            </a:r>
            <a:r>
              <a:rPr lang="ru-RU" sz="2800" i="1" dirty="0"/>
              <a:t> </a:t>
            </a:r>
            <a:r>
              <a:rPr lang="ru-RU" sz="2800" i="1" dirty="0" err="1"/>
              <a:t>актів</a:t>
            </a:r>
            <a:r>
              <a:rPr lang="ru-RU" sz="2800" i="1" dirty="0"/>
              <a:t>, </a:t>
            </a:r>
            <a:r>
              <a:rPr lang="ru-RU" sz="2800" i="1" dirty="0" err="1"/>
              <a:t>що</a:t>
            </a:r>
            <a:r>
              <a:rPr lang="ru-RU" sz="2800" i="1" dirty="0"/>
              <a:t> </a:t>
            </a:r>
            <a:r>
              <a:rPr lang="ru-RU" sz="2800" i="1" dirty="0" err="1"/>
              <a:t>стосуються</a:t>
            </a:r>
            <a:r>
              <a:rPr lang="ru-RU" sz="2800" i="1" dirty="0"/>
              <a:t> </a:t>
            </a:r>
            <a:r>
              <a:rPr lang="ru-RU" sz="2800" i="1" dirty="0" err="1"/>
              <a:t>укладення</a:t>
            </a:r>
            <a:r>
              <a:rPr lang="ru-RU" sz="2800" i="1" dirty="0"/>
              <a:t> </a:t>
            </a:r>
            <a:r>
              <a:rPr lang="ru-RU" sz="2800" i="1" dirty="0" err="1"/>
              <a:t>міжнародних</a:t>
            </a:r>
            <a:r>
              <a:rPr lang="ru-RU" sz="2800" i="1" dirty="0"/>
              <a:t> </a:t>
            </a:r>
            <a:r>
              <a:rPr lang="ru-RU" sz="2800" i="1" dirty="0" err="1"/>
              <a:t>договорів</a:t>
            </a:r>
            <a:r>
              <a:rPr lang="ru-RU" sz="2800" dirty="0"/>
              <a:t> належать: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3140968"/>
            <a:ext cx="4176464" cy="29523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>
                <a:solidFill>
                  <a:schemeClr val="tx1"/>
                </a:solidFill>
              </a:rPr>
              <a:t>Віденська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конвенція</a:t>
            </a:r>
            <a:r>
              <a:rPr lang="ru-RU" sz="2800" b="1" dirty="0">
                <a:solidFill>
                  <a:schemeClr val="tx1"/>
                </a:solidFill>
              </a:rPr>
              <a:t> про право </a:t>
            </a:r>
            <a:r>
              <a:rPr lang="ru-RU" sz="2800" b="1" dirty="0" err="1">
                <a:solidFill>
                  <a:schemeClr val="tx1"/>
                </a:solidFill>
              </a:rPr>
              <a:t>міжнародних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договорів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від</a:t>
            </a:r>
            <a:r>
              <a:rPr lang="ru-RU" sz="2800" b="1" dirty="0">
                <a:solidFill>
                  <a:schemeClr val="tx1"/>
                </a:solidFill>
              </a:rPr>
              <a:t> 23 </a:t>
            </a:r>
            <a:r>
              <a:rPr lang="ru-RU" sz="2800" b="1" dirty="0" err="1">
                <a:solidFill>
                  <a:schemeClr val="tx1"/>
                </a:solidFill>
              </a:rPr>
              <a:t>травня</a:t>
            </a:r>
            <a:r>
              <a:rPr lang="ru-RU" sz="2800" b="1" dirty="0">
                <a:solidFill>
                  <a:schemeClr val="tx1"/>
                </a:solidFill>
              </a:rPr>
              <a:t> 1969 р.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16016" y="3140968"/>
            <a:ext cx="4104456" cy="29523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>
                <a:solidFill>
                  <a:schemeClr val="tx1"/>
                </a:solidFill>
              </a:rPr>
              <a:t>Віденська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конвенція</a:t>
            </a:r>
            <a:r>
              <a:rPr lang="ru-RU" sz="2400" b="1" dirty="0">
                <a:solidFill>
                  <a:schemeClr val="tx1"/>
                </a:solidFill>
              </a:rPr>
              <a:t> про право </a:t>
            </a:r>
            <a:r>
              <a:rPr lang="ru-RU" sz="2400" b="1" dirty="0" err="1">
                <a:solidFill>
                  <a:schemeClr val="tx1"/>
                </a:solidFill>
              </a:rPr>
              <a:t>договорів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між</a:t>
            </a:r>
            <a:r>
              <a:rPr lang="ru-RU" sz="2400" b="1" dirty="0">
                <a:solidFill>
                  <a:schemeClr val="tx1"/>
                </a:solidFill>
              </a:rPr>
              <a:t> державами та </a:t>
            </a:r>
            <a:r>
              <a:rPr lang="ru-RU" sz="2400" b="1" dirty="0" err="1">
                <a:solidFill>
                  <a:schemeClr val="tx1"/>
                </a:solidFill>
              </a:rPr>
              <a:t>міжнародними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організаціями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або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між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міжнародними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організаціями</a:t>
            </a:r>
            <a:r>
              <a:rPr lang="ru-RU" sz="2400" b="1" dirty="0">
                <a:solidFill>
                  <a:schemeClr val="tx1"/>
                </a:solidFill>
              </a:rPr>
              <a:t> </a:t>
            </a:r>
            <a:r>
              <a:rPr lang="ru-RU" sz="2400" b="1" dirty="0" err="1">
                <a:solidFill>
                  <a:schemeClr val="tx1"/>
                </a:solidFill>
              </a:rPr>
              <a:t>від</a:t>
            </a:r>
            <a:r>
              <a:rPr lang="ru-RU" sz="2400" b="1" dirty="0">
                <a:solidFill>
                  <a:schemeClr val="tx1"/>
                </a:solidFill>
              </a:rPr>
              <a:t> 21 </a:t>
            </a:r>
            <a:r>
              <a:rPr lang="ru-RU" sz="2400" b="1" dirty="0" err="1">
                <a:solidFill>
                  <a:schemeClr val="tx1"/>
                </a:solidFill>
              </a:rPr>
              <a:t>березня</a:t>
            </a:r>
            <a:r>
              <a:rPr lang="ru-RU" sz="2400" b="1" dirty="0">
                <a:solidFill>
                  <a:schemeClr val="tx1"/>
                </a:solidFill>
              </a:rPr>
              <a:t> 1986 р.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err="1"/>
              <a:t>Віденська</a:t>
            </a:r>
            <a:r>
              <a:rPr lang="ru-RU" sz="2800" b="1" dirty="0"/>
              <a:t> </a:t>
            </a:r>
            <a:r>
              <a:rPr lang="ru-RU" sz="2800" b="1" dirty="0" err="1"/>
              <a:t>конвенція</a:t>
            </a:r>
            <a:r>
              <a:rPr lang="ru-RU" sz="2800" b="1" dirty="0"/>
              <a:t> про право </a:t>
            </a:r>
            <a:r>
              <a:rPr lang="ru-RU" sz="2800" b="1" dirty="0" err="1"/>
              <a:t>міжнародних</a:t>
            </a:r>
            <a:r>
              <a:rPr lang="ru-RU" sz="2800" b="1" dirty="0"/>
              <a:t> </a:t>
            </a:r>
            <a:r>
              <a:rPr lang="ru-RU" sz="2800" b="1" dirty="0" err="1"/>
              <a:t>договорів</a:t>
            </a:r>
            <a:r>
              <a:rPr lang="ru-RU" sz="2800" b="1" dirty="0"/>
              <a:t> </a:t>
            </a:r>
            <a:r>
              <a:rPr lang="ru-RU" sz="2800" b="1" dirty="0" err="1"/>
              <a:t>від</a:t>
            </a:r>
            <a:r>
              <a:rPr lang="ru-RU" sz="2800" b="1" dirty="0"/>
              <a:t> 23 </a:t>
            </a:r>
            <a:r>
              <a:rPr lang="ru-RU" sz="2800" b="1" dirty="0" err="1"/>
              <a:t>травня</a:t>
            </a:r>
            <a:r>
              <a:rPr lang="ru-RU" sz="2800" b="1" dirty="0"/>
              <a:t> 1969 р.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 err="1"/>
              <a:t>кожна</a:t>
            </a:r>
            <a:r>
              <a:rPr lang="ru-RU" i="1" dirty="0"/>
              <a:t> </a:t>
            </a:r>
            <a:r>
              <a:rPr lang="ru-RU" b="1" i="1" dirty="0"/>
              <a:t>держава</a:t>
            </a:r>
            <a:r>
              <a:rPr lang="ru-RU" i="1" dirty="0"/>
              <a:t> </a:t>
            </a:r>
            <a:r>
              <a:rPr lang="ru-RU" i="1" dirty="0" err="1"/>
              <a:t>наділена</a:t>
            </a:r>
            <a:r>
              <a:rPr lang="ru-RU" i="1" dirty="0"/>
              <a:t> </a:t>
            </a:r>
            <a:r>
              <a:rPr lang="ru-RU" b="1" i="1" dirty="0" err="1"/>
              <a:t>правоздатністю</a:t>
            </a:r>
            <a:r>
              <a:rPr lang="ru-RU" i="1" dirty="0"/>
              <a:t> </a:t>
            </a:r>
            <a:r>
              <a:rPr lang="ru-RU" i="1" dirty="0" err="1"/>
              <a:t>укладати</a:t>
            </a:r>
            <a:r>
              <a:rPr lang="ru-RU" i="1" dirty="0"/>
              <a:t> договори;</a:t>
            </a:r>
          </a:p>
          <a:p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укладати</a:t>
            </a:r>
            <a:r>
              <a:rPr lang="ru-RU" dirty="0"/>
              <a:t> договори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уповноважені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(</a:t>
            </a:r>
            <a:r>
              <a:rPr lang="ru-RU" dirty="0" err="1"/>
              <a:t>довіреність</a:t>
            </a:r>
            <a:r>
              <a:rPr lang="ru-RU" dirty="0"/>
              <a:t>, </a:t>
            </a:r>
            <a:r>
              <a:rPr lang="ru-RU" dirty="0" err="1"/>
              <a:t>доручення</a:t>
            </a:r>
            <a:r>
              <a:rPr lang="ru-RU" dirty="0"/>
              <a:t>);</a:t>
            </a:r>
          </a:p>
          <a:p>
            <a:r>
              <a:rPr lang="ru-RU" dirty="0" err="1"/>
              <a:t>водночас</a:t>
            </a:r>
            <a:r>
              <a:rPr lang="ru-RU" dirty="0"/>
              <a:t>, </a:t>
            </a:r>
            <a:r>
              <a:rPr lang="ru-RU" i="1" dirty="0"/>
              <a:t>ряд </a:t>
            </a:r>
            <a:r>
              <a:rPr lang="ru-RU" i="1" dirty="0" err="1"/>
              <a:t>осіб</a:t>
            </a:r>
            <a:r>
              <a:rPr lang="ru-RU" i="1" dirty="0"/>
              <a:t> </a:t>
            </a:r>
            <a:r>
              <a:rPr lang="ru-RU" i="1" dirty="0" err="1"/>
              <a:t>можуть</a:t>
            </a:r>
            <a:r>
              <a:rPr lang="ru-RU" i="1" dirty="0"/>
              <a:t> </a:t>
            </a:r>
            <a:r>
              <a:rPr lang="ru-RU" i="1" dirty="0" err="1"/>
              <a:t>укладати</a:t>
            </a:r>
            <a:r>
              <a:rPr lang="ru-RU" i="1" dirty="0"/>
              <a:t> договори без </a:t>
            </a:r>
            <a:r>
              <a:rPr lang="ru-RU" i="1" dirty="0" err="1"/>
              <a:t>наявності</a:t>
            </a:r>
            <a:r>
              <a:rPr lang="ru-RU" i="1" dirty="0"/>
              <a:t> таких </a:t>
            </a:r>
            <a:r>
              <a:rPr lang="ru-RU" i="1" dirty="0" err="1"/>
              <a:t>повноважень</a:t>
            </a:r>
            <a:r>
              <a:rPr lang="ru-RU" i="1" dirty="0"/>
              <a:t> (</a:t>
            </a:r>
            <a:r>
              <a:rPr lang="ru-RU" dirty="0" err="1"/>
              <a:t>глави</a:t>
            </a:r>
            <a:r>
              <a:rPr lang="ru-RU" dirty="0"/>
              <a:t> держав, </a:t>
            </a:r>
            <a:r>
              <a:rPr lang="ru-RU" dirty="0" err="1"/>
              <a:t>глави</a:t>
            </a:r>
            <a:r>
              <a:rPr lang="ru-RU" dirty="0"/>
              <a:t> </a:t>
            </a:r>
            <a:r>
              <a:rPr lang="ru-RU" dirty="0" err="1"/>
              <a:t>урядів</a:t>
            </a:r>
            <a:r>
              <a:rPr lang="ru-RU" dirty="0"/>
              <a:t>, </a:t>
            </a:r>
            <a:r>
              <a:rPr lang="ru-RU" dirty="0" err="1"/>
              <a:t>міністри</a:t>
            </a:r>
            <a:r>
              <a:rPr lang="ru-RU" dirty="0"/>
              <a:t> </a:t>
            </a:r>
            <a:r>
              <a:rPr lang="ru-RU" dirty="0" err="1"/>
              <a:t>закордонних</a:t>
            </a:r>
            <a:r>
              <a:rPr lang="ru-RU" dirty="0"/>
              <a:t> справ, </a:t>
            </a:r>
            <a:r>
              <a:rPr lang="ru-RU" dirty="0" err="1"/>
              <a:t>глави</a:t>
            </a:r>
            <a:r>
              <a:rPr lang="ru-RU" dirty="0"/>
              <a:t> </a:t>
            </a:r>
            <a:r>
              <a:rPr lang="ru-RU" dirty="0" err="1"/>
              <a:t>дипломатичних</a:t>
            </a:r>
            <a:r>
              <a:rPr lang="ru-RU" dirty="0"/>
              <a:t> </a:t>
            </a:r>
            <a:r>
              <a:rPr lang="ru-RU" dirty="0" err="1"/>
              <a:t>представництв</a:t>
            </a:r>
            <a:r>
              <a:rPr lang="ru-RU" dirty="0"/>
              <a:t>, </a:t>
            </a:r>
            <a:r>
              <a:rPr lang="ru-RU" dirty="0" err="1"/>
              <a:t>представники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уповноважені</a:t>
            </a:r>
            <a:r>
              <a:rPr lang="ru-RU" dirty="0"/>
              <a:t> державами </a:t>
            </a:r>
            <a:r>
              <a:rPr lang="ru-RU" dirty="0" err="1"/>
              <a:t>представляти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на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конференціях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організаціях</a:t>
            </a:r>
            <a:r>
              <a:rPr lang="ru-RU" dirty="0"/>
              <a:t>);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363272" cy="6120680"/>
          </a:xfrm>
        </p:spPr>
        <p:txBody>
          <a:bodyPr>
            <a:normAutofit fontScale="85000" lnSpcReduction="10000"/>
          </a:bodyPr>
          <a:lstStyle/>
          <a:p>
            <a:r>
              <a:rPr lang="uk-UA" b="1" i="1" dirty="0"/>
              <a:t>тексти</a:t>
            </a:r>
            <a:r>
              <a:rPr lang="uk-UA" i="1" dirty="0"/>
              <a:t> договорів приймаються </a:t>
            </a:r>
            <a:r>
              <a:rPr lang="uk-UA" b="1" i="1" dirty="0"/>
              <a:t>за згодою всіх </a:t>
            </a:r>
            <a:r>
              <a:rPr lang="uk-UA" i="1" dirty="0"/>
              <a:t>держав, які беруть участь у його складанні;</a:t>
            </a:r>
          </a:p>
          <a:p>
            <a:r>
              <a:rPr lang="uk-UA" dirty="0"/>
              <a:t>якщо ж договір приймається на міжнародній </a:t>
            </a:r>
            <a:r>
              <a:rPr lang="uk-UA" b="1" dirty="0"/>
              <a:t>конференції</a:t>
            </a:r>
            <a:r>
              <a:rPr lang="uk-UA" dirty="0"/>
              <a:t>, то за нього повинно проголосувати </a:t>
            </a:r>
            <a:r>
              <a:rPr lang="uk-UA" b="1" dirty="0"/>
              <a:t>дві третини держав</a:t>
            </a:r>
            <a:r>
              <a:rPr lang="uk-UA" dirty="0"/>
              <a:t>, які присутні на ній і беруть участь у голосуванні;</a:t>
            </a:r>
          </a:p>
          <a:p>
            <a:r>
              <a:rPr lang="uk-UA" i="1" dirty="0"/>
              <a:t>згода держави на обов’язковість для неї договору</a:t>
            </a:r>
            <a:r>
              <a:rPr lang="uk-UA" dirty="0"/>
              <a:t> може бути </a:t>
            </a:r>
            <a:r>
              <a:rPr lang="uk-UA" b="1" dirty="0"/>
              <a:t>виражена</a:t>
            </a:r>
            <a:r>
              <a:rPr lang="uk-UA" dirty="0"/>
              <a:t> </a:t>
            </a:r>
            <a:r>
              <a:rPr lang="uk-UA" u="sng" dirty="0"/>
              <a:t>підписанням договору</a:t>
            </a:r>
            <a:r>
              <a:rPr lang="uk-UA" dirty="0"/>
              <a:t>, </a:t>
            </a:r>
            <a:r>
              <a:rPr lang="uk-UA" u="sng" dirty="0"/>
              <a:t>обміном документами, які становлять договір</a:t>
            </a:r>
            <a:r>
              <a:rPr lang="uk-UA" dirty="0"/>
              <a:t>, його </a:t>
            </a:r>
            <a:r>
              <a:rPr lang="uk-UA" u="sng" dirty="0"/>
              <a:t>ратифікацією</a:t>
            </a:r>
            <a:r>
              <a:rPr lang="uk-UA" dirty="0"/>
              <a:t>, </a:t>
            </a:r>
            <a:r>
              <a:rPr lang="uk-UA" u="sng" dirty="0"/>
              <a:t>прийняттям</a:t>
            </a:r>
            <a:r>
              <a:rPr lang="uk-UA" dirty="0"/>
              <a:t>, </a:t>
            </a:r>
            <a:r>
              <a:rPr lang="uk-UA" u="sng" dirty="0"/>
              <a:t>затвердженням</a:t>
            </a:r>
            <a:r>
              <a:rPr lang="uk-UA" dirty="0"/>
              <a:t>, </a:t>
            </a:r>
            <a:r>
              <a:rPr lang="uk-UA" u="sng" dirty="0"/>
              <a:t>приєднанням</a:t>
            </a:r>
            <a:r>
              <a:rPr lang="uk-UA" dirty="0"/>
              <a:t> до нього або іншим способом. </a:t>
            </a:r>
          </a:p>
          <a:p>
            <a:r>
              <a:rPr lang="uk-UA" dirty="0"/>
              <a:t>Договір набирає</a:t>
            </a:r>
            <a:r>
              <a:rPr lang="uk-UA" i="1" dirty="0"/>
              <a:t> </a:t>
            </a:r>
            <a:r>
              <a:rPr lang="uk-UA" b="1" i="1" dirty="0"/>
              <a:t>чинності</a:t>
            </a:r>
            <a:r>
              <a:rPr lang="uk-UA" i="1" dirty="0"/>
              <a:t> у порядку і в строк, який передбачено у ньому</a:t>
            </a:r>
            <a:r>
              <a:rPr lang="uk-UA" dirty="0"/>
              <a:t> або погоджено між державами, що брали участь у переговорах.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6120680"/>
          </a:xfrm>
        </p:spPr>
        <p:txBody>
          <a:bodyPr>
            <a:normAutofit/>
          </a:bodyPr>
          <a:lstStyle/>
          <a:p>
            <a:r>
              <a:rPr lang="uk-UA" u="sng" dirty="0"/>
              <a:t>Кожен діючий договір є обов’язковим для його учасників</a:t>
            </a:r>
            <a:r>
              <a:rPr lang="uk-UA" dirty="0"/>
              <a:t> і повинен належним чином виконуватись (</a:t>
            </a:r>
            <a:r>
              <a:rPr lang="en-US" dirty="0" err="1"/>
              <a:t>Pacta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</a:t>
            </a:r>
            <a:r>
              <a:rPr lang="en-US" dirty="0" err="1"/>
              <a:t>servanda</a:t>
            </a:r>
            <a:r>
              <a:rPr lang="en-US" dirty="0"/>
              <a:t>)</a:t>
            </a:r>
            <a:r>
              <a:rPr lang="uk-UA" dirty="0"/>
              <a:t>;</a:t>
            </a:r>
          </a:p>
          <a:p>
            <a:r>
              <a:rPr lang="uk-UA" dirty="0"/>
              <a:t>договори </a:t>
            </a:r>
            <a:r>
              <a:rPr lang="uk-UA" b="1" dirty="0"/>
              <a:t>зворотної сили не мають</a:t>
            </a:r>
            <a:r>
              <a:rPr lang="uk-UA" dirty="0"/>
              <a:t>, </a:t>
            </a:r>
            <a:r>
              <a:rPr lang="uk-UA" i="1" dirty="0"/>
              <a:t>обов’язкові</a:t>
            </a:r>
            <a:r>
              <a:rPr lang="uk-UA" dirty="0"/>
              <a:t> для кожного учасника </a:t>
            </a:r>
            <a:r>
              <a:rPr lang="uk-UA" i="1" dirty="0"/>
              <a:t>відносно всієї його території</a:t>
            </a:r>
            <a:r>
              <a:rPr lang="uk-UA" dirty="0"/>
              <a:t>;</a:t>
            </a:r>
            <a:endParaRPr lang="ru-RU" dirty="0"/>
          </a:p>
          <a:p>
            <a:r>
              <a:rPr lang="ru-RU" dirty="0"/>
              <a:t>договори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тлумачитись</a:t>
            </a:r>
            <a:r>
              <a:rPr lang="ru-RU" dirty="0"/>
              <a:t> </a:t>
            </a:r>
            <a:r>
              <a:rPr lang="ru-RU" dirty="0" err="1"/>
              <a:t>добросовісно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звичайного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,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термінам</a:t>
            </a:r>
            <a:r>
              <a:rPr lang="ru-RU" dirty="0"/>
              <a:t> договору в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контексті</a:t>
            </a:r>
            <a:r>
              <a:rPr lang="ru-RU" dirty="0"/>
              <a:t>, а </a:t>
            </a:r>
            <a:r>
              <a:rPr lang="ru-RU" dirty="0" err="1"/>
              <a:t>також</a:t>
            </a:r>
            <a:r>
              <a:rPr lang="ru-RU" dirty="0"/>
              <a:t> у </a:t>
            </a:r>
            <a:r>
              <a:rPr lang="ru-RU" dirty="0" err="1"/>
              <a:t>світлі</a:t>
            </a:r>
            <a:r>
              <a:rPr lang="ru-RU" dirty="0"/>
              <a:t> </a:t>
            </a:r>
            <a:r>
              <a:rPr lang="ru-RU" dirty="0" err="1"/>
              <a:t>об’єкта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договору.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363272" cy="5904656"/>
          </a:xfrm>
        </p:spPr>
        <p:txBody>
          <a:bodyPr/>
          <a:lstStyle/>
          <a:p>
            <a:r>
              <a:rPr lang="uk-UA" i="1" u="sng" dirty="0"/>
              <a:t>припинення</a:t>
            </a:r>
            <a:r>
              <a:rPr lang="uk-UA" i="1" dirty="0"/>
              <a:t> договору або </a:t>
            </a:r>
            <a:r>
              <a:rPr lang="uk-UA" i="1" u="sng" dirty="0"/>
              <a:t>призупинення</a:t>
            </a:r>
            <a:r>
              <a:rPr lang="uk-UA" i="1" dirty="0"/>
              <a:t> його дії може бути </a:t>
            </a:r>
            <a:r>
              <a:rPr lang="uk-UA" i="1" u="sng" dirty="0"/>
              <a:t>внаслідок</a:t>
            </a:r>
            <a:r>
              <a:rPr lang="uk-UA" i="1" dirty="0"/>
              <a:t> його </a:t>
            </a:r>
            <a:r>
              <a:rPr lang="uk-UA" b="1" i="1" dirty="0"/>
              <a:t>порушення</a:t>
            </a:r>
            <a:r>
              <a:rPr lang="uk-UA" i="1" dirty="0"/>
              <a:t>, </a:t>
            </a:r>
            <a:r>
              <a:rPr lang="uk-UA" b="1" i="1" dirty="0"/>
              <a:t>неможливості</a:t>
            </a:r>
            <a:r>
              <a:rPr lang="uk-UA" i="1" dirty="0"/>
              <a:t> його </a:t>
            </a:r>
            <a:r>
              <a:rPr lang="uk-UA" b="1" i="1" dirty="0"/>
              <a:t>виконання</a:t>
            </a:r>
            <a:r>
              <a:rPr lang="uk-UA" i="1" dirty="0"/>
              <a:t>, </a:t>
            </a:r>
            <a:r>
              <a:rPr lang="uk-UA" b="1" i="1" dirty="0"/>
              <a:t>корінних змін обставин</a:t>
            </a:r>
            <a:r>
              <a:rPr lang="uk-UA" i="1" dirty="0"/>
              <a:t>, </a:t>
            </a:r>
            <a:r>
              <a:rPr lang="uk-UA" b="1" i="1" dirty="0"/>
              <a:t>розриву</a:t>
            </a:r>
            <a:r>
              <a:rPr lang="uk-UA" i="1" dirty="0"/>
              <a:t> дипломатичних або консульських </a:t>
            </a:r>
            <a:r>
              <a:rPr lang="uk-UA" b="1" i="1" dirty="0"/>
              <a:t>відносин</a:t>
            </a:r>
            <a:r>
              <a:rPr lang="uk-UA" i="1" dirty="0"/>
              <a:t>, </a:t>
            </a:r>
            <a:r>
              <a:rPr lang="uk-UA" b="1" i="1" dirty="0"/>
              <a:t>виникнення нової </a:t>
            </a:r>
            <a:r>
              <a:rPr lang="uk-UA" i="1" dirty="0"/>
              <a:t>імперативної </a:t>
            </a:r>
            <a:r>
              <a:rPr lang="uk-UA" b="1" i="1" dirty="0"/>
              <a:t>норми</a:t>
            </a:r>
            <a:r>
              <a:rPr lang="uk-UA" dirty="0"/>
              <a:t> загального </a:t>
            </a:r>
            <a:r>
              <a:rPr lang="uk-UA"/>
              <a:t>міжнародного права.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464496"/>
          </a:xfrm>
        </p:spPr>
        <p:txBody>
          <a:bodyPr>
            <a:normAutofit fontScale="90000"/>
          </a:bodyPr>
          <a:lstStyle/>
          <a:p>
            <a:r>
              <a:rPr lang="uk-UA" sz="3600" dirty="0"/>
              <a:t>Отже, </a:t>
            </a:r>
            <a:r>
              <a:rPr lang="uk-UA" sz="3600" b="1" i="1" dirty="0"/>
              <a:t>міжнародний економічний договір – </a:t>
            </a:r>
            <a:r>
              <a:rPr lang="uk-UA" sz="3600" i="1" dirty="0"/>
              <a:t>це добровільна угода між двома або кількома державами, міжнародними організаціями, відповідно до якої встановлюються, змінюються або припиняються їхні взаємні права та обов’язки. </a:t>
            </a:r>
            <a:br>
              <a:rPr lang="ru-RU" dirty="0"/>
            </a:br>
            <a:endParaRPr lang="ru-RU" dirty="0"/>
          </a:p>
        </p:txBody>
      </p:sp>
      <p:pic>
        <p:nvPicPr>
          <p:cNvPr id="1027" name="Picture 3" descr="C:\Documents and Settings\Администратор\Рабочий стол\Угод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701142"/>
            <a:ext cx="2798043" cy="18653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dirty="0"/>
              <a:t>Складність міжнародних економічних відносин обумовлює складність їх </a:t>
            </a:r>
            <a:r>
              <a:rPr lang="uk-UA" b="1" dirty="0"/>
              <a:t>правового регулювання. </a:t>
            </a:r>
            <a:endParaRPr lang="ru-RU" b="1" dirty="0"/>
          </a:p>
          <a:p>
            <a:pPr algn="just">
              <a:buNone/>
            </a:pPr>
            <a:r>
              <a:rPr lang="uk-UA" dirty="0"/>
              <a:t>Важливе значення у справі регулювання укладання міжнародних економічних договорів мають:</a:t>
            </a:r>
          </a:p>
          <a:p>
            <a:pPr>
              <a:buNone/>
            </a:pPr>
            <a:r>
              <a:rPr lang="uk-UA" dirty="0"/>
              <a:t> Закон України </a:t>
            </a:r>
            <a:r>
              <a:rPr lang="uk-UA" i="1" dirty="0"/>
              <a:t>«Про міжнародні договори України» </a:t>
            </a:r>
            <a:r>
              <a:rPr lang="uk-UA" dirty="0"/>
              <a:t>від 29 червня 2004 р. </a:t>
            </a:r>
          </a:p>
          <a:p>
            <a:pPr>
              <a:buNone/>
            </a:pPr>
            <a:r>
              <a:rPr lang="uk-UA" dirty="0"/>
              <a:t>Закон України «</a:t>
            </a:r>
            <a:r>
              <a:rPr lang="uk-UA" i="1" dirty="0"/>
              <a:t>Про зовнішньоекономічну діяльність»</a:t>
            </a:r>
            <a:r>
              <a:rPr lang="uk-UA" dirty="0"/>
              <a:t> від 16 квітня 1991 р.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>
              <a:buNone/>
            </a:pPr>
            <a:r>
              <a:rPr lang="uk-UA" dirty="0"/>
              <a:t>Проте, не варто ототожнювати правове регулювання міжнародних економічних відносин (сфера МЕП – ЗУ </a:t>
            </a:r>
            <a:r>
              <a:rPr lang="uk-UA" dirty="0" err="1"/>
              <a:t>“Про</a:t>
            </a:r>
            <a:r>
              <a:rPr lang="uk-UA" dirty="0"/>
              <a:t> міжнародні </a:t>
            </a:r>
            <a:r>
              <a:rPr lang="uk-UA" dirty="0" err="1"/>
              <a:t>договори”</a:t>
            </a:r>
            <a:r>
              <a:rPr lang="uk-UA" dirty="0"/>
              <a:t>)</a:t>
            </a:r>
          </a:p>
          <a:p>
            <a:pPr>
              <a:buNone/>
            </a:pPr>
            <a:r>
              <a:rPr lang="uk-UA" dirty="0"/>
              <a:t> і правове регулювання контрактів під час здійснення зовнішньоекономічної діяльності (сфера МПП – ЗУ </a:t>
            </a:r>
            <a:r>
              <a:rPr lang="uk-UA" dirty="0" err="1"/>
              <a:t>“Про</a:t>
            </a:r>
            <a:r>
              <a:rPr lang="uk-UA" dirty="0"/>
              <a:t> ЗЕД”)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/>
              <a:t>Роль </a:t>
            </a:r>
            <a:r>
              <a:rPr lang="uk-UA" sz="3200" b="1" dirty="0" err="1"/>
              <a:t>МО</a:t>
            </a:r>
            <a:r>
              <a:rPr lang="uk-UA" sz="3200" b="1" dirty="0"/>
              <a:t> в правовому регулюванні міжнародних договорів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uk-UA" b="1" i="1" dirty="0"/>
              <a:t>Комісія ООН з права міжнародної торгівлі</a:t>
            </a:r>
            <a:r>
              <a:rPr lang="uk-UA" dirty="0"/>
              <a:t> (</a:t>
            </a:r>
            <a:r>
              <a:rPr lang="uk-UA" i="1" dirty="0"/>
              <a:t>Конвенція про договори міжнародної купівлі-продажу товарів, Конвенція про позовну давність у міжнародній купівлі-продажу, Акт про міжнародний комерційний арбітраж</a:t>
            </a:r>
            <a:r>
              <a:rPr lang="uk-UA" dirty="0"/>
              <a:t> та ін.);</a:t>
            </a:r>
          </a:p>
          <a:p>
            <a:r>
              <a:rPr lang="uk-UA" b="1" i="1" dirty="0"/>
              <a:t>Європейська економічна комісія ООН </a:t>
            </a:r>
            <a:r>
              <a:rPr lang="uk-UA" i="1" dirty="0"/>
              <a:t>(Керівництво щодо складання договорів на спорудження великих промислових об’єктів</a:t>
            </a:r>
            <a:r>
              <a:rPr lang="uk-UA" dirty="0"/>
              <a:t>, </a:t>
            </a:r>
            <a:r>
              <a:rPr lang="uk-UA" i="1" dirty="0"/>
              <a:t>Загальні умови договору купівлі-продажу для експорту споживчих товарів </a:t>
            </a:r>
            <a:r>
              <a:rPr lang="uk-UA" dirty="0"/>
              <a:t>та ін.);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435280" cy="5760640"/>
          </a:xfrm>
        </p:spPr>
        <p:txBody>
          <a:bodyPr>
            <a:normAutofit lnSpcReduction="10000"/>
          </a:bodyPr>
          <a:lstStyle/>
          <a:p>
            <a:r>
              <a:rPr lang="uk-UA" b="1" i="1" dirty="0"/>
              <a:t>Міжнародна торгова палата </a:t>
            </a:r>
            <a:r>
              <a:rPr lang="uk-UA" dirty="0"/>
              <a:t>(</a:t>
            </a:r>
            <a:r>
              <a:rPr lang="uk-UA" i="1" dirty="0"/>
              <a:t>Уніфіковані правила та звичаї для документарних акредитивів</a:t>
            </a:r>
            <a:r>
              <a:rPr lang="uk-UA" dirty="0"/>
              <a:t>, </a:t>
            </a:r>
            <a:r>
              <a:rPr lang="uk-UA" i="1" dirty="0"/>
              <a:t>Уніфіковані правила по інкасо</a:t>
            </a:r>
            <a:r>
              <a:rPr lang="uk-UA" dirty="0"/>
              <a:t>, </a:t>
            </a:r>
            <a:r>
              <a:rPr lang="uk-UA" i="1" dirty="0"/>
              <a:t>Офіційні правила тлумачення торговельних термінів «</a:t>
            </a:r>
            <a:r>
              <a:rPr lang="uk-UA" i="1" dirty="0" err="1"/>
              <a:t>Інкотермс</a:t>
            </a:r>
            <a:r>
              <a:rPr lang="uk-UA" i="1" dirty="0"/>
              <a:t>»</a:t>
            </a:r>
            <a:r>
              <a:rPr lang="uk-UA" dirty="0"/>
              <a:t>);</a:t>
            </a:r>
          </a:p>
          <a:p>
            <a:r>
              <a:rPr lang="uk-UA" b="1" i="1" dirty="0"/>
              <a:t>Організація щодо координації Європейської металообробної промисловості</a:t>
            </a:r>
            <a:r>
              <a:rPr lang="uk-UA" dirty="0"/>
              <a:t> (</a:t>
            </a:r>
            <a:r>
              <a:rPr lang="uk-UA" i="1" dirty="0"/>
              <a:t>Керівництво щодо складання міжнародних договорів на дослідження і розробки; Керівництво щодо складання договорів на передання «ноу-хау», зразок договору патентної ліцензії</a:t>
            </a:r>
            <a:r>
              <a:rPr lang="uk-UA" dirty="0"/>
              <a:t> та ін.).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uk-UA" sz="2800" b="1" u="sng" dirty="0">
                <a:solidFill>
                  <a:srgbClr val="002060"/>
                </a:solidFill>
              </a:rPr>
              <a:t>2. Види міжнародних економічних договорів</a:t>
            </a:r>
            <a:endParaRPr lang="ru-RU" sz="2800" b="1" u="sng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052512"/>
          <a:ext cx="8712968" cy="5805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898</TotalTime>
  <Words>1664</Words>
  <Application>Microsoft Office PowerPoint</Application>
  <PresentationFormat>Екран (4:3)</PresentationFormat>
  <Paragraphs>101</Paragraphs>
  <Slides>34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34</vt:i4>
      </vt:variant>
    </vt:vector>
  </HeadingPairs>
  <TitlesOfParts>
    <vt:vector size="37" baseType="lpstr">
      <vt:lpstr>Arial</vt:lpstr>
      <vt:lpstr>Calibri</vt:lpstr>
      <vt:lpstr>Тема Office</vt:lpstr>
      <vt:lpstr>Тема 2.2. Джерела міжнародного економічного права</vt:lpstr>
      <vt:lpstr>1. Поняття та значення міжнародних економічних договорів</vt:lpstr>
      <vt:lpstr>Презентація PowerPoint</vt:lpstr>
      <vt:lpstr>Отже, міжнародний економічний договір – це добровільна угода між двома або кількома державами, міжнародними організаціями, відповідно до якої встановлюються, змінюються або припиняються їхні взаємні права та обов’язки.  </vt:lpstr>
      <vt:lpstr>Презентація PowerPoint</vt:lpstr>
      <vt:lpstr>Презентація PowerPoint</vt:lpstr>
      <vt:lpstr>Роль МО в правовому регулюванні міжнародних договорів</vt:lpstr>
      <vt:lpstr>Презентація PowerPoint</vt:lpstr>
      <vt:lpstr>2. Види міжнародних економічних договорів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В міжнародній торговій системі держави регулюють відносини за допомогою наступних видів двосторонніх договорів: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3. Міжнародно-правове регулювання порядку укладення міжнародних економічних  договорів</vt:lpstr>
      <vt:lpstr>Віденська конвенція про право міжнародних договорів від 23 травня 1969 р.</vt:lpstr>
      <vt:lpstr>Презентація PowerPoint</vt:lpstr>
      <vt:lpstr>Презентація PowerPoint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№ 3. Правовий режим майна в господарському обігу</dc:title>
  <dc:creator>user</dc:creator>
  <cp:lastModifiedBy>Зоя Калініченко</cp:lastModifiedBy>
  <cp:revision>91</cp:revision>
  <dcterms:created xsi:type="dcterms:W3CDTF">2016-02-17T09:56:51Z</dcterms:created>
  <dcterms:modified xsi:type="dcterms:W3CDTF">2024-01-31T08:37:29Z</dcterms:modified>
</cp:coreProperties>
</file>