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 id="2147483732" r:id="rId7"/>
    <p:sldMasterId id="2147483744" r:id="rId8"/>
    <p:sldMasterId id="2147483756" r:id="rId9"/>
  </p:sldMasterIdLst>
  <p:notesMasterIdLst>
    <p:notesMasterId r:id="rId45"/>
  </p:notesMasterIdLst>
  <p:sldIdLst>
    <p:sldId id="317" r:id="rId10"/>
    <p:sldId id="318" r:id="rId11"/>
    <p:sldId id="256" r:id="rId12"/>
    <p:sldId id="257" r:id="rId13"/>
    <p:sldId id="260" r:id="rId14"/>
    <p:sldId id="261" r:id="rId15"/>
    <p:sldId id="262" r:id="rId16"/>
    <p:sldId id="314" r:id="rId17"/>
    <p:sldId id="309" r:id="rId18"/>
    <p:sldId id="316" r:id="rId19"/>
    <p:sldId id="310" r:id="rId20"/>
    <p:sldId id="315" r:id="rId21"/>
    <p:sldId id="312" r:id="rId22"/>
    <p:sldId id="265" r:id="rId23"/>
    <p:sldId id="263" r:id="rId24"/>
    <p:sldId id="313" r:id="rId25"/>
    <p:sldId id="258" r:id="rId26"/>
    <p:sldId id="264" r:id="rId27"/>
    <p:sldId id="303" r:id="rId28"/>
    <p:sldId id="275" r:id="rId29"/>
    <p:sldId id="278" r:id="rId30"/>
    <p:sldId id="279" r:id="rId31"/>
    <p:sldId id="308" r:id="rId32"/>
    <p:sldId id="266" r:id="rId33"/>
    <p:sldId id="271" r:id="rId34"/>
    <p:sldId id="272" r:id="rId35"/>
    <p:sldId id="267" r:id="rId36"/>
    <p:sldId id="268" r:id="rId37"/>
    <p:sldId id="269" r:id="rId38"/>
    <p:sldId id="270" r:id="rId39"/>
    <p:sldId id="273" r:id="rId40"/>
    <p:sldId id="296" r:id="rId41"/>
    <p:sldId id="282" r:id="rId42"/>
    <p:sldId id="283" r:id="rId43"/>
    <p:sldId id="306" r:id="rId44"/>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55" d="100"/>
          <a:sy n="55" d="100"/>
        </p:scale>
        <p:origin x="1528" y="4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tableStyles" Target="tableStyle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theme" Target="theme/theme1.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presProps" Target="presProps.xml"/><Relationship Id="rId20" Type="http://schemas.openxmlformats.org/officeDocument/2006/relationships/slide" Target="slides/slide11.xml"/><Relationship Id="rId41" Type="http://schemas.openxmlformats.org/officeDocument/2006/relationships/slide" Target="slides/slide32.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uk-UA"/>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9A70C8E-9BA2-4599-9066-7059238A425F}" type="datetimeFigureOut">
              <a:rPr lang="uk-UA" smtClean="0"/>
              <a:t>28.11.2025</a:t>
            </a:fld>
            <a:endParaRPr lang="uk-UA"/>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uk-UA"/>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uk-UA"/>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99415D0-351F-4B9A-A566-A58F040126EA}" type="slidenum">
              <a:rPr lang="uk-UA" smtClean="0"/>
              <a:t>‹№›</a:t>
            </a:fld>
            <a:endParaRPr lang="uk-UA"/>
          </a:p>
        </p:txBody>
      </p:sp>
    </p:spTree>
    <p:extLst>
      <p:ext uri="{BB962C8B-B14F-4D97-AF65-F5344CB8AC3E}">
        <p14:creationId xmlns:p14="http://schemas.microsoft.com/office/powerpoint/2010/main" val="35826145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881"/>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B4C71EC6-210F-42DE-9C53-41977AD35B3D}" type="datetimeFigureOut">
              <a:rPr lang="ru-RU" smtClean="0"/>
              <a:t>28.11.2025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4C71EC6-210F-42DE-9C53-41977AD35B3D}" type="datetimeFigureOut">
              <a:rPr lang="ru-RU" smtClean="0"/>
              <a:t>28.11.2025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9"/>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9"/>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4C71EC6-210F-42DE-9C53-41977AD35B3D}" type="datetimeFigureOut">
              <a:rPr lang="ru-RU" smtClean="0"/>
              <a:t>28.11.2025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43000" y="1122363"/>
            <a:ext cx="6858000" cy="2387600"/>
          </a:xfrm>
        </p:spPr>
        <p:txBody>
          <a:bodyPr anchor="b"/>
          <a:lstStyle>
            <a:lvl1pPr algn="ctr">
              <a:defRPr sz="6000"/>
            </a:lvl1pPr>
          </a:lstStyle>
          <a:p>
            <a:r>
              <a:rPr lang="ru-RU"/>
              <a:t>Образец заголовка</a:t>
            </a:r>
            <a:endParaRPr lang="en-US"/>
          </a:p>
        </p:txBody>
      </p:sp>
      <p:sp>
        <p:nvSpPr>
          <p:cNvPr id="3" name="Подзаголовок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a:p>
        </p:txBody>
      </p:sp>
      <p:sp>
        <p:nvSpPr>
          <p:cNvPr id="4" name="Дата 3"/>
          <p:cNvSpPr>
            <a:spLocks noGrp="1"/>
          </p:cNvSpPr>
          <p:nvPr>
            <p:ph type="dt" sz="half" idx="10"/>
          </p:nvPr>
        </p:nvSpPr>
        <p:spPr/>
        <p:txBody>
          <a:bodyPr/>
          <a:lstStyle/>
          <a:p>
            <a:fld id="{938AB33D-BC66-41E6-80D2-21F2EC07C33B}" type="datetimeFigureOut">
              <a:rPr lang="en-US" smtClean="0">
                <a:solidFill>
                  <a:prstClr val="black">
                    <a:tint val="75000"/>
                  </a:prstClr>
                </a:solidFill>
              </a:rPr>
              <a:pPr/>
              <a:t>11/28/2025</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934B76BA-C7E3-410D-9AD5-0721B12933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29667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en-US"/>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3"/>
          <p:cNvSpPr>
            <a:spLocks noGrp="1"/>
          </p:cNvSpPr>
          <p:nvPr>
            <p:ph type="dt" sz="half" idx="10"/>
          </p:nvPr>
        </p:nvSpPr>
        <p:spPr/>
        <p:txBody>
          <a:bodyPr/>
          <a:lstStyle/>
          <a:p>
            <a:fld id="{938AB33D-BC66-41E6-80D2-21F2EC07C33B}" type="datetimeFigureOut">
              <a:rPr lang="en-US" smtClean="0">
                <a:solidFill>
                  <a:prstClr val="black">
                    <a:tint val="75000"/>
                  </a:prstClr>
                </a:solidFill>
              </a:rPr>
              <a:pPr/>
              <a:t>11/28/2025</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934B76BA-C7E3-410D-9AD5-0721B12933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42933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7" y="1709738"/>
            <a:ext cx="7886700" cy="2852737"/>
          </a:xfrm>
        </p:spPr>
        <p:txBody>
          <a:bodyPr anchor="b"/>
          <a:lstStyle>
            <a:lvl1pPr>
              <a:defRPr sz="6000"/>
            </a:lvl1pPr>
          </a:lstStyle>
          <a:p>
            <a:r>
              <a:rPr lang="ru-RU"/>
              <a:t>Образец заголовка</a:t>
            </a:r>
            <a:endParaRPr lang="en-US"/>
          </a:p>
        </p:txBody>
      </p:sp>
      <p:sp>
        <p:nvSpPr>
          <p:cNvPr id="3" name="Текст 2"/>
          <p:cNvSpPr>
            <a:spLocks noGrp="1"/>
          </p:cNvSpPr>
          <p:nvPr>
            <p:ph type="body" idx="1"/>
          </p:nvPr>
        </p:nvSpPr>
        <p:spPr>
          <a:xfrm>
            <a:off x="623887" y="4589918"/>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938AB33D-BC66-41E6-80D2-21F2EC07C33B}" type="datetimeFigureOut">
              <a:rPr lang="en-US" smtClean="0">
                <a:solidFill>
                  <a:prstClr val="black">
                    <a:tint val="75000"/>
                  </a:prstClr>
                </a:solidFill>
              </a:rPr>
              <a:pPr/>
              <a:t>11/28/2025</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934B76BA-C7E3-410D-9AD5-0721B12933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13637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en-US"/>
          </a:p>
        </p:txBody>
      </p:sp>
      <p:sp>
        <p:nvSpPr>
          <p:cNvPr id="3" name="Объект 2"/>
          <p:cNvSpPr>
            <a:spLocks noGrp="1"/>
          </p:cNvSpPr>
          <p:nvPr>
            <p:ph sz="half" idx="1"/>
          </p:nvPr>
        </p:nvSpPr>
        <p:spPr>
          <a:xfrm>
            <a:off x="6286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Объект 3"/>
          <p:cNvSpPr>
            <a:spLocks noGrp="1"/>
          </p:cNvSpPr>
          <p:nvPr>
            <p:ph sz="half" idx="2"/>
          </p:nvPr>
        </p:nvSpPr>
        <p:spPr>
          <a:xfrm>
            <a:off x="46291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5" name="Дата 4"/>
          <p:cNvSpPr>
            <a:spLocks noGrp="1"/>
          </p:cNvSpPr>
          <p:nvPr>
            <p:ph type="dt" sz="half" idx="10"/>
          </p:nvPr>
        </p:nvSpPr>
        <p:spPr/>
        <p:txBody>
          <a:bodyPr/>
          <a:lstStyle/>
          <a:p>
            <a:fld id="{938AB33D-BC66-41E6-80D2-21F2EC07C33B}" type="datetimeFigureOut">
              <a:rPr lang="en-US" smtClean="0">
                <a:solidFill>
                  <a:prstClr val="black">
                    <a:tint val="75000"/>
                  </a:prstClr>
                </a:solidFill>
              </a:rPr>
              <a:pPr/>
              <a:t>11/28/2025</a:t>
            </a:fld>
            <a:endParaRPr lang="en-US">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en-US">
              <a:solidFill>
                <a:prstClr val="black">
                  <a:tint val="75000"/>
                </a:prstClr>
              </a:solidFill>
            </a:endParaRPr>
          </a:p>
        </p:txBody>
      </p:sp>
      <p:sp>
        <p:nvSpPr>
          <p:cNvPr id="7" name="Номер слайда 6"/>
          <p:cNvSpPr>
            <a:spLocks noGrp="1"/>
          </p:cNvSpPr>
          <p:nvPr>
            <p:ph type="sldNum" sz="quarter" idx="12"/>
          </p:nvPr>
        </p:nvSpPr>
        <p:spPr/>
        <p:txBody>
          <a:bodyPr/>
          <a:lstStyle/>
          <a:p>
            <a:fld id="{934B76BA-C7E3-410D-9AD5-0721B12933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70008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365126"/>
            <a:ext cx="7886700" cy="1325563"/>
          </a:xfrm>
        </p:spPr>
        <p:txBody>
          <a:bodyPr/>
          <a:lstStyle/>
          <a:p>
            <a:r>
              <a:rPr lang="ru-RU"/>
              <a:t>Образец заголовка</a:t>
            </a:r>
            <a:endParaRPr lang="en-US"/>
          </a:p>
        </p:txBody>
      </p:sp>
      <p:sp>
        <p:nvSpPr>
          <p:cNvPr id="3" name="Текст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629842" y="2505075"/>
            <a:ext cx="3868340"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5" name="Текст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29152" y="2505075"/>
            <a:ext cx="3887391"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7" name="Дата 6"/>
          <p:cNvSpPr>
            <a:spLocks noGrp="1"/>
          </p:cNvSpPr>
          <p:nvPr>
            <p:ph type="dt" sz="half" idx="10"/>
          </p:nvPr>
        </p:nvSpPr>
        <p:spPr/>
        <p:txBody>
          <a:bodyPr/>
          <a:lstStyle/>
          <a:p>
            <a:fld id="{938AB33D-BC66-41E6-80D2-21F2EC07C33B}" type="datetimeFigureOut">
              <a:rPr lang="en-US" smtClean="0">
                <a:solidFill>
                  <a:prstClr val="black">
                    <a:tint val="75000"/>
                  </a:prstClr>
                </a:solidFill>
              </a:rPr>
              <a:pPr/>
              <a:t>11/28/2025</a:t>
            </a:fld>
            <a:endParaRPr lang="en-US">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en-US">
              <a:solidFill>
                <a:prstClr val="black">
                  <a:tint val="75000"/>
                </a:prstClr>
              </a:solidFill>
            </a:endParaRPr>
          </a:p>
        </p:txBody>
      </p:sp>
      <p:sp>
        <p:nvSpPr>
          <p:cNvPr id="9" name="Номер слайда 8"/>
          <p:cNvSpPr>
            <a:spLocks noGrp="1"/>
          </p:cNvSpPr>
          <p:nvPr>
            <p:ph type="sldNum" sz="quarter" idx="12"/>
          </p:nvPr>
        </p:nvSpPr>
        <p:spPr/>
        <p:txBody>
          <a:bodyPr/>
          <a:lstStyle/>
          <a:p>
            <a:fld id="{934B76BA-C7E3-410D-9AD5-0721B12933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24549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en-US"/>
          </a:p>
        </p:txBody>
      </p:sp>
      <p:sp>
        <p:nvSpPr>
          <p:cNvPr id="3" name="Дата 2"/>
          <p:cNvSpPr>
            <a:spLocks noGrp="1"/>
          </p:cNvSpPr>
          <p:nvPr>
            <p:ph type="dt" sz="half" idx="10"/>
          </p:nvPr>
        </p:nvSpPr>
        <p:spPr/>
        <p:txBody>
          <a:bodyPr/>
          <a:lstStyle/>
          <a:p>
            <a:fld id="{938AB33D-BC66-41E6-80D2-21F2EC07C33B}" type="datetimeFigureOut">
              <a:rPr lang="en-US" smtClean="0">
                <a:solidFill>
                  <a:prstClr val="black">
                    <a:tint val="75000"/>
                  </a:prstClr>
                </a:solidFill>
              </a:rPr>
              <a:pPr/>
              <a:t>11/28/2025</a:t>
            </a:fld>
            <a:endParaRPr lang="en-US">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en-US">
              <a:solidFill>
                <a:prstClr val="black">
                  <a:tint val="75000"/>
                </a:prstClr>
              </a:solidFill>
            </a:endParaRPr>
          </a:p>
        </p:txBody>
      </p:sp>
      <p:sp>
        <p:nvSpPr>
          <p:cNvPr id="5" name="Номер слайда 4"/>
          <p:cNvSpPr>
            <a:spLocks noGrp="1"/>
          </p:cNvSpPr>
          <p:nvPr>
            <p:ph type="sldNum" sz="quarter" idx="12"/>
          </p:nvPr>
        </p:nvSpPr>
        <p:spPr/>
        <p:txBody>
          <a:bodyPr/>
          <a:lstStyle/>
          <a:p>
            <a:fld id="{934B76BA-C7E3-410D-9AD5-0721B12933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33285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938AB33D-BC66-41E6-80D2-21F2EC07C33B}" type="datetimeFigureOut">
              <a:rPr lang="en-US" smtClean="0">
                <a:solidFill>
                  <a:prstClr val="black">
                    <a:tint val="75000"/>
                  </a:prstClr>
                </a:solidFill>
              </a:rPr>
              <a:pPr/>
              <a:t>11/28/2025</a:t>
            </a:fld>
            <a:endParaRPr lang="en-US">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en-US">
              <a:solidFill>
                <a:prstClr val="black">
                  <a:tint val="75000"/>
                </a:prstClr>
              </a:solidFill>
            </a:endParaRPr>
          </a:p>
        </p:txBody>
      </p:sp>
      <p:sp>
        <p:nvSpPr>
          <p:cNvPr id="4" name="Номер слайда 3"/>
          <p:cNvSpPr>
            <a:spLocks noGrp="1"/>
          </p:cNvSpPr>
          <p:nvPr>
            <p:ph type="sldNum" sz="quarter" idx="12"/>
          </p:nvPr>
        </p:nvSpPr>
        <p:spPr/>
        <p:txBody>
          <a:bodyPr/>
          <a:lstStyle/>
          <a:p>
            <a:fld id="{934B76BA-C7E3-410D-9AD5-0721B12933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78736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3200"/>
            </a:lvl1pPr>
          </a:lstStyle>
          <a:p>
            <a:r>
              <a:rPr lang="ru-RU"/>
              <a:t>Образец заголовка</a:t>
            </a:r>
            <a:endParaRPr lang="en-US"/>
          </a:p>
        </p:txBody>
      </p:sp>
      <p:sp>
        <p:nvSpPr>
          <p:cNvPr id="3" name="Объект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Текст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938AB33D-BC66-41E6-80D2-21F2EC07C33B}" type="datetimeFigureOut">
              <a:rPr lang="en-US" smtClean="0">
                <a:solidFill>
                  <a:prstClr val="black">
                    <a:tint val="75000"/>
                  </a:prstClr>
                </a:solidFill>
              </a:rPr>
              <a:pPr/>
              <a:t>11/28/2025</a:t>
            </a:fld>
            <a:endParaRPr lang="en-US">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en-US">
              <a:solidFill>
                <a:prstClr val="black">
                  <a:tint val="75000"/>
                </a:prstClr>
              </a:solidFill>
            </a:endParaRPr>
          </a:p>
        </p:txBody>
      </p:sp>
      <p:sp>
        <p:nvSpPr>
          <p:cNvPr id="7" name="Номер слайда 6"/>
          <p:cNvSpPr>
            <a:spLocks noGrp="1"/>
          </p:cNvSpPr>
          <p:nvPr>
            <p:ph type="sldNum" sz="quarter" idx="12"/>
          </p:nvPr>
        </p:nvSpPr>
        <p:spPr/>
        <p:txBody>
          <a:bodyPr/>
          <a:lstStyle/>
          <a:p>
            <a:fld id="{934B76BA-C7E3-410D-9AD5-0721B12933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73260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4C71EC6-210F-42DE-9C53-41977AD35B3D}" type="datetimeFigureOut">
              <a:rPr lang="ru-RU" smtClean="0"/>
              <a:t>28.11.2025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3200"/>
            </a:lvl1pPr>
          </a:lstStyle>
          <a:p>
            <a:r>
              <a:rPr lang="ru-RU"/>
              <a:t>Образец заголовка</a:t>
            </a:r>
            <a:endParaRPr lang="en-US"/>
          </a:p>
        </p:txBody>
      </p:sp>
      <p:sp>
        <p:nvSpPr>
          <p:cNvPr id="3" name="Рисунок 2"/>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Текст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938AB33D-BC66-41E6-80D2-21F2EC07C33B}" type="datetimeFigureOut">
              <a:rPr lang="en-US" smtClean="0">
                <a:solidFill>
                  <a:prstClr val="black">
                    <a:tint val="75000"/>
                  </a:prstClr>
                </a:solidFill>
              </a:rPr>
              <a:pPr/>
              <a:t>11/28/2025</a:t>
            </a:fld>
            <a:endParaRPr lang="en-US">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en-US">
              <a:solidFill>
                <a:prstClr val="black">
                  <a:tint val="75000"/>
                </a:prstClr>
              </a:solidFill>
            </a:endParaRPr>
          </a:p>
        </p:txBody>
      </p:sp>
      <p:sp>
        <p:nvSpPr>
          <p:cNvPr id="7" name="Номер слайда 6"/>
          <p:cNvSpPr>
            <a:spLocks noGrp="1"/>
          </p:cNvSpPr>
          <p:nvPr>
            <p:ph type="sldNum" sz="quarter" idx="12"/>
          </p:nvPr>
        </p:nvSpPr>
        <p:spPr/>
        <p:txBody>
          <a:bodyPr/>
          <a:lstStyle/>
          <a:p>
            <a:fld id="{934B76BA-C7E3-410D-9AD5-0721B12933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80480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en-US"/>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3"/>
          <p:cNvSpPr>
            <a:spLocks noGrp="1"/>
          </p:cNvSpPr>
          <p:nvPr>
            <p:ph type="dt" sz="half" idx="10"/>
          </p:nvPr>
        </p:nvSpPr>
        <p:spPr/>
        <p:txBody>
          <a:bodyPr/>
          <a:lstStyle/>
          <a:p>
            <a:fld id="{938AB33D-BC66-41E6-80D2-21F2EC07C33B}" type="datetimeFigureOut">
              <a:rPr lang="en-US" smtClean="0">
                <a:solidFill>
                  <a:prstClr val="black">
                    <a:tint val="75000"/>
                  </a:prstClr>
                </a:solidFill>
              </a:rPr>
              <a:pPr/>
              <a:t>11/28/2025</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934B76BA-C7E3-410D-9AD5-0721B12933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82781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43676" y="365125"/>
            <a:ext cx="1971675" cy="5811838"/>
          </a:xfrm>
        </p:spPr>
        <p:txBody>
          <a:bodyPr vert="eaVert"/>
          <a:lstStyle/>
          <a:p>
            <a:r>
              <a:rPr lang="ru-RU"/>
              <a:t>Образец заголовка</a:t>
            </a:r>
            <a:endParaRPr lang="en-US"/>
          </a:p>
        </p:txBody>
      </p:sp>
      <p:sp>
        <p:nvSpPr>
          <p:cNvPr id="3" name="Вертикальный текст 2"/>
          <p:cNvSpPr>
            <a:spLocks noGrp="1"/>
          </p:cNvSpPr>
          <p:nvPr>
            <p:ph type="body" orient="vert" idx="1"/>
          </p:nvPr>
        </p:nvSpPr>
        <p:spPr>
          <a:xfrm>
            <a:off x="628652" y="365125"/>
            <a:ext cx="5800725"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3"/>
          <p:cNvSpPr>
            <a:spLocks noGrp="1"/>
          </p:cNvSpPr>
          <p:nvPr>
            <p:ph type="dt" sz="half" idx="10"/>
          </p:nvPr>
        </p:nvSpPr>
        <p:spPr/>
        <p:txBody>
          <a:bodyPr/>
          <a:lstStyle/>
          <a:p>
            <a:fld id="{938AB33D-BC66-41E6-80D2-21F2EC07C33B}" type="datetimeFigureOut">
              <a:rPr lang="en-US" smtClean="0">
                <a:solidFill>
                  <a:prstClr val="black">
                    <a:tint val="75000"/>
                  </a:prstClr>
                </a:solidFill>
              </a:rPr>
              <a:pPr/>
              <a:t>11/28/2025</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934B76BA-C7E3-410D-9AD5-0721B12933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41116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43000" y="1122363"/>
            <a:ext cx="6858000" cy="2387600"/>
          </a:xfrm>
        </p:spPr>
        <p:txBody>
          <a:bodyPr anchor="b"/>
          <a:lstStyle>
            <a:lvl1pPr algn="ctr">
              <a:defRPr sz="6000"/>
            </a:lvl1pPr>
          </a:lstStyle>
          <a:p>
            <a:r>
              <a:rPr lang="ru-RU"/>
              <a:t>Образец заголовка</a:t>
            </a:r>
            <a:endParaRPr lang="en-US"/>
          </a:p>
        </p:txBody>
      </p:sp>
      <p:sp>
        <p:nvSpPr>
          <p:cNvPr id="3" name="Подзаголовок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a:p>
        </p:txBody>
      </p:sp>
      <p:sp>
        <p:nvSpPr>
          <p:cNvPr id="4" name="Дата 3"/>
          <p:cNvSpPr>
            <a:spLocks noGrp="1"/>
          </p:cNvSpPr>
          <p:nvPr>
            <p:ph type="dt" sz="half" idx="10"/>
          </p:nvPr>
        </p:nvSpPr>
        <p:spPr/>
        <p:txBody>
          <a:bodyPr/>
          <a:lstStyle/>
          <a:p>
            <a:fld id="{938AB33D-BC66-41E6-80D2-21F2EC07C33B}" type="datetimeFigureOut">
              <a:rPr lang="en-US" smtClean="0">
                <a:solidFill>
                  <a:prstClr val="black">
                    <a:tint val="75000"/>
                  </a:prstClr>
                </a:solidFill>
              </a:rPr>
              <a:pPr/>
              <a:t>11/28/2025</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934B76BA-C7E3-410D-9AD5-0721B12933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43292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en-US"/>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3"/>
          <p:cNvSpPr>
            <a:spLocks noGrp="1"/>
          </p:cNvSpPr>
          <p:nvPr>
            <p:ph type="dt" sz="half" idx="10"/>
          </p:nvPr>
        </p:nvSpPr>
        <p:spPr/>
        <p:txBody>
          <a:bodyPr/>
          <a:lstStyle/>
          <a:p>
            <a:fld id="{938AB33D-BC66-41E6-80D2-21F2EC07C33B}" type="datetimeFigureOut">
              <a:rPr lang="en-US" smtClean="0">
                <a:solidFill>
                  <a:prstClr val="black">
                    <a:tint val="75000"/>
                  </a:prstClr>
                </a:solidFill>
              </a:rPr>
              <a:pPr/>
              <a:t>11/28/2025</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934B76BA-C7E3-410D-9AD5-0721B12933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46822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7" y="1709738"/>
            <a:ext cx="7886700" cy="2852737"/>
          </a:xfrm>
        </p:spPr>
        <p:txBody>
          <a:bodyPr anchor="b"/>
          <a:lstStyle>
            <a:lvl1pPr>
              <a:defRPr sz="6000"/>
            </a:lvl1pPr>
          </a:lstStyle>
          <a:p>
            <a:r>
              <a:rPr lang="ru-RU"/>
              <a:t>Образец заголовка</a:t>
            </a:r>
            <a:endParaRPr lang="en-US"/>
          </a:p>
        </p:txBody>
      </p:sp>
      <p:sp>
        <p:nvSpPr>
          <p:cNvPr id="3" name="Текст 2"/>
          <p:cNvSpPr>
            <a:spLocks noGrp="1"/>
          </p:cNvSpPr>
          <p:nvPr>
            <p:ph type="body" idx="1"/>
          </p:nvPr>
        </p:nvSpPr>
        <p:spPr>
          <a:xfrm>
            <a:off x="623887" y="458991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938AB33D-BC66-41E6-80D2-21F2EC07C33B}" type="datetimeFigureOut">
              <a:rPr lang="en-US" smtClean="0">
                <a:solidFill>
                  <a:prstClr val="black">
                    <a:tint val="75000"/>
                  </a:prstClr>
                </a:solidFill>
              </a:rPr>
              <a:pPr/>
              <a:t>11/28/2025</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934B76BA-C7E3-410D-9AD5-0721B12933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86565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en-US"/>
          </a:p>
        </p:txBody>
      </p:sp>
      <p:sp>
        <p:nvSpPr>
          <p:cNvPr id="3" name="Объект 2"/>
          <p:cNvSpPr>
            <a:spLocks noGrp="1"/>
          </p:cNvSpPr>
          <p:nvPr>
            <p:ph sz="half" idx="1"/>
          </p:nvPr>
        </p:nvSpPr>
        <p:spPr>
          <a:xfrm>
            <a:off x="6286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Объект 3"/>
          <p:cNvSpPr>
            <a:spLocks noGrp="1"/>
          </p:cNvSpPr>
          <p:nvPr>
            <p:ph sz="half" idx="2"/>
          </p:nvPr>
        </p:nvSpPr>
        <p:spPr>
          <a:xfrm>
            <a:off x="46291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5" name="Дата 4"/>
          <p:cNvSpPr>
            <a:spLocks noGrp="1"/>
          </p:cNvSpPr>
          <p:nvPr>
            <p:ph type="dt" sz="half" idx="10"/>
          </p:nvPr>
        </p:nvSpPr>
        <p:spPr/>
        <p:txBody>
          <a:bodyPr/>
          <a:lstStyle/>
          <a:p>
            <a:fld id="{938AB33D-BC66-41E6-80D2-21F2EC07C33B}" type="datetimeFigureOut">
              <a:rPr lang="en-US" smtClean="0">
                <a:solidFill>
                  <a:prstClr val="black">
                    <a:tint val="75000"/>
                  </a:prstClr>
                </a:solidFill>
              </a:rPr>
              <a:pPr/>
              <a:t>11/28/2025</a:t>
            </a:fld>
            <a:endParaRPr lang="en-US">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en-US">
              <a:solidFill>
                <a:prstClr val="black">
                  <a:tint val="75000"/>
                </a:prstClr>
              </a:solidFill>
            </a:endParaRPr>
          </a:p>
        </p:txBody>
      </p:sp>
      <p:sp>
        <p:nvSpPr>
          <p:cNvPr id="7" name="Номер слайда 6"/>
          <p:cNvSpPr>
            <a:spLocks noGrp="1"/>
          </p:cNvSpPr>
          <p:nvPr>
            <p:ph type="sldNum" sz="quarter" idx="12"/>
          </p:nvPr>
        </p:nvSpPr>
        <p:spPr/>
        <p:txBody>
          <a:bodyPr/>
          <a:lstStyle/>
          <a:p>
            <a:fld id="{934B76BA-C7E3-410D-9AD5-0721B12933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07393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365126"/>
            <a:ext cx="7886700" cy="1325563"/>
          </a:xfrm>
        </p:spPr>
        <p:txBody>
          <a:bodyPr/>
          <a:lstStyle/>
          <a:p>
            <a:r>
              <a:rPr lang="ru-RU"/>
              <a:t>Образец заголовка</a:t>
            </a:r>
            <a:endParaRPr lang="en-US"/>
          </a:p>
        </p:txBody>
      </p:sp>
      <p:sp>
        <p:nvSpPr>
          <p:cNvPr id="3" name="Текст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629842" y="2505075"/>
            <a:ext cx="3868340"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5" name="Текст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29152" y="2505075"/>
            <a:ext cx="3887391"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7" name="Дата 6"/>
          <p:cNvSpPr>
            <a:spLocks noGrp="1"/>
          </p:cNvSpPr>
          <p:nvPr>
            <p:ph type="dt" sz="half" idx="10"/>
          </p:nvPr>
        </p:nvSpPr>
        <p:spPr/>
        <p:txBody>
          <a:bodyPr/>
          <a:lstStyle/>
          <a:p>
            <a:fld id="{938AB33D-BC66-41E6-80D2-21F2EC07C33B}" type="datetimeFigureOut">
              <a:rPr lang="en-US" smtClean="0">
                <a:solidFill>
                  <a:prstClr val="black">
                    <a:tint val="75000"/>
                  </a:prstClr>
                </a:solidFill>
              </a:rPr>
              <a:pPr/>
              <a:t>11/28/2025</a:t>
            </a:fld>
            <a:endParaRPr lang="en-US">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en-US">
              <a:solidFill>
                <a:prstClr val="black">
                  <a:tint val="75000"/>
                </a:prstClr>
              </a:solidFill>
            </a:endParaRPr>
          </a:p>
        </p:txBody>
      </p:sp>
      <p:sp>
        <p:nvSpPr>
          <p:cNvPr id="9" name="Номер слайда 8"/>
          <p:cNvSpPr>
            <a:spLocks noGrp="1"/>
          </p:cNvSpPr>
          <p:nvPr>
            <p:ph type="sldNum" sz="quarter" idx="12"/>
          </p:nvPr>
        </p:nvSpPr>
        <p:spPr/>
        <p:txBody>
          <a:bodyPr/>
          <a:lstStyle/>
          <a:p>
            <a:fld id="{934B76BA-C7E3-410D-9AD5-0721B12933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47487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en-US"/>
          </a:p>
        </p:txBody>
      </p:sp>
      <p:sp>
        <p:nvSpPr>
          <p:cNvPr id="3" name="Дата 2"/>
          <p:cNvSpPr>
            <a:spLocks noGrp="1"/>
          </p:cNvSpPr>
          <p:nvPr>
            <p:ph type="dt" sz="half" idx="10"/>
          </p:nvPr>
        </p:nvSpPr>
        <p:spPr/>
        <p:txBody>
          <a:bodyPr/>
          <a:lstStyle/>
          <a:p>
            <a:fld id="{938AB33D-BC66-41E6-80D2-21F2EC07C33B}" type="datetimeFigureOut">
              <a:rPr lang="en-US" smtClean="0">
                <a:solidFill>
                  <a:prstClr val="black">
                    <a:tint val="75000"/>
                  </a:prstClr>
                </a:solidFill>
              </a:rPr>
              <a:pPr/>
              <a:t>11/28/2025</a:t>
            </a:fld>
            <a:endParaRPr lang="en-US">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en-US">
              <a:solidFill>
                <a:prstClr val="black">
                  <a:tint val="75000"/>
                </a:prstClr>
              </a:solidFill>
            </a:endParaRPr>
          </a:p>
        </p:txBody>
      </p:sp>
      <p:sp>
        <p:nvSpPr>
          <p:cNvPr id="5" name="Номер слайда 4"/>
          <p:cNvSpPr>
            <a:spLocks noGrp="1"/>
          </p:cNvSpPr>
          <p:nvPr>
            <p:ph type="sldNum" sz="quarter" idx="12"/>
          </p:nvPr>
        </p:nvSpPr>
        <p:spPr/>
        <p:txBody>
          <a:bodyPr/>
          <a:lstStyle/>
          <a:p>
            <a:fld id="{934B76BA-C7E3-410D-9AD5-0721B12933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88120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938AB33D-BC66-41E6-80D2-21F2EC07C33B}" type="datetimeFigureOut">
              <a:rPr lang="en-US" smtClean="0">
                <a:solidFill>
                  <a:prstClr val="black">
                    <a:tint val="75000"/>
                  </a:prstClr>
                </a:solidFill>
              </a:rPr>
              <a:pPr/>
              <a:t>11/28/2025</a:t>
            </a:fld>
            <a:endParaRPr lang="en-US">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en-US">
              <a:solidFill>
                <a:prstClr val="black">
                  <a:tint val="75000"/>
                </a:prstClr>
              </a:solidFill>
            </a:endParaRPr>
          </a:p>
        </p:txBody>
      </p:sp>
      <p:sp>
        <p:nvSpPr>
          <p:cNvPr id="4" name="Номер слайда 3"/>
          <p:cNvSpPr>
            <a:spLocks noGrp="1"/>
          </p:cNvSpPr>
          <p:nvPr>
            <p:ph type="sldNum" sz="quarter" idx="12"/>
          </p:nvPr>
        </p:nvSpPr>
        <p:spPr/>
        <p:txBody>
          <a:bodyPr/>
          <a:lstStyle/>
          <a:p>
            <a:fld id="{934B76BA-C7E3-410D-9AD5-0721B12933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92110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7356"/>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t>28.11.2025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3200"/>
            </a:lvl1pPr>
          </a:lstStyle>
          <a:p>
            <a:r>
              <a:rPr lang="ru-RU"/>
              <a:t>Образец заголовка</a:t>
            </a:r>
            <a:endParaRPr lang="en-US"/>
          </a:p>
        </p:txBody>
      </p:sp>
      <p:sp>
        <p:nvSpPr>
          <p:cNvPr id="3" name="Объект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Текст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938AB33D-BC66-41E6-80D2-21F2EC07C33B}" type="datetimeFigureOut">
              <a:rPr lang="en-US" smtClean="0">
                <a:solidFill>
                  <a:prstClr val="black">
                    <a:tint val="75000"/>
                  </a:prstClr>
                </a:solidFill>
              </a:rPr>
              <a:pPr/>
              <a:t>11/28/2025</a:t>
            </a:fld>
            <a:endParaRPr lang="en-US">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en-US">
              <a:solidFill>
                <a:prstClr val="black">
                  <a:tint val="75000"/>
                </a:prstClr>
              </a:solidFill>
            </a:endParaRPr>
          </a:p>
        </p:txBody>
      </p:sp>
      <p:sp>
        <p:nvSpPr>
          <p:cNvPr id="7" name="Номер слайда 6"/>
          <p:cNvSpPr>
            <a:spLocks noGrp="1"/>
          </p:cNvSpPr>
          <p:nvPr>
            <p:ph type="sldNum" sz="quarter" idx="12"/>
          </p:nvPr>
        </p:nvSpPr>
        <p:spPr/>
        <p:txBody>
          <a:bodyPr/>
          <a:lstStyle/>
          <a:p>
            <a:fld id="{934B76BA-C7E3-410D-9AD5-0721B12933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08320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3200"/>
            </a:lvl1pPr>
          </a:lstStyle>
          <a:p>
            <a:r>
              <a:rPr lang="ru-RU"/>
              <a:t>Образец заголовка</a:t>
            </a:r>
            <a:endParaRPr lang="en-US"/>
          </a:p>
        </p:txBody>
      </p:sp>
      <p:sp>
        <p:nvSpPr>
          <p:cNvPr id="3" name="Рисунок 2"/>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Текст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938AB33D-BC66-41E6-80D2-21F2EC07C33B}" type="datetimeFigureOut">
              <a:rPr lang="en-US" smtClean="0">
                <a:solidFill>
                  <a:prstClr val="black">
                    <a:tint val="75000"/>
                  </a:prstClr>
                </a:solidFill>
              </a:rPr>
              <a:pPr/>
              <a:t>11/28/2025</a:t>
            </a:fld>
            <a:endParaRPr lang="en-US">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en-US">
              <a:solidFill>
                <a:prstClr val="black">
                  <a:tint val="75000"/>
                </a:prstClr>
              </a:solidFill>
            </a:endParaRPr>
          </a:p>
        </p:txBody>
      </p:sp>
      <p:sp>
        <p:nvSpPr>
          <p:cNvPr id="7" name="Номер слайда 6"/>
          <p:cNvSpPr>
            <a:spLocks noGrp="1"/>
          </p:cNvSpPr>
          <p:nvPr>
            <p:ph type="sldNum" sz="quarter" idx="12"/>
          </p:nvPr>
        </p:nvSpPr>
        <p:spPr/>
        <p:txBody>
          <a:bodyPr/>
          <a:lstStyle/>
          <a:p>
            <a:fld id="{934B76BA-C7E3-410D-9AD5-0721B12933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04950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en-US"/>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3"/>
          <p:cNvSpPr>
            <a:spLocks noGrp="1"/>
          </p:cNvSpPr>
          <p:nvPr>
            <p:ph type="dt" sz="half" idx="10"/>
          </p:nvPr>
        </p:nvSpPr>
        <p:spPr/>
        <p:txBody>
          <a:bodyPr/>
          <a:lstStyle/>
          <a:p>
            <a:fld id="{938AB33D-BC66-41E6-80D2-21F2EC07C33B}" type="datetimeFigureOut">
              <a:rPr lang="en-US" smtClean="0">
                <a:solidFill>
                  <a:prstClr val="black">
                    <a:tint val="75000"/>
                  </a:prstClr>
                </a:solidFill>
              </a:rPr>
              <a:pPr/>
              <a:t>11/28/2025</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934B76BA-C7E3-410D-9AD5-0721B12933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88931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43676" y="365125"/>
            <a:ext cx="1971675" cy="5811838"/>
          </a:xfrm>
        </p:spPr>
        <p:txBody>
          <a:bodyPr vert="eaVert"/>
          <a:lstStyle/>
          <a:p>
            <a:r>
              <a:rPr lang="ru-RU"/>
              <a:t>Образец заголовка</a:t>
            </a:r>
            <a:endParaRPr lang="en-US"/>
          </a:p>
        </p:txBody>
      </p:sp>
      <p:sp>
        <p:nvSpPr>
          <p:cNvPr id="3" name="Вертикальный текст 2"/>
          <p:cNvSpPr>
            <a:spLocks noGrp="1"/>
          </p:cNvSpPr>
          <p:nvPr>
            <p:ph type="body" orient="vert" idx="1"/>
          </p:nvPr>
        </p:nvSpPr>
        <p:spPr>
          <a:xfrm>
            <a:off x="628652" y="365125"/>
            <a:ext cx="5800725"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3"/>
          <p:cNvSpPr>
            <a:spLocks noGrp="1"/>
          </p:cNvSpPr>
          <p:nvPr>
            <p:ph type="dt" sz="half" idx="10"/>
          </p:nvPr>
        </p:nvSpPr>
        <p:spPr/>
        <p:txBody>
          <a:bodyPr/>
          <a:lstStyle/>
          <a:p>
            <a:fld id="{938AB33D-BC66-41E6-80D2-21F2EC07C33B}" type="datetimeFigureOut">
              <a:rPr lang="en-US" smtClean="0">
                <a:solidFill>
                  <a:prstClr val="black">
                    <a:tint val="75000"/>
                  </a:prstClr>
                </a:solidFill>
              </a:rPr>
              <a:pPr/>
              <a:t>11/28/2025</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934B76BA-C7E3-410D-9AD5-0721B12933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83861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43000" y="1122363"/>
            <a:ext cx="6858000" cy="2387600"/>
          </a:xfrm>
        </p:spPr>
        <p:txBody>
          <a:bodyPr anchor="b"/>
          <a:lstStyle>
            <a:lvl1pPr algn="ctr">
              <a:defRPr sz="6000"/>
            </a:lvl1pPr>
          </a:lstStyle>
          <a:p>
            <a:r>
              <a:rPr lang="ru-RU"/>
              <a:t>Образец заголовка</a:t>
            </a:r>
            <a:endParaRPr lang="en-US"/>
          </a:p>
        </p:txBody>
      </p:sp>
      <p:sp>
        <p:nvSpPr>
          <p:cNvPr id="3" name="Подзаголовок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a:p>
        </p:txBody>
      </p:sp>
      <p:sp>
        <p:nvSpPr>
          <p:cNvPr id="4" name="Дата 3"/>
          <p:cNvSpPr>
            <a:spLocks noGrp="1"/>
          </p:cNvSpPr>
          <p:nvPr>
            <p:ph type="dt" sz="half" idx="10"/>
          </p:nvPr>
        </p:nvSpPr>
        <p:spPr/>
        <p:txBody>
          <a:bodyPr/>
          <a:lstStyle/>
          <a:p>
            <a:fld id="{938AB33D-BC66-41E6-80D2-21F2EC07C33B}" type="datetimeFigureOut">
              <a:rPr lang="en-US" smtClean="0">
                <a:solidFill>
                  <a:prstClr val="black">
                    <a:tint val="75000"/>
                  </a:prstClr>
                </a:solidFill>
              </a:rPr>
              <a:pPr/>
              <a:t>11/28/2025</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934B76BA-C7E3-410D-9AD5-0721B12933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24266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en-US"/>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3"/>
          <p:cNvSpPr>
            <a:spLocks noGrp="1"/>
          </p:cNvSpPr>
          <p:nvPr>
            <p:ph type="dt" sz="half" idx="10"/>
          </p:nvPr>
        </p:nvSpPr>
        <p:spPr/>
        <p:txBody>
          <a:bodyPr/>
          <a:lstStyle/>
          <a:p>
            <a:fld id="{938AB33D-BC66-41E6-80D2-21F2EC07C33B}" type="datetimeFigureOut">
              <a:rPr lang="en-US" smtClean="0">
                <a:solidFill>
                  <a:prstClr val="black">
                    <a:tint val="75000"/>
                  </a:prstClr>
                </a:solidFill>
              </a:rPr>
              <a:pPr/>
              <a:t>11/28/2025</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934B76BA-C7E3-410D-9AD5-0721B12933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20037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7" y="1709738"/>
            <a:ext cx="7886700" cy="2852737"/>
          </a:xfrm>
        </p:spPr>
        <p:txBody>
          <a:bodyPr anchor="b"/>
          <a:lstStyle>
            <a:lvl1pPr>
              <a:defRPr sz="6000"/>
            </a:lvl1pPr>
          </a:lstStyle>
          <a:p>
            <a:r>
              <a:rPr lang="ru-RU"/>
              <a:t>Образец заголовка</a:t>
            </a:r>
            <a:endParaRPr lang="en-US"/>
          </a:p>
        </p:txBody>
      </p:sp>
      <p:sp>
        <p:nvSpPr>
          <p:cNvPr id="3" name="Текст 2"/>
          <p:cNvSpPr>
            <a:spLocks noGrp="1"/>
          </p:cNvSpPr>
          <p:nvPr>
            <p:ph type="body" idx="1"/>
          </p:nvPr>
        </p:nvSpPr>
        <p:spPr>
          <a:xfrm>
            <a:off x="623887" y="4589906"/>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938AB33D-BC66-41E6-80D2-21F2EC07C33B}" type="datetimeFigureOut">
              <a:rPr lang="en-US" smtClean="0">
                <a:solidFill>
                  <a:prstClr val="black">
                    <a:tint val="75000"/>
                  </a:prstClr>
                </a:solidFill>
              </a:rPr>
              <a:pPr/>
              <a:t>11/28/2025</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934B76BA-C7E3-410D-9AD5-0721B12933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93424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en-US"/>
          </a:p>
        </p:txBody>
      </p:sp>
      <p:sp>
        <p:nvSpPr>
          <p:cNvPr id="3" name="Объект 2"/>
          <p:cNvSpPr>
            <a:spLocks noGrp="1"/>
          </p:cNvSpPr>
          <p:nvPr>
            <p:ph sz="half" idx="1"/>
          </p:nvPr>
        </p:nvSpPr>
        <p:spPr>
          <a:xfrm>
            <a:off x="6286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Объект 3"/>
          <p:cNvSpPr>
            <a:spLocks noGrp="1"/>
          </p:cNvSpPr>
          <p:nvPr>
            <p:ph sz="half" idx="2"/>
          </p:nvPr>
        </p:nvSpPr>
        <p:spPr>
          <a:xfrm>
            <a:off x="46291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5" name="Дата 4"/>
          <p:cNvSpPr>
            <a:spLocks noGrp="1"/>
          </p:cNvSpPr>
          <p:nvPr>
            <p:ph type="dt" sz="half" idx="10"/>
          </p:nvPr>
        </p:nvSpPr>
        <p:spPr/>
        <p:txBody>
          <a:bodyPr/>
          <a:lstStyle/>
          <a:p>
            <a:fld id="{938AB33D-BC66-41E6-80D2-21F2EC07C33B}" type="datetimeFigureOut">
              <a:rPr lang="en-US" smtClean="0">
                <a:solidFill>
                  <a:prstClr val="black">
                    <a:tint val="75000"/>
                  </a:prstClr>
                </a:solidFill>
              </a:rPr>
              <a:pPr/>
              <a:t>11/28/2025</a:t>
            </a:fld>
            <a:endParaRPr lang="en-US">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en-US">
              <a:solidFill>
                <a:prstClr val="black">
                  <a:tint val="75000"/>
                </a:prstClr>
              </a:solidFill>
            </a:endParaRPr>
          </a:p>
        </p:txBody>
      </p:sp>
      <p:sp>
        <p:nvSpPr>
          <p:cNvPr id="7" name="Номер слайда 6"/>
          <p:cNvSpPr>
            <a:spLocks noGrp="1"/>
          </p:cNvSpPr>
          <p:nvPr>
            <p:ph type="sldNum" sz="quarter" idx="12"/>
          </p:nvPr>
        </p:nvSpPr>
        <p:spPr/>
        <p:txBody>
          <a:bodyPr/>
          <a:lstStyle/>
          <a:p>
            <a:fld id="{934B76BA-C7E3-410D-9AD5-0721B12933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69783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365126"/>
            <a:ext cx="7886700" cy="1325563"/>
          </a:xfrm>
        </p:spPr>
        <p:txBody>
          <a:bodyPr/>
          <a:lstStyle/>
          <a:p>
            <a:r>
              <a:rPr lang="ru-RU"/>
              <a:t>Образец заголовка</a:t>
            </a:r>
            <a:endParaRPr lang="en-US"/>
          </a:p>
        </p:txBody>
      </p:sp>
      <p:sp>
        <p:nvSpPr>
          <p:cNvPr id="3" name="Текст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629842" y="2505075"/>
            <a:ext cx="3868340"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5" name="Текст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29152" y="2505075"/>
            <a:ext cx="3887391"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7" name="Дата 6"/>
          <p:cNvSpPr>
            <a:spLocks noGrp="1"/>
          </p:cNvSpPr>
          <p:nvPr>
            <p:ph type="dt" sz="half" idx="10"/>
          </p:nvPr>
        </p:nvSpPr>
        <p:spPr/>
        <p:txBody>
          <a:bodyPr/>
          <a:lstStyle/>
          <a:p>
            <a:fld id="{938AB33D-BC66-41E6-80D2-21F2EC07C33B}" type="datetimeFigureOut">
              <a:rPr lang="en-US" smtClean="0">
                <a:solidFill>
                  <a:prstClr val="black">
                    <a:tint val="75000"/>
                  </a:prstClr>
                </a:solidFill>
              </a:rPr>
              <a:pPr/>
              <a:t>11/28/2025</a:t>
            </a:fld>
            <a:endParaRPr lang="en-US">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en-US">
              <a:solidFill>
                <a:prstClr val="black">
                  <a:tint val="75000"/>
                </a:prstClr>
              </a:solidFill>
            </a:endParaRPr>
          </a:p>
        </p:txBody>
      </p:sp>
      <p:sp>
        <p:nvSpPr>
          <p:cNvPr id="9" name="Номер слайда 8"/>
          <p:cNvSpPr>
            <a:spLocks noGrp="1"/>
          </p:cNvSpPr>
          <p:nvPr>
            <p:ph type="sldNum" sz="quarter" idx="12"/>
          </p:nvPr>
        </p:nvSpPr>
        <p:spPr/>
        <p:txBody>
          <a:bodyPr/>
          <a:lstStyle/>
          <a:p>
            <a:fld id="{934B76BA-C7E3-410D-9AD5-0721B12933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46842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en-US"/>
          </a:p>
        </p:txBody>
      </p:sp>
      <p:sp>
        <p:nvSpPr>
          <p:cNvPr id="3" name="Дата 2"/>
          <p:cNvSpPr>
            <a:spLocks noGrp="1"/>
          </p:cNvSpPr>
          <p:nvPr>
            <p:ph type="dt" sz="half" idx="10"/>
          </p:nvPr>
        </p:nvSpPr>
        <p:spPr/>
        <p:txBody>
          <a:bodyPr/>
          <a:lstStyle/>
          <a:p>
            <a:fld id="{938AB33D-BC66-41E6-80D2-21F2EC07C33B}" type="datetimeFigureOut">
              <a:rPr lang="en-US" smtClean="0">
                <a:solidFill>
                  <a:prstClr val="black">
                    <a:tint val="75000"/>
                  </a:prstClr>
                </a:solidFill>
              </a:rPr>
              <a:pPr/>
              <a:t>11/28/2025</a:t>
            </a:fld>
            <a:endParaRPr lang="en-US">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en-US">
              <a:solidFill>
                <a:prstClr val="black">
                  <a:tint val="75000"/>
                </a:prstClr>
              </a:solidFill>
            </a:endParaRPr>
          </a:p>
        </p:txBody>
      </p:sp>
      <p:sp>
        <p:nvSpPr>
          <p:cNvPr id="5" name="Номер слайда 4"/>
          <p:cNvSpPr>
            <a:spLocks noGrp="1"/>
          </p:cNvSpPr>
          <p:nvPr>
            <p:ph type="sldNum" sz="quarter" idx="12"/>
          </p:nvPr>
        </p:nvSpPr>
        <p:spPr/>
        <p:txBody>
          <a:bodyPr/>
          <a:lstStyle/>
          <a:p>
            <a:fld id="{934B76BA-C7E3-410D-9AD5-0721B12933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40403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B4C71EC6-210F-42DE-9C53-41977AD35B3D}" type="datetimeFigureOut">
              <a:rPr lang="ru-RU" smtClean="0"/>
              <a:t>28.11.2025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938AB33D-BC66-41E6-80D2-21F2EC07C33B}" type="datetimeFigureOut">
              <a:rPr lang="en-US" smtClean="0">
                <a:solidFill>
                  <a:prstClr val="black">
                    <a:tint val="75000"/>
                  </a:prstClr>
                </a:solidFill>
              </a:rPr>
              <a:pPr/>
              <a:t>11/28/2025</a:t>
            </a:fld>
            <a:endParaRPr lang="en-US">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en-US">
              <a:solidFill>
                <a:prstClr val="black">
                  <a:tint val="75000"/>
                </a:prstClr>
              </a:solidFill>
            </a:endParaRPr>
          </a:p>
        </p:txBody>
      </p:sp>
      <p:sp>
        <p:nvSpPr>
          <p:cNvPr id="4" name="Номер слайда 3"/>
          <p:cNvSpPr>
            <a:spLocks noGrp="1"/>
          </p:cNvSpPr>
          <p:nvPr>
            <p:ph type="sldNum" sz="quarter" idx="12"/>
          </p:nvPr>
        </p:nvSpPr>
        <p:spPr/>
        <p:txBody>
          <a:bodyPr/>
          <a:lstStyle/>
          <a:p>
            <a:fld id="{934B76BA-C7E3-410D-9AD5-0721B12933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319839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3200"/>
            </a:lvl1pPr>
          </a:lstStyle>
          <a:p>
            <a:r>
              <a:rPr lang="ru-RU"/>
              <a:t>Образец заголовка</a:t>
            </a:r>
            <a:endParaRPr lang="en-US"/>
          </a:p>
        </p:txBody>
      </p:sp>
      <p:sp>
        <p:nvSpPr>
          <p:cNvPr id="3" name="Объект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Текст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938AB33D-BC66-41E6-80D2-21F2EC07C33B}" type="datetimeFigureOut">
              <a:rPr lang="en-US" smtClean="0">
                <a:solidFill>
                  <a:prstClr val="black">
                    <a:tint val="75000"/>
                  </a:prstClr>
                </a:solidFill>
              </a:rPr>
              <a:pPr/>
              <a:t>11/28/2025</a:t>
            </a:fld>
            <a:endParaRPr lang="en-US">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en-US">
              <a:solidFill>
                <a:prstClr val="black">
                  <a:tint val="75000"/>
                </a:prstClr>
              </a:solidFill>
            </a:endParaRPr>
          </a:p>
        </p:txBody>
      </p:sp>
      <p:sp>
        <p:nvSpPr>
          <p:cNvPr id="7" name="Номер слайда 6"/>
          <p:cNvSpPr>
            <a:spLocks noGrp="1"/>
          </p:cNvSpPr>
          <p:nvPr>
            <p:ph type="sldNum" sz="quarter" idx="12"/>
          </p:nvPr>
        </p:nvSpPr>
        <p:spPr/>
        <p:txBody>
          <a:bodyPr/>
          <a:lstStyle/>
          <a:p>
            <a:fld id="{934B76BA-C7E3-410D-9AD5-0721B12933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547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3200"/>
            </a:lvl1pPr>
          </a:lstStyle>
          <a:p>
            <a:r>
              <a:rPr lang="ru-RU"/>
              <a:t>Образец заголовка</a:t>
            </a:r>
            <a:endParaRPr lang="en-US"/>
          </a:p>
        </p:txBody>
      </p:sp>
      <p:sp>
        <p:nvSpPr>
          <p:cNvPr id="3" name="Рисунок 2"/>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Текст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938AB33D-BC66-41E6-80D2-21F2EC07C33B}" type="datetimeFigureOut">
              <a:rPr lang="en-US" smtClean="0">
                <a:solidFill>
                  <a:prstClr val="black">
                    <a:tint val="75000"/>
                  </a:prstClr>
                </a:solidFill>
              </a:rPr>
              <a:pPr/>
              <a:t>11/28/2025</a:t>
            </a:fld>
            <a:endParaRPr lang="en-US">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en-US">
              <a:solidFill>
                <a:prstClr val="black">
                  <a:tint val="75000"/>
                </a:prstClr>
              </a:solidFill>
            </a:endParaRPr>
          </a:p>
        </p:txBody>
      </p:sp>
      <p:sp>
        <p:nvSpPr>
          <p:cNvPr id="7" name="Номер слайда 6"/>
          <p:cNvSpPr>
            <a:spLocks noGrp="1"/>
          </p:cNvSpPr>
          <p:nvPr>
            <p:ph type="sldNum" sz="quarter" idx="12"/>
          </p:nvPr>
        </p:nvSpPr>
        <p:spPr/>
        <p:txBody>
          <a:bodyPr/>
          <a:lstStyle/>
          <a:p>
            <a:fld id="{934B76BA-C7E3-410D-9AD5-0721B12933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06775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en-US"/>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3"/>
          <p:cNvSpPr>
            <a:spLocks noGrp="1"/>
          </p:cNvSpPr>
          <p:nvPr>
            <p:ph type="dt" sz="half" idx="10"/>
          </p:nvPr>
        </p:nvSpPr>
        <p:spPr/>
        <p:txBody>
          <a:bodyPr/>
          <a:lstStyle/>
          <a:p>
            <a:fld id="{938AB33D-BC66-41E6-80D2-21F2EC07C33B}" type="datetimeFigureOut">
              <a:rPr lang="en-US" smtClean="0">
                <a:solidFill>
                  <a:prstClr val="black">
                    <a:tint val="75000"/>
                  </a:prstClr>
                </a:solidFill>
              </a:rPr>
              <a:pPr/>
              <a:t>11/28/2025</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934B76BA-C7E3-410D-9AD5-0721B12933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28160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43676" y="365125"/>
            <a:ext cx="1971675" cy="5811838"/>
          </a:xfrm>
        </p:spPr>
        <p:txBody>
          <a:bodyPr vert="eaVert"/>
          <a:lstStyle/>
          <a:p>
            <a:r>
              <a:rPr lang="ru-RU"/>
              <a:t>Образец заголовка</a:t>
            </a:r>
            <a:endParaRPr lang="en-US"/>
          </a:p>
        </p:txBody>
      </p:sp>
      <p:sp>
        <p:nvSpPr>
          <p:cNvPr id="3" name="Вертикальный текст 2"/>
          <p:cNvSpPr>
            <a:spLocks noGrp="1"/>
          </p:cNvSpPr>
          <p:nvPr>
            <p:ph type="body" orient="vert" idx="1"/>
          </p:nvPr>
        </p:nvSpPr>
        <p:spPr>
          <a:xfrm>
            <a:off x="628652" y="365125"/>
            <a:ext cx="5800725"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3"/>
          <p:cNvSpPr>
            <a:spLocks noGrp="1"/>
          </p:cNvSpPr>
          <p:nvPr>
            <p:ph type="dt" sz="half" idx="10"/>
          </p:nvPr>
        </p:nvSpPr>
        <p:spPr/>
        <p:txBody>
          <a:bodyPr/>
          <a:lstStyle/>
          <a:p>
            <a:fld id="{938AB33D-BC66-41E6-80D2-21F2EC07C33B}" type="datetimeFigureOut">
              <a:rPr lang="en-US" smtClean="0">
                <a:solidFill>
                  <a:prstClr val="black">
                    <a:tint val="75000"/>
                  </a:prstClr>
                </a:solidFill>
              </a:rPr>
              <a:pPr/>
              <a:t>11/28/2025</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934B76BA-C7E3-410D-9AD5-0721B12933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78197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43000" y="1122363"/>
            <a:ext cx="6858000" cy="2387600"/>
          </a:xfrm>
        </p:spPr>
        <p:txBody>
          <a:bodyPr anchor="b"/>
          <a:lstStyle>
            <a:lvl1pPr algn="ctr">
              <a:defRPr sz="6000"/>
            </a:lvl1pPr>
          </a:lstStyle>
          <a:p>
            <a:r>
              <a:rPr lang="ru-RU"/>
              <a:t>Образец заголовка</a:t>
            </a:r>
            <a:endParaRPr lang="en-US"/>
          </a:p>
        </p:txBody>
      </p:sp>
      <p:sp>
        <p:nvSpPr>
          <p:cNvPr id="3" name="Подзаголовок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a:p>
        </p:txBody>
      </p:sp>
      <p:sp>
        <p:nvSpPr>
          <p:cNvPr id="4" name="Дата 3"/>
          <p:cNvSpPr>
            <a:spLocks noGrp="1"/>
          </p:cNvSpPr>
          <p:nvPr>
            <p:ph type="dt" sz="half" idx="10"/>
          </p:nvPr>
        </p:nvSpPr>
        <p:spPr/>
        <p:txBody>
          <a:bodyPr/>
          <a:lstStyle/>
          <a:p>
            <a:fld id="{938AB33D-BC66-41E6-80D2-21F2EC07C33B}" type="datetimeFigureOut">
              <a:rPr lang="en-US" smtClean="0">
                <a:solidFill>
                  <a:prstClr val="black">
                    <a:tint val="75000"/>
                  </a:prstClr>
                </a:solidFill>
              </a:rPr>
              <a:pPr/>
              <a:t>11/28/2025</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934B76BA-C7E3-410D-9AD5-0721B12933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7526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en-US"/>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3"/>
          <p:cNvSpPr>
            <a:spLocks noGrp="1"/>
          </p:cNvSpPr>
          <p:nvPr>
            <p:ph type="dt" sz="half" idx="10"/>
          </p:nvPr>
        </p:nvSpPr>
        <p:spPr/>
        <p:txBody>
          <a:bodyPr/>
          <a:lstStyle/>
          <a:p>
            <a:fld id="{938AB33D-BC66-41E6-80D2-21F2EC07C33B}" type="datetimeFigureOut">
              <a:rPr lang="en-US" smtClean="0">
                <a:solidFill>
                  <a:prstClr val="black">
                    <a:tint val="75000"/>
                  </a:prstClr>
                </a:solidFill>
              </a:rPr>
              <a:pPr/>
              <a:t>11/28/2025</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934B76BA-C7E3-410D-9AD5-0721B12933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728023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7" y="1709738"/>
            <a:ext cx="7886700" cy="2852737"/>
          </a:xfrm>
        </p:spPr>
        <p:txBody>
          <a:bodyPr anchor="b"/>
          <a:lstStyle>
            <a:lvl1pPr>
              <a:defRPr sz="6000"/>
            </a:lvl1pPr>
          </a:lstStyle>
          <a:p>
            <a:r>
              <a:rPr lang="ru-RU"/>
              <a:t>Образец заголовка</a:t>
            </a:r>
            <a:endParaRPr lang="en-US"/>
          </a:p>
        </p:txBody>
      </p:sp>
      <p:sp>
        <p:nvSpPr>
          <p:cNvPr id="3" name="Текст 2"/>
          <p:cNvSpPr>
            <a:spLocks noGrp="1"/>
          </p:cNvSpPr>
          <p:nvPr>
            <p:ph type="body" idx="1"/>
          </p:nvPr>
        </p:nvSpPr>
        <p:spPr>
          <a:xfrm>
            <a:off x="623887" y="4589896"/>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938AB33D-BC66-41E6-80D2-21F2EC07C33B}" type="datetimeFigureOut">
              <a:rPr lang="en-US" smtClean="0">
                <a:solidFill>
                  <a:prstClr val="black">
                    <a:tint val="75000"/>
                  </a:prstClr>
                </a:solidFill>
              </a:rPr>
              <a:pPr/>
              <a:t>11/28/2025</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934B76BA-C7E3-410D-9AD5-0721B12933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877878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en-US"/>
          </a:p>
        </p:txBody>
      </p:sp>
      <p:sp>
        <p:nvSpPr>
          <p:cNvPr id="3" name="Объект 2"/>
          <p:cNvSpPr>
            <a:spLocks noGrp="1"/>
          </p:cNvSpPr>
          <p:nvPr>
            <p:ph sz="half" idx="1"/>
          </p:nvPr>
        </p:nvSpPr>
        <p:spPr>
          <a:xfrm>
            <a:off x="6286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Объект 3"/>
          <p:cNvSpPr>
            <a:spLocks noGrp="1"/>
          </p:cNvSpPr>
          <p:nvPr>
            <p:ph sz="half" idx="2"/>
          </p:nvPr>
        </p:nvSpPr>
        <p:spPr>
          <a:xfrm>
            <a:off x="46291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5" name="Дата 4"/>
          <p:cNvSpPr>
            <a:spLocks noGrp="1"/>
          </p:cNvSpPr>
          <p:nvPr>
            <p:ph type="dt" sz="half" idx="10"/>
          </p:nvPr>
        </p:nvSpPr>
        <p:spPr/>
        <p:txBody>
          <a:bodyPr/>
          <a:lstStyle/>
          <a:p>
            <a:fld id="{938AB33D-BC66-41E6-80D2-21F2EC07C33B}" type="datetimeFigureOut">
              <a:rPr lang="en-US" smtClean="0">
                <a:solidFill>
                  <a:prstClr val="black">
                    <a:tint val="75000"/>
                  </a:prstClr>
                </a:solidFill>
              </a:rPr>
              <a:pPr/>
              <a:t>11/28/2025</a:t>
            </a:fld>
            <a:endParaRPr lang="en-US">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en-US">
              <a:solidFill>
                <a:prstClr val="black">
                  <a:tint val="75000"/>
                </a:prstClr>
              </a:solidFill>
            </a:endParaRPr>
          </a:p>
        </p:txBody>
      </p:sp>
      <p:sp>
        <p:nvSpPr>
          <p:cNvPr id="7" name="Номер слайда 6"/>
          <p:cNvSpPr>
            <a:spLocks noGrp="1"/>
          </p:cNvSpPr>
          <p:nvPr>
            <p:ph type="sldNum" sz="quarter" idx="12"/>
          </p:nvPr>
        </p:nvSpPr>
        <p:spPr/>
        <p:txBody>
          <a:bodyPr/>
          <a:lstStyle/>
          <a:p>
            <a:fld id="{934B76BA-C7E3-410D-9AD5-0721B12933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169707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365126"/>
            <a:ext cx="7886700" cy="1325563"/>
          </a:xfrm>
        </p:spPr>
        <p:txBody>
          <a:bodyPr/>
          <a:lstStyle/>
          <a:p>
            <a:r>
              <a:rPr lang="ru-RU"/>
              <a:t>Образец заголовка</a:t>
            </a:r>
            <a:endParaRPr lang="en-US"/>
          </a:p>
        </p:txBody>
      </p:sp>
      <p:sp>
        <p:nvSpPr>
          <p:cNvPr id="3" name="Текст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629842" y="2505075"/>
            <a:ext cx="3868340"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5" name="Текст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29152" y="2505075"/>
            <a:ext cx="3887391"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7" name="Дата 6"/>
          <p:cNvSpPr>
            <a:spLocks noGrp="1"/>
          </p:cNvSpPr>
          <p:nvPr>
            <p:ph type="dt" sz="half" idx="10"/>
          </p:nvPr>
        </p:nvSpPr>
        <p:spPr/>
        <p:txBody>
          <a:bodyPr/>
          <a:lstStyle/>
          <a:p>
            <a:fld id="{938AB33D-BC66-41E6-80D2-21F2EC07C33B}" type="datetimeFigureOut">
              <a:rPr lang="en-US" smtClean="0">
                <a:solidFill>
                  <a:prstClr val="black">
                    <a:tint val="75000"/>
                  </a:prstClr>
                </a:solidFill>
              </a:rPr>
              <a:pPr/>
              <a:t>11/28/2025</a:t>
            </a:fld>
            <a:endParaRPr lang="en-US">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en-US">
              <a:solidFill>
                <a:prstClr val="black">
                  <a:tint val="75000"/>
                </a:prstClr>
              </a:solidFill>
            </a:endParaRPr>
          </a:p>
        </p:txBody>
      </p:sp>
      <p:sp>
        <p:nvSpPr>
          <p:cNvPr id="9" name="Номер слайда 8"/>
          <p:cNvSpPr>
            <a:spLocks noGrp="1"/>
          </p:cNvSpPr>
          <p:nvPr>
            <p:ph type="sldNum" sz="quarter" idx="12"/>
          </p:nvPr>
        </p:nvSpPr>
        <p:spPr/>
        <p:txBody>
          <a:bodyPr/>
          <a:lstStyle/>
          <a:p>
            <a:fld id="{934B76BA-C7E3-410D-9AD5-0721B12933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344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15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15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B4C71EC6-210F-42DE-9C53-41977AD35B3D}" type="datetimeFigureOut">
              <a:rPr lang="ru-RU" smtClean="0"/>
              <a:t>28.11.2025</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en-US"/>
          </a:p>
        </p:txBody>
      </p:sp>
      <p:sp>
        <p:nvSpPr>
          <p:cNvPr id="3" name="Дата 2"/>
          <p:cNvSpPr>
            <a:spLocks noGrp="1"/>
          </p:cNvSpPr>
          <p:nvPr>
            <p:ph type="dt" sz="half" idx="10"/>
          </p:nvPr>
        </p:nvSpPr>
        <p:spPr/>
        <p:txBody>
          <a:bodyPr/>
          <a:lstStyle/>
          <a:p>
            <a:fld id="{938AB33D-BC66-41E6-80D2-21F2EC07C33B}" type="datetimeFigureOut">
              <a:rPr lang="en-US" smtClean="0">
                <a:solidFill>
                  <a:prstClr val="black">
                    <a:tint val="75000"/>
                  </a:prstClr>
                </a:solidFill>
              </a:rPr>
              <a:pPr/>
              <a:t>11/28/2025</a:t>
            </a:fld>
            <a:endParaRPr lang="en-US">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en-US">
              <a:solidFill>
                <a:prstClr val="black">
                  <a:tint val="75000"/>
                </a:prstClr>
              </a:solidFill>
            </a:endParaRPr>
          </a:p>
        </p:txBody>
      </p:sp>
      <p:sp>
        <p:nvSpPr>
          <p:cNvPr id="5" name="Номер слайда 4"/>
          <p:cNvSpPr>
            <a:spLocks noGrp="1"/>
          </p:cNvSpPr>
          <p:nvPr>
            <p:ph type="sldNum" sz="quarter" idx="12"/>
          </p:nvPr>
        </p:nvSpPr>
        <p:spPr/>
        <p:txBody>
          <a:bodyPr/>
          <a:lstStyle/>
          <a:p>
            <a:fld id="{934B76BA-C7E3-410D-9AD5-0721B12933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14054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938AB33D-BC66-41E6-80D2-21F2EC07C33B}" type="datetimeFigureOut">
              <a:rPr lang="en-US" smtClean="0">
                <a:solidFill>
                  <a:prstClr val="black">
                    <a:tint val="75000"/>
                  </a:prstClr>
                </a:solidFill>
              </a:rPr>
              <a:pPr/>
              <a:t>11/28/2025</a:t>
            </a:fld>
            <a:endParaRPr lang="en-US">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en-US">
              <a:solidFill>
                <a:prstClr val="black">
                  <a:tint val="75000"/>
                </a:prstClr>
              </a:solidFill>
            </a:endParaRPr>
          </a:p>
        </p:txBody>
      </p:sp>
      <p:sp>
        <p:nvSpPr>
          <p:cNvPr id="4" name="Номер слайда 3"/>
          <p:cNvSpPr>
            <a:spLocks noGrp="1"/>
          </p:cNvSpPr>
          <p:nvPr>
            <p:ph type="sldNum" sz="quarter" idx="12"/>
          </p:nvPr>
        </p:nvSpPr>
        <p:spPr/>
        <p:txBody>
          <a:bodyPr/>
          <a:lstStyle/>
          <a:p>
            <a:fld id="{934B76BA-C7E3-410D-9AD5-0721B12933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731992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3200"/>
            </a:lvl1pPr>
          </a:lstStyle>
          <a:p>
            <a:r>
              <a:rPr lang="ru-RU"/>
              <a:t>Образец заголовка</a:t>
            </a:r>
            <a:endParaRPr lang="en-US"/>
          </a:p>
        </p:txBody>
      </p:sp>
      <p:sp>
        <p:nvSpPr>
          <p:cNvPr id="3" name="Объект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Текст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938AB33D-BC66-41E6-80D2-21F2EC07C33B}" type="datetimeFigureOut">
              <a:rPr lang="en-US" smtClean="0">
                <a:solidFill>
                  <a:prstClr val="black">
                    <a:tint val="75000"/>
                  </a:prstClr>
                </a:solidFill>
              </a:rPr>
              <a:pPr/>
              <a:t>11/28/2025</a:t>
            </a:fld>
            <a:endParaRPr lang="en-US">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en-US">
              <a:solidFill>
                <a:prstClr val="black">
                  <a:tint val="75000"/>
                </a:prstClr>
              </a:solidFill>
            </a:endParaRPr>
          </a:p>
        </p:txBody>
      </p:sp>
      <p:sp>
        <p:nvSpPr>
          <p:cNvPr id="7" name="Номер слайда 6"/>
          <p:cNvSpPr>
            <a:spLocks noGrp="1"/>
          </p:cNvSpPr>
          <p:nvPr>
            <p:ph type="sldNum" sz="quarter" idx="12"/>
          </p:nvPr>
        </p:nvSpPr>
        <p:spPr/>
        <p:txBody>
          <a:bodyPr/>
          <a:lstStyle/>
          <a:p>
            <a:fld id="{934B76BA-C7E3-410D-9AD5-0721B12933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381353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3200"/>
            </a:lvl1pPr>
          </a:lstStyle>
          <a:p>
            <a:r>
              <a:rPr lang="ru-RU"/>
              <a:t>Образец заголовка</a:t>
            </a:r>
            <a:endParaRPr lang="en-US"/>
          </a:p>
        </p:txBody>
      </p:sp>
      <p:sp>
        <p:nvSpPr>
          <p:cNvPr id="3" name="Рисунок 2"/>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Текст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938AB33D-BC66-41E6-80D2-21F2EC07C33B}" type="datetimeFigureOut">
              <a:rPr lang="en-US" smtClean="0">
                <a:solidFill>
                  <a:prstClr val="black">
                    <a:tint val="75000"/>
                  </a:prstClr>
                </a:solidFill>
              </a:rPr>
              <a:pPr/>
              <a:t>11/28/2025</a:t>
            </a:fld>
            <a:endParaRPr lang="en-US">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en-US">
              <a:solidFill>
                <a:prstClr val="black">
                  <a:tint val="75000"/>
                </a:prstClr>
              </a:solidFill>
            </a:endParaRPr>
          </a:p>
        </p:txBody>
      </p:sp>
      <p:sp>
        <p:nvSpPr>
          <p:cNvPr id="7" name="Номер слайда 6"/>
          <p:cNvSpPr>
            <a:spLocks noGrp="1"/>
          </p:cNvSpPr>
          <p:nvPr>
            <p:ph type="sldNum" sz="quarter" idx="12"/>
          </p:nvPr>
        </p:nvSpPr>
        <p:spPr/>
        <p:txBody>
          <a:bodyPr/>
          <a:lstStyle/>
          <a:p>
            <a:fld id="{934B76BA-C7E3-410D-9AD5-0721B12933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411720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en-US"/>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3"/>
          <p:cNvSpPr>
            <a:spLocks noGrp="1"/>
          </p:cNvSpPr>
          <p:nvPr>
            <p:ph type="dt" sz="half" idx="10"/>
          </p:nvPr>
        </p:nvSpPr>
        <p:spPr/>
        <p:txBody>
          <a:bodyPr/>
          <a:lstStyle/>
          <a:p>
            <a:fld id="{938AB33D-BC66-41E6-80D2-21F2EC07C33B}" type="datetimeFigureOut">
              <a:rPr lang="en-US" smtClean="0">
                <a:solidFill>
                  <a:prstClr val="black">
                    <a:tint val="75000"/>
                  </a:prstClr>
                </a:solidFill>
              </a:rPr>
              <a:pPr/>
              <a:t>11/28/2025</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934B76BA-C7E3-410D-9AD5-0721B12933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09015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43676" y="365125"/>
            <a:ext cx="1971675" cy="5811838"/>
          </a:xfrm>
        </p:spPr>
        <p:txBody>
          <a:bodyPr vert="eaVert"/>
          <a:lstStyle/>
          <a:p>
            <a:r>
              <a:rPr lang="ru-RU"/>
              <a:t>Образец заголовка</a:t>
            </a:r>
            <a:endParaRPr lang="en-US"/>
          </a:p>
        </p:txBody>
      </p:sp>
      <p:sp>
        <p:nvSpPr>
          <p:cNvPr id="3" name="Вертикальный текст 2"/>
          <p:cNvSpPr>
            <a:spLocks noGrp="1"/>
          </p:cNvSpPr>
          <p:nvPr>
            <p:ph type="body" orient="vert" idx="1"/>
          </p:nvPr>
        </p:nvSpPr>
        <p:spPr>
          <a:xfrm>
            <a:off x="628652" y="365125"/>
            <a:ext cx="5800725"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3"/>
          <p:cNvSpPr>
            <a:spLocks noGrp="1"/>
          </p:cNvSpPr>
          <p:nvPr>
            <p:ph type="dt" sz="half" idx="10"/>
          </p:nvPr>
        </p:nvSpPr>
        <p:spPr/>
        <p:txBody>
          <a:bodyPr/>
          <a:lstStyle/>
          <a:p>
            <a:fld id="{938AB33D-BC66-41E6-80D2-21F2EC07C33B}" type="datetimeFigureOut">
              <a:rPr lang="en-US" smtClean="0">
                <a:solidFill>
                  <a:prstClr val="black">
                    <a:tint val="75000"/>
                  </a:prstClr>
                </a:solidFill>
              </a:rPr>
              <a:pPr/>
              <a:t>11/28/2025</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934B76BA-C7E3-410D-9AD5-0721B12933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433851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43000" y="1122363"/>
            <a:ext cx="6858000" cy="2387600"/>
          </a:xfrm>
        </p:spPr>
        <p:txBody>
          <a:bodyPr anchor="b"/>
          <a:lstStyle>
            <a:lvl1pPr algn="ctr">
              <a:defRPr sz="6000"/>
            </a:lvl1pPr>
          </a:lstStyle>
          <a:p>
            <a:r>
              <a:rPr lang="ru-RU"/>
              <a:t>Образец заголовка</a:t>
            </a:r>
            <a:endParaRPr lang="en-US"/>
          </a:p>
        </p:txBody>
      </p:sp>
      <p:sp>
        <p:nvSpPr>
          <p:cNvPr id="3" name="Подзаголовок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a:p>
        </p:txBody>
      </p:sp>
      <p:sp>
        <p:nvSpPr>
          <p:cNvPr id="4" name="Дата 3"/>
          <p:cNvSpPr>
            <a:spLocks noGrp="1"/>
          </p:cNvSpPr>
          <p:nvPr>
            <p:ph type="dt" sz="half" idx="10"/>
          </p:nvPr>
        </p:nvSpPr>
        <p:spPr/>
        <p:txBody>
          <a:bodyPr/>
          <a:lstStyle/>
          <a:p>
            <a:fld id="{938AB33D-BC66-41E6-80D2-21F2EC07C33B}" type="datetimeFigureOut">
              <a:rPr lang="en-US" smtClean="0">
                <a:solidFill>
                  <a:prstClr val="black">
                    <a:tint val="75000"/>
                  </a:prstClr>
                </a:solidFill>
              </a:rPr>
              <a:pPr/>
              <a:t>11/28/2025</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934B76BA-C7E3-410D-9AD5-0721B12933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101195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en-US"/>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3"/>
          <p:cNvSpPr>
            <a:spLocks noGrp="1"/>
          </p:cNvSpPr>
          <p:nvPr>
            <p:ph type="dt" sz="half" idx="10"/>
          </p:nvPr>
        </p:nvSpPr>
        <p:spPr/>
        <p:txBody>
          <a:bodyPr/>
          <a:lstStyle/>
          <a:p>
            <a:fld id="{938AB33D-BC66-41E6-80D2-21F2EC07C33B}" type="datetimeFigureOut">
              <a:rPr lang="en-US" smtClean="0">
                <a:solidFill>
                  <a:prstClr val="black">
                    <a:tint val="75000"/>
                  </a:prstClr>
                </a:solidFill>
              </a:rPr>
              <a:pPr/>
              <a:t>11/28/2025</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934B76BA-C7E3-410D-9AD5-0721B12933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473232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7" y="1709738"/>
            <a:ext cx="7886700" cy="2852737"/>
          </a:xfrm>
        </p:spPr>
        <p:txBody>
          <a:bodyPr anchor="b"/>
          <a:lstStyle>
            <a:lvl1pPr>
              <a:defRPr sz="6000"/>
            </a:lvl1pPr>
          </a:lstStyle>
          <a:p>
            <a:r>
              <a:rPr lang="ru-RU"/>
              <a:t>Образец заголовка</a:t>
            </a:r>
            <a:endParaRPr lang="en-US"/>
          </a:p>
        </p:txBody>
      </p:sp>
      <p:sp>
        <p:nvSpPr>
          <p:cNvPr id="3" name="Текст 2"/>
          <p:cNvSpPr>
            <a:spLocks noGrp="1"/>
          </p:cNvSpPr>
          <p:nvPr>
            <p:ph type="body" idx="1"/>
          </p:nvPr>
        </p:nvSpPr>
        <p:spPr>
          <a:xfrm>
            <a:off x="623887" y="458988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938AB33D-BC66-41E6-80D2-21F2EC07C33B}" type="datetimeFigureOut">
              <a:rPr lang="en-US" smtClean="0">
                <a:solidFill>
                  <a:prstClr val="black">
                    <a:tint val="75000"/>
                  </a:prstClr>
                </a:solidFill>
              </a:rPr>
              <a:pPr/>
              <a:t>11/28/2025</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934B76BA-C7E3-410D-9AD5-0721B12933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513711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en-US"/>
          </a:p>
        </p:txBody>
      </p:sp>
      <p:sp>
        <p:nvSpPr>
          <p:cNvPr id="3" name="Объект 2"/>
          <p:cNvSpPr>
            <a:spLocks noGrp="1"/>
          </p:cNvSpPr>
          <p:nvPr>
            <p:ph sz="half" idx="1"/>
          </p:nvPr>
        </p:nvSpPr>
        <p:spPr>
          <a:xfrm>
            <a:off x="6286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Объект 3"/>
          <p:cNvSpPr>
            <a:spLocks noGrp="1"/>
          </p:cNvSpPr>
          <p:nvPr>
            <p:ph sz="half" idx="2"/>
          </p:nvPr>
        </p:nvSpPr>
        <p:spPr>
          <a:xfrm>
            <a:off x="46291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5" name="Дата 4"/>
          <p:cNvSpPr>
            <a:spLocks noGrp="1"/>
          </p:cNvSpPr>
          <p:nvPr>
            <p:ph type="dt" sz="half" idx="10"/>
          </p:nvPr>
        </p:nvSpPr>
        <p:spPr/>
        <p:txBody>
          <a:bodyPr/>
          <a:lstStyle/>
          <a:p>
            <a:fld id="{938AB33D-BC66-41E6-80D2-21F2EC07C33B}" type="datetimeFigureOut">
              <a:rPr lang="en-US" smtClean="0">
                <a:solidFill>
                  <a:prstClr val="black">
                    <a:tint val="75000"/>
                  </a:prstClr>
                </a:solidFill>
              </a:rPr>
              <a:pPr/>
              <a:t>11/28/2025</a:t>
            </a:fld>
            <a:endParaRPr lang="en-US">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en-US">
              <a:solidFill>
                <a:prstClr val="black">
                  <a:tint val="75000"/>
                </a:prstClr>
              </a:solidFill>
            </a:endParaRPr>
          </a:p>
        </p:txBody>
      </p:sp>
      <p:sp>
        <p:nvSpPr>
          <p:cNvPr id="7" name="Номер слайда 6"/>
          <p:cNvSpPr>
            <a:spLocks noGrp="1"/>
          </p:cNvSpPr>
          <p:nvPr>
            <p:ph type="sldNum" sz="quarter" idx="12"/>
          </p:nvPr>
        </p:nvSpPr>
        <p:spPr/>
        <p:txBody>
          <a:bodyPr/>
          <a:lstStyle/>
          <a:p>
            <a:fld id="{934B76BA-C7E3-410D-9AD5-0721B12933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81831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B4C71EC6-210F-42DE-9C53-41977AD35B3D}" type="datetimeFigureOut">
              <a:rPr lang="ru-RU" smtClean="0"/>
              <a:t>28.11.2025</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365126"/>
            <a:ext cx="7886700" cy="1325563"/>
          </a:xfrm>
        </p:spPr>
        <p:txBody>
          <a:bodyPr/>
          <a:lstStyle/>
          <a:p>
            <a:r>
              <a:rPr lang="ru-RU"/>
              <a:t>Образец заголовка</a:t>
            </a:r>
            <a:endParaRPr lang="en-US"/>
          </a:p>
        </p:txBody>
      </p:sp>
      <p:sp>
        <p:nvSpPr>
          <p:cNvPr id="3" name="Текст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629842" y="2505075"/>
            <a:ext cx="3868340"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5" name="Текст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29152" y="2505075"/>
            <a:ext cx="3887391"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7" name="Дата 6"/>
          <p:cNvSpPr>
            <a:spLocks noGrp="1"/>
          </p:cNvSpPr>
          <p:nvPr>
            <p:ph type="dt" sz="half" idx="10"/>
          </p:nvPr>
        </p:nvSpPr>
        <p:spPr/>
        <p:txBody>
          <a:bodyPr/>
          <a:lstStyle/>
          <a:p>
            <a:fld id="{938AB33D-BC66-41E6-80D2-21F2EC07C33B}" type="datetimeFigureOut">
              <a:rPr lang="en-US" smtClean="0">
                <a:solidFill>
                  <a:prstClr val="black">
                    <a:tint val="75000"/>
                  </a:prstClr>
                </a:solidFill>
              </a:rPr>
              <a:pPr/>
              <a:t>11/28/2025</a:t>
            </a:fld>
            <a:endParaRPr lang="en-US">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en-US">
              <a:solidFill>
                <a:prstClr val="black">
                  <a:tint val="75000"/>
                </a:prstClr>
              </a:solidFill>
            </a:endParaRPr>
          </a:p>
        </p:txBody>
      </p:sp>
      <p:sp>
        <p:nvSpPr>
          <p:cNvPr id="9" name="Номер слайда 8"/>
          <p:cNvSpPr>
            <a:spLocks noGrp="1"/>
          </p:cNvSpPr>
          <p:nvPr>
            <p:ph type="sldNum" sz="quarter" idx="12"/>
          </p:nvPr>
        </p:nvSpPr>
        <p:spPr/>
        <p:txBody>
          <a:bodyPr/>
          <a:lstStyle/>
          <a:p>
            <a:fld id="{934B76BA-C7E3-410D-9AD5-0721B12933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966843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en-US"/>
          </a:p>
        </p:txBody>
      </p:sp>
      <p:sp>
        <p:nvSpPr>
          <p:cNvPr id="3" name="Дата 2"/>
          <p:cNvSpPr>
            <a:spLocks noGrp="1"/>
          </p:cNvSpPr>
          <p:nvPr>
            <p:ph type="dt" sz="half" idx="10"/>
          </p:nvPr>
        </p:nvSpPr>
        <p:spPr/>
        <p:txBody>
          <a:bodyPr/>
          <a:lstStyle/>
          <a:p>
            <a:fld id="{938AB33D-BC66-41E6-80D2-21F2EC07C33B}" type="datetimeFigureOut">
              <a:rPr lang="en-US" smtClean="0">
                <a:solidFill>
                  <a:prstClr val="black">
                    <a:tint val="75000"/>
                  </a:prstClr>
                </a:solidFill>
              </a:rPr>
              <a:pPr/>
              <a:t>11/28/2025</a:t>
            </a:fld>
            <a:endParaRPr lang="en-US">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en-US">
              <a:solidFill>
                <a:prstClr val="black">
                  <a:tint val="75000"/>
                </a:prstClr>
              </a:solidFill>
            </a:endParaRPr>
          </a:p>
        </p:txBody>
      </p:sp>
      <p:sp>
        <p:nvSpPr>
          <p:cNvPr id="5" name="Номер слайда 4"/>
          <p:cNvSpPr>
            <a:spLocks noGrp="1"/>
          </p:cNvSpPr>
          <p:nvPr>
            <p:ph type="sldNum" sz="quarter" idx="12"/>
          </p:nvPr>
        </p:nvSpPr>
        <p:spPr/>
        <p:txBody>
          <a:bodyPr/>
          <a:lstStyle/>
          <a:p>
            <a:fld id="{934B76BA-C7E3-410D-9AD5-0721B12933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65486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938AB33D-BC66-41E6-80D2-21F2EC07C33B}" type="datetimeFigureOut">
              <a:rPr lang="en-US" smtClean="0">
                <a:solidFill>
                  <a:prstClr val="black">
                    <a:tint val="75000"/>
                  </a:prstClr>
                </a:solidFill>
              </a:rPr>
              <a:pPr/>
              <a:t>11/28/2025</a:t>
            </a:fld>
            <a:endParaRPr lang="en-US">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en-US">
              <a:solidFill>
                <a:prstClr val="black">
                  <a:tint val="75000"/>
                </a:prstClr>
              </a:solidFill>
            </a:endParaRPr>
          </a:p>
        </p:txBody>
      </p:sp>
      <p:sp>
        <p:nvSpPr>
          <p:cNvPr id="4" name="Номер слайда 3"/>
          <p:cNvSpPr>
            <a:spLocks noGrp="1"/>
          </p:cNvSpPr>
          <p:nvPr>
            <p:ph type="sldNum" sz="quarter" idx="12"/>
          </p:nvPr>
        </p:nvSpPr>
        <p:spPr/>
        <p:txBody>
          <a:bodyPr/>
          <a:lstStyle/>
          <a:p>
            <a:fld id="{934B76BA-C7E3-410D-9AD5-0721B12933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302650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3200"/>
            </a:lvl1pPr>
          </a:lstStyle>
          <a:p>
            <a:r>
              <a:rPr lang="ru-RU"/>
              <a:t>Образец заголовка</a:t>
            </a:r>
            <a:endParaRPr lang="en-US"/>
          </a:p>
        </p:txBody>
      </p:sp>
      <p:sp>
        <p:nvSpPr>
          <p:cNvPr id="3" name="Объект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Текст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938AB33D-BC66-41E6-80D2-21F2EC07C33B}" type="datetimeFigureOut">
              <a:rPr lang="en-US" smtClean="0">
                <a:solidFill>
                  <a:prstClr val="black">
                    <a:tint val="75000"/>
                  </a:prstClr>
                </a:solidFill>
              </a:rPr>
              <a:pPr/>
              <a:t>11/28/2025</a:t>
            </a:fld>
            <a:endParaRPr lang="en-US">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en-US">
              <a:solidFill>
                <a:prstClr val="black">
                  <a:tint val="75000"/>
                </a:prstClr>
              </a:solidFill>
            </a:endParaRPr>
          </a:p>
        </p:txBody>
      </p:sp>
      <p:sp>
        <p:nvSpPr>
          <p:cNvPr id="7" name="Номер слайда 6"/>
          <p:cNvSpPr>
            <a:spLocks noGrp="1"/>
          </p:cNvSpPr>
          <p:nvPr>
            <p:ph type="sldNum" sz="quarter" idx="12"/>
          </p:nvPr>
        </p:nvSpPr>
        <p:spPr/>
        <p:txBody>
          <a:bodyPr/>
          <a:lstStyle/>
          <a:p>
            <a:fld id="{934B76BA-C7E3-410D-9AD5-0721B12933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109835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3200"/>
            </a:lvl1pPr>
          </a:lstStyle>
          <a:p>
            <a:r>
              <a:rPr lang="ru-RU"/>
              <a:t>Образец заголовка</a:t>
            </a:r>
            <a:endParaRPr lang="en-US"/>
          </a:p>
        </p:txBody>
      </p:sp>
      <p:sp>
        <p:nvSpPr>
          <p:cNvPr id="3" name="Рисунок 2"/>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Текст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938AB33D-BC66-41E6-80D2-21F2EC07C33B}" type="datetimeFigureOut">
              <a:rPr lang="en-US" smtClean="0">
                <a:solidFill>
                  <a:prstClr val="black">
                    <a:tint val="75000"/>
                  </a:prstClr>
                </a:solidFill>
              </a:rPr>
              <a:pPr/>
              <a:t>11/28/2025</a:t>
            </a:fld>
            <a:endParaRPr lang="en-US">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en-US">
              <a:solidFill>
                <a:prstClr val="black">
                  <a:tint val="75000"/>
                </a:prstClr>
              </a:solidFill>
            </a:endParaRPr>
          </a:p>
        </p:txBody>
      </p:sp>
      <p:sp>
        <p:nvSpPr>
          <p:cNvPr id="7" name="Номер слайда 6"/>
          <p:cNvSpPr>
            <a:spLocks noGrp="1"/>
          </p:cNvSpPr>
          <p:nvPr>
            <p:ph type="sldNum" sz="quarter" idx="12"/>
          </p:nvPr>
        </p:nvSpPr>
        <p:spPr/>
        <p:txBody>
          <a:bodyPr/>
          <a:lstStyle/>
          <a:p>
            <a:fld id="{934B76BA-C7E3-410D-9AD5-0721B12933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084881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en-US"/>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3"/>
          <p:cNvSpPr>
            <a:spLocks noGrp="1"/>
          </p:cNvSpPr>
          <p:nvPr>
            <p:ph type="dt" sz="half" idx="10"/>
          </p:nvPr>
        </p:nvSpPr>
        <p:spPr/>
        <p:txBody>
          <a:bodyPr/>
          <a:lstStyle/>
          <a:p>
            <a:fld id="{938AB33D-BC66-41E6-80D2-21F2EC07C33B}" type="datetimeFigureOut">
              <a:rPr lang="en-US" smtClean="0">
                <a:solidFill>
                  <a:prstClr val="black">
                    <a:tint val="75000"/>
                  </a:prstClr>
                </a:solidFill>
              </a:rPr>
              <a:pPr/>
              <a:t>11/28/2025</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934B76BA-C7E3-410D-9AD5-0721B12933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902667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43676" y="365125"/>
            <a:ext cx="1971675" cy="5811838"/>
          </a:xfrm>
        </p:spPr>
        <p:txBody>
          <a:bodyPr vert="eaVert"/>
          <a:lstStyle/>
          <a:p>
            <a:r>
              <a:rPr lang="ru-RU"/>
              <a:t>Образец заголовка</a:t>
            </a:r>
            <a:endParaRPr lang="en-US"/>
          </a:p>
        </p:txBody>
      </p:sp>
      <p:sp>
        <p:nvSpPr>
          <p:cNvPr id="3" name="Вертикальный текст 2"/>
          <p:cNvSpPr>
            <a:spLocks noGrp="1"/>
          </p:cNvSpPr>
          <p:nvPr>
            <p:ph type="body" orient="vert" idx="1"/>
          </p:nvPr>
        </p:nvSpPr>
        <p:spPr>
          <a:xfrm>
            <a:off x="628652" y="365125"/>
            <a:ext cx="5800725"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3"/>
          <p:cNvSpPr>
            <a:spLocks noGrp="1"/>
          </p:cNvSpPr>
          <p:nvPr>
            <p:ph type="dt" sz="half" idx="10"/>
          </p:nvPr>
        </p:nvSpPr>
        <p:spPr/>
        <p:txBody>
          <a:bodyPr/>
          <a:lstStyle/>
          <a:p>
            <a:fld id="{938AB33D-BC66-41E6-80D2-21F2EC07C33B}" type="datetimeFigureOut">
              <a:rPr lang="en-US" smtClean="0">
                <a:solidFill>
                  <a:prstClr val="black">
                    <a:tint val="75000"/>
                  </a:prstClr>
                </a:solidFill>
              </a:rPr>
              <a:pPr/>
              <a:t>11/28/2025</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934B76BA-C7E3-410D-9AD5-0721B12933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974496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43000" y="1122363"/>
            <a:ext cx="6858000" cy="2387600"/>
          </a:xfrm>
        </p:spPr>
        <p:txBody>
          <a:bodyPr anchor="b"/>
          <a:lstStyle>
            <a:lvl1pPr algn="ctr">
              <a:defRPr sz="6000"/>
            </a:lvl1pPr>
          </a:lstStyle>
          <a:p>
            <a:r>
              <a:rPr lang="ru-RU"/>
              <a:t>Образец заголовка</a:t>
            </a:r>
            <a:endParaRPr lang="en-US"/>
          </a:p>
        </p:txBody>
      </p:sp>
      <p:sp>
        <p:nvSpPr>
          <p:cNvPr id="3" name="Подзаголовок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a:p>
        </p:txBody>
      </p:sp>
      <p:sp>
        <p:nvSpPr>
          <p:cNvPr id="4" name="Дата 3"/>
          <p:cNvSpPr>
            <a:spLocks noGrp="1"/>
          </p:cNvSpPr>
          <p:nvPr>
            <p:ph type="dt" sz="half" idx="10"/>
          </p:nvPr>
        </p:nvSpPr>
        <p:spPr/>
        <p:txBody>
          <a:bodyPr/>
          <a:lstStyle/>
          <a:p>
            <a:fld id="{938AB33D-BC66-41E6-80D2-21F2EC07C33B}" type="datetimeFigureOut">
              <a:rPr lang="en-US" smtClean="0">
                <a:solidFill>
                  <a:prstClr val="black">
                    <a:tint val="75000"/>
                  </a:prstClr>
                </a:solidFill>
              </a:rPr>
              <a:pPr/>
              <a:t>11/28/2025</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934B76BA-C7E3-410D-9AD5-0721B12933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037468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en-US"/>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3"/>
          <p:cNvSpPr>
            <a:spLocks noGrp="1"/>
          </p:cNvSpPr>
          <p:nvPr>
            <p:ph type="dt" sz="half" idx="10"/>
          </p:nvPr>
        </p:nvSpPr>
        <p:spPr/>
        <p:txBody>
          <a:bodyPr/>
          <a:lstStyle/>
          <a:p>
            <a:fld id="{938AB33D-BC66-41E6-80D2-21F2EC07C33B}" type="datetimeFigureOut">
              <a:rPr lang="en-US" smtClean="0">
                <a:solidFill>
                  <a:prstClr val="black">
                    <a:tint val="75000"/>
                  </a:prstClr>
                </a:solidFill>
              </a:rPr>
              <a:pPr/>
              <a:t>11/28/2025</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934B76BA-C7E3-410D-9AD5-0721B12933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228682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7" y="1709738"/>
            <a:ext cx="7886700" cy="2852737"/>
          </a:xfrm>
        </p:spPr>
        <p:txBody>
          <a:bodyPr anchor="b"/>
          <a:lstStyle>
            <a:lvl1pPr>
              <a:defRPr sz="6000"/>
            </a:lvl1pPr>
          </a:lstStyle>
          <a:p>
            <a:r>
              <a:rPr lang="ru-RU"/>
              <a:t>Образец заголовка</a:t>
            </a:r>
            <a:endParaRPr lang="en-US"/>
          </a:p>
        </p:txBody>
      </p:sp>
      <p:sp>
        <p:nvSpPr>
          <p:cNvPr id="3" name="Текст 2"/>
          <p:cNvSpPr>
            <a:spLocks noGrp="1"/>
          </p:cNvSpPr>
          <p:nvPr>
            <p:ph type="body" idx="1"/>
          </p:nvPr>
        </p:nvSpPr>
        <p:spPr>
          <a:xfrm>
            <a:off x="623887" y="458985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938AB33D-BC66-41E6-80D2-21F2EC07C33B}" type="datetimeFigureOut">
              <a:rPr lang="en-US" smtClean="0">
                <a:solidFill>
                  <a:prstClr val="black">
                    <a:tint val="75000"/>
                  </a:prstClr>
                </a:solidFill>
              </a:rPr>
              <a:pPr/>
              <a:t>11/28/2025</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934B76BA-C7E3-410D-9AD5-0721B12933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1057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t>28.11.2025</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en-US"/>
          </a:p>
        </p:txBody>
      </p:sp>
      <p:sp>
        <p:nvSpPr>
          <p:cNvPr id="3" name="Объект 2"/>
          <p:cNvSpPr>
            <a:spLocks noGrp="1"/>
          </p:cNvSpPr>
          <p:nvPr>
            <p:ph sz="half" idx="1"/>
          </p:nvPr>
        </p:nvSpPr>
        <p:spPr>
          <a:xfrm>
            <a:off x="6286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Объект 3"/>
          <p:cNvSpPr>
            <a:spLocks noGrp="1"/>
          </p:cNvSpPr>
          <p:nvPr>
            <p:ph sz="half" idx="2"/>
          </p:nvPr>
        </p:nvSpPr>
        <p:spPr>
          <a:xfrm>
            <a:off x="46291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5" name="Дата 4"/>
          <p:cNvSpPr>
            <a:spLocks noGrp="1"/>
          </p:cNvSpPr>
          <p:nvPr>
            <p:ph type="dt" sz="half" idx="10"/>
          </p:nvPr>
        </p:nvSpPr>
        <p:spPr/>
        <p:txBody>
          <a:bodyPr/>
          <a:lstStyle/>
          <a:p>
            <a:fld id="{938AB33D-BC66-41E6-80D2-21F2EC07C33B}" type="datetimeFigureOut">
              <a:rPr lang="en-US" smtClean="0">
                <a:solidFill>
                  <a:prstClr val="black">
                    <a:tint val="75000"/>
                  </a:prstClr>
                </a:solidFill>
              </a:rPr>
              <a:pPr/>
              <a:t>11/28/2025</a:t>
            </a:fld>
            <a:endParaRPr lang="en-US">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en-US">
              <a:solidFill>
                <a:prstClr val="black">
                  <a:tint val="75000"/>
                </a:prstClr>
              </a:solidFill>
            </a:endParaRPr>
          </a:p>
        </p:txBody>
      </p:sp>
      <p:sp>
        <p:nvSpPr>
          <p:cNvPr id="7" name="Номер слайда 6"/>
          <p:cNvSpPr>
            <a:spLocks noGrp="1"/>
          </p:cNvSpPr>
          <p:nvPr>
            <p:ph type="sldNum" sz="quarter" idx="12"/>
          </p:nvPr>
        </p:nvSpPr>
        <p:spPr/>
        <p:txBody>
          <a:bodyPr/>
          <a:lstStyle/>
          <a:p>
            <a:fld id="{934B76BA-C7E3-410D-9AD5-0721B12933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21573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365126"/>
            <a:ext cx="7886700" cy="1325563"/>
          </a:xfrm>
        </p:spPr>
        <p:txBody>
          <a:bodyPr/>
          <a:lstStyle/>
          <a:p>
            <a:r>
              <a:rPr lang="ru-RU"/>
              <a:t>Образец заголовка</a:t>
            </a:r>
            <a:endParaRPr lang="en-US"/>
          </a:p>
        </p:txBody>
      </p:sp>
      <p:sp>
        <p:nvSpPr>
          <p:cNvPr id="3" name="Текст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629842" y="2505075"/>
            <a:ext cx="3868340"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5" name="Текст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29152" y="2505075"/>
            <a:ext cx="3887391"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7" name="Дата 6"/>
          <p:cNvSpPr>
            <a:spLocks noGrp="1"/>
          </p:cNvSpPr>
          <p:nvPr>
            <p:ph type="dt" sz="half" idx="10"/>
          </p:nvPr>
        </p:nvSpPr>
        <p:spPr/>
        <p:txBody>
          <a:bodyPr/>
          <a:lstStyle/>
          <a:p>
            <a:fld id="{938AB33D-BC66-41E6-80D2-21F2EC07C33B}" type="datetimeFigureOut">
              <a:rPr lang="en-US" smtClean="0">
                <a:solidFill>
                  <a:prstClr val="black">
                    <a:tint val="75000"/>
                  </a:prstClr>
                </a:solidFill>
              </a:rPr>
              <a:pPr/>
              <a:t>11/28/2025</a:t>
            </a:fld>
            <a:endParaRPr lang="en-US">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en-US">
              <a:solidFill>
                <a:prstClr val="black">
                  <a:tint val="75000"/>
                </a:prstClr>
              </a:solidFill>
            </a:endParaRPr>
          </a:p>
        </p:txBody>
      </p:sp>
      <p:sp>
        <p:nvSpPr>
          <p:cNvPr id="9" name="Номер слайда 8"/>
          <p:cNvSpPr>
            <a:spLocks noGrp="1"/>
          </p:cNvSpPr>
          <p:nvPr>
            <p:ph type="sldNum" sz="quarter" idx="12"/>
          </p:nvPr>
        </p:nvSpPr>
        <p:spPr/>
        <p:txBody>
          <a:bodyPr/>
          <a:lstStyle/>
          <a:p>
            <a:fld id="{934B76BA-C7E3-410D-9AD5-0721B12933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672718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en-US"/>
          </a:p>
        </p:txBody>
      </p:sp>
      <p:sp>
        <p:nvSpPr>
          <p:cNvPr id="3" name="Дата 2"/>
          <p:cNvSpPr>
            <a:spLocks noGrp="1"/>
          </p:cNvSpPr>
          <p:nvPr>
            <p:ph type="dt" sz="half" idx="10"/>
          </p:nvPr>
        </p:nvSpPr>
        <p:spPr/>
        <p:txBody>
          <a:bodyPr/>
          <a:lstStyle/>
          <a:p>
            <a:fld id="{938AB33D-BC66-41E6-80D2-21F2EC07C33B}" type="datetimeFigureOut">
              <a:rPr lang="en-US" smtClean="0">
                <a:solidFill>
                  <a:prstClr val="black">
                    <a:tint val="75000"/>
                  </a:prstClr>
                </a:solidFill>
              </a:rPr>
              <a:pPr/>
              <a:t>11/28/2025</a:t>
            </a:fld>
            <a:endParaRPr lang="en-US">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en-US">
              <a:solidFill>
                <a:prstClr val="black">
                  <a:tint val="75000"/>
                </a:prstClr>
              </a:solidFill>
            </a:endParaRPr>
          </a:p>
        </p:txBody>
      </p:sp>
      <p:sp>
        <p:nvSpPr>
          <p:cNvPr id="5" name="Номер слайда 4"/>
          <p:cNvSpPr>
            <a:spLocks noGrp="1"/>
          </p:cNvSpPr>
          <p:nvPr>
            <p:ph type="sldNum" sz="quarter" idx="12"/>
          </p:nvPr>
        </p:nvSpPr>
        <p:spPr/>
        <p:txBody>
          <a:bodyPr/>
          <a:lstStyle/>
          <a:p>
            <a:fld id="{934B76BA-C7E3-410D-9AD5-0721B12933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400095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938AB33D-BC66-41E6-80D2-21F2EC07C33B}" type="datetimeFigureOut">
              <a:rPr lang="en-US" smtClean="0">
                <a:solidFill>
                  <a:prstClr val="black">
                    <a:tint val="75000"/>
                  </a:prstClr>
                </a:solidFill>
              </a:rPr>
              <a:pPr/>
              <a:t>11/28/2025</a:t>
            </a:fld>
            <a:endParaRPr lang="en-US">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en-US">
              <a:solidFill>
                <a:prstClr val="black">
                  <a:tint val="75000"/>
                </a:prstClr>
              </a:solidFill>
            </a:endParaRPr>
          </a:p>
        </p:txBody>
      </p:sp>
      <p:sp>
        <p:nvSpPr>
          <p:cNvPr id="4" name="Номер слайда 3"/>
          <p:cNvSpPr>
            <a:spLocks noGrp="1"/>
          </p:cNvSpPr>
          <p:nvPr>
            <p:ph type="sldNum" sz="quarter" idx="12"/>
          </p:nvPr>
        </p:nvSpPr>
        <p:spPr/>
        <p:txBody>
          <a:bodyPr/>
          <a:lstStyle/>
          <a:p>
            <a:fld id="{934B76BA-C7E3-410D-9AD5-0721B12933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710668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3200"/>
            </a:lvl1pPr>
          </a:lstStyle>
          <a:p>
            <a:r>
              <a:rPr lang="ru-RU"/>
              <a:t>Образец заголовка</a:t>
            </a:r>
            <a:endParaRPr lang="en-US"/>
          </a:p>
        </p:txBody>
      </p:sp>
      <p:sp>
        <p:nvSpPr>
          <p:cNvPr id="3" name="Объект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Текст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938AB33D-BC66-41E6-80D2-21F2EC07C33B}" type="datetimeFigureOut">
              <a:rPr lang="en-US" smtClean="0">
                <a:solidFill>
                  <a:prstClr val="black">
                    <a:tint val="75000"/>
                  </a:prstClr>
                </a:solidFill>
              </a:rPr>
              <a:pPr/>
              <a:t>11/28/2025</a:t>
            </a:fld>
            <a:endParaRPr lang="en-US">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en-US">
              <a:solidFill>
                <a:prstClr val="black">
                  <a:tint val="75000"/>
                </a:prstClr>
              </a:solidFill>
            </a:endParaRPr>
          </a:p>
        </p:txBody>
      </p:sp>
      <p:sp>
        <p:nvSpPr>
          <p:cNvPr id="7" name="Номер слайда 6"/>
          <p:cNvSpPr>
            <a:spLocks noGrp="1"/>
          </p:cNvSpPr>
          <p:nvPr>
            <p:ph type="sldNum" sz="quarter" idx="12"/>
          </p:nvPr>
        </p:nvSpPr>
        <p:spPr/>
        <p:txBody>
          <a:bodyPr/>
          <a:lstStyle/>
          <a:p>
            <a:fld id="{934B76BA-C7E3-410D-9AD5-0721B12933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012706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3200"/>
            </a:lvl1pPr>
          </a:lstStyle>
          <a:p>
            <a:r>
              <a:rPr lang="ru-RU"/>
              <a:t>Образец заголовка</a:t>
            </a:r>
            <a:endParaRPr lang="en-US"/>
          </a:p>
        </p:txBody>
      </p:sp>
      <p:sp>
        <p:nvSpPr>
          <p:cNvPr id="3" name="Рисунок 2"/>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Текст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938AB33D-BC66-41E6-80D2-21F2EC07C33B}" type="datetimeFigureOut">
              <a:rPr lang="en-US" smtClean="0">
                <a:solidFill>
                  <a:prstClr val="black">
                    <a:tint val="75000"/>
                  </a:prstClr>
                </a:solidFill>
              </a:rPr>
              <a:pPr/>
              <a:t>11/28/2025</a:t>
            </a:fld>
            <a:endParaRPr lang="en-US">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en-US">
              <a:solidFill>
                <a:prstClr val="black">
                  <a:tint val="75000"/>
                </a:prstClr>
              </a:solidFill>
            </a:endParaRPr>
          </a:p>
        </p:txBody>
      </p:sp>
      <p:sp>
        <p:nvSpPr>
          <p:cNvPr id="7" name="Номер слайда 6"/>
          <p:cNvSpPr>
            <a:spLocks noGrp="1"/>
          </p:cNvSpPr>
          <p:nvPr>
            <p:ph type="sldNum" sz="quarter" idx="12"/>
          </p:nvPr>
        </p:nvSpPr>
        <p:spPr/>
        <p:txBody>
          <a:bodyPr/>
          <a:lstStyle/>
          <a:p>
            <a:fld id="{934B76BA-C7E3-410D-9AD5-0721B12933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946090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en-US"/>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3"/>
          <p:cNvSpPr>
            <a:spLocks noGrp="1"/>
          </p:cNvSpPr>
          <p:nvPr>
            <p:ph type="dt" sz="half" idx="10"/>
          </p:nvPr>
        </p:nvSpPr>
        <p:spPr/>
        <p:txBody>
          <a:bodyPr/>
          <a:lstStyle/>
          <a:p>
            <a:fld id="{938AB33D-BC66-41E6-80D2-21F2EC07C33B}" type="datetimeFigureOut">
              <a:rPr lang="en-US" smtClean="0">
                <a:solidFill>
                  <a:prstClr val="black">
                    <a:tint val="75000"/>
                  </a:prstClr>
                </a:solidFill>
              </a:rPr>
              <a:pPr/>
              <a:t>11/28/2025</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934B76BA-C7E3-410D-9AD5-0721B12933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771865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43676" y="365125"/>
            <a:ext cx="1971675" cy="5811838"/>
          </a:xfrm>
        </p:spPr>
        <p:txBody>
          <a:bodyPr vert="eaVert"/>
          <a:lstStyle/>
          <a:p>
            <a:r>
              <a:rPr lang="ru-RU"/>
              <a:t>Образец заголовка</a:t>
            </a:r>
            <a:endParaRPr lang="en-US"/>
          </a:p>
        </p:txBody>
      </p:sp>
      <p:sp>
        <p:nvSpPr>
          <p:cNvPr id="3" name="Вертикальный текст 2"/>
          <p:cNvSpPr>
            <a:spLocks noGrp="1"/>
          </p:cNvSpPr>
          <p:nvPr>
            <p:ph type="body" orient="vert" idx="1"/>
          </p:nvPr>
        </p:nvSpPr>
        <p:spPr>
          <a:xfrm>
            <a:off x="628652" y="365125"/>
            <a:ext cx="5800725"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3"/>
          <p:cNvSpPr>
            <a:spLocks noGrp="1"/>
          </p:cNvSpPr>
          <p:nvPr>
            <p:ph type="dt" sz="half" idx="10"/>
          </p:nvPr>
        </p:nvSpPr>
        <p:spPr/>
        <p:txBody>
          <a:bodyPr/>
          <a:lstStyle/>
          <a:p>
            <a:fld id="{938AB33D-BC66-41E6-80D2-21F2EC07C33B}" type="datetimeFigureOut">
              <a:rPr lang="en-US" smtClean="0">
                <a:solidFill>
                  <a:prstClr val="black">
                    <a:tint val="75000"/>
                  </a:prstClr>
                </a:solidFill>
              </a:rPr>
              <a:pPr/>
              <a:t>11/28/2025</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934B76BA-C7E3-410D-9AD5-0721B12933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824258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43000" y="1122363"/>
            <a:ext cx="6858000" cy="2387600"/>
          </a:xfrm>
        </p:spPr>
        <p:txBody>
          <a:bodyPr anchor="b"/>
          <a:lstStyle>
            <a:lvl1pPr algn="ctr">
              <a:defRPr sz="6000"/>
            </a:lvl1pPr>
          </a:lstStyle>
          <a:p>
            <a:r>
              <a:rPr lang="ru-RU"/>
              <a:t>Образец заголовка</a:t>
            </a:r>
            <a:endParaRPr lang="en-US"/>
          </a:p>
        </p:txBody>
      </p:sp>
      <p:sp>
        <p:nvSpPr>
          <p:cNvPr id="3" name="Подзаголовок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a:p>
        </p:txBody>
      </p:sp>
      <p:sp>
        <p:nvSpPr>
          <p:cNvPr id="4" name="Дата 3"/>
          <p:cNvSpPr>
            <a:spLocks noGrp="1"/>
          </p:cNvSpPr>
          <p:nvPr>
            <p:ph type="dt" sz="half" idx="10"/>
          </p:nvPr>
        </p:nvSpPr>
        <p:spPr/>
        <p:txBody>
          <a:bodyPr/>
          <a:lstStyle/>
          <a:p>
            <a:fld id="{938AB33D-BC66-41E6-80D2-21F2EC07C33B}" type="datetimeFigureOut">
              <a:rPr lang="en-US" smtClean="0">
                <a:solidFill>
                  <a:prstClr val="black">
                    <a:tint val="75000"/>
                  </a:prstClr>
                </a:solidFill>
              </a:rPr>
              <a:pPr/>
              <a:t>11/28/2025</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934B76BA-C7E3-410D-9AD5-0721B12933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682622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en-US"/>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3"/>
          <p:cNvSpPr>
            <a:spLocks noGrp="1"/>
          </p:cNvSpPr>
          <p:nvPr>
            <p:ph type="dt" sz="half" idx="10"/>
          </p:nvPr>
        </p:nvSpPr>
        <p:spPr/>
        <p:txBody>
          <a:bodyPr/>
          <a:lstStyle/>
          <a:p>
            <a:fld id="{938AB33D-BC66-41E6-80D2-21F2EC07C33B}" type="datetimeFigureOut">
              <a:rPr lang="en-US" smtClean="0">
                <a:solidFill>
                  <a:prstClr val="black">
                    <a:tint val="75000"/>
                  </a:prstClr>
                </a:solidFill>
              </a:rPr>
              <a:pPr/>
              <a:t>11/28/2025</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934B76BA-C7E3-410D-9AD5-0721B12933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946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2" y="273050"/>
            <a:ext cx="3008313"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28.11.2025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7" y="1709738"/>
            <a:ext cx="7886700" cy="2852737"/>
          </a:xfrm>
        </p:spPr>
        <p:txBody>
          <a:bodyPr anchor="b"/>
          <a:lstStyle>
            <a:lvl1pPr>
              <a:defRPr sz="6000"/>
            </a:lvl1pPr>
          </a:lstStyle>
          <a:p>
            <a:r>
              <a:rPr lang="ru-RU"/>
              <a:t>Образец заголовка</a:t>
            </a:r>
            <a:endParaRPr lang="en-US"/>
          </a:p>
        </p:txBody>
      </p:sp>
      <p:sp>
        <p:nvSpPr>
          <p:cNvPr id="3" name="Текст 2"/>
          <p:cNvSpPr>
            <a:spLocks noGrp="1"/>
          </p:cNvSpPr>
          <p:nvPr>
            <p:ph type="body" idx="1"/>
          </p:nvPr>
        </p:nvSpPr>
        <p:spPr>
          <a:xfrm>
            <a:off x="623887" y="4589836"/>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938AB33D-BC66-41E6-80D2-21F2EC07C33B}" type="datetimeFigureOut">
              <a:rPr lang="en-US" smtClean="0">
                <a:solidFill>
                  <a:prstClr val="black">
                    <a:tint val="75000"/>
                  </a:prstClr>
                </a:solidFill>
              </a:rPr>
              <a:pPr/>
              <a:t>11/28/2025</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934B76BA-C7E3-410D-9AD5-0721B12933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23566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en-US"/>
          </a:p>
        </p:txBody>
      </p:sp>
      <p:sp>
        <p:nvSpPr>
          <p:cNvPr id="3" name="Объект 2"/>
          <p:cNvSpPr>
            <a:spLocks noGrp="1"/>
          </p:cNvSpPr>
          <p:nvPr>
            <p:ph sz="half" idx="1"/>
          </p:nvPr>
        </p:nvSpPr>
        <p:spPr>
          <a:xfrm>
            <a:off x="6286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Объект 3"/>
          <p:cNvSpPr>
            <a:spLocks noGrp="1"/>
          </p:cNvSpPr>
          <p:nvPr>
            <p:ph sz="half" idx="2"/>
          </p:nvPr>
        </p:nvSpPr>
        <p:spPr>
          <a:xfrm>
            <a:off x="46291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5" name="Дата 4"/>
          <p:cNvSpPr>
            <a:spLocks noGrp="1"/>
          </p:cNvSpPr>
          <p:nvPr>
            <p:ph type="dt" sz="half" idx="10"/>
          </p:nvPr>
        </p:nvSpPr>
        <p:spPr/>
        <p:txBody>
          <a:bodyPr/>
          <a:lstStyle/>
          <a:p>
            <a:fld id="{938AB33D-BC66-41E6-80D2-21F2EC07C33B}" type="datetimeFigureOut">
              <a:rPr lang="en-US" smtClean="0">
                <a:solidFill>
                  <a:prstClr val="black">
                    <a:tint val="75000"/>
                  </a:prstClr>
                </a:solidFill>
              </a:rPr>
              <a:pPr/>
              <a:t>11/28/2025</a:t>
            </a:fld>
            <a:endParaRPr lang="en-US">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en-US">
              <a:solidFill>
                <a:prstClr val="black">
                  <a:tint val="75000"/>
                </a:prstClr>
              </a:solidFill>
            </a:endParaRPr>
          </a:p>
        </p:txBody>
      </p:sp>
      <p:sp>
        <p:nvSpPr>
          <p:cNvPr id="7" name="Номер слайда 6"/>
          <p:cNvSpPr>
            <a:spLocks noGrp="1"/>
          </p:cNvSpPr>
          <p:nvPr>
            <p:ph type="sldNum" sz="quarter" idx="12"/>
          </p:nvPr>
        </p:nvSpPr>
        <p:spPr/>
        <p:txBody>
          <a:bodyPr/>
          <a:lstStyle/>
          <a:p>
            <a:fld id="{934B76BA-C7E3-410D-9AD5-0721B12933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187976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365126"/>
            <a:ext cx="7886700" cy="1325563"/>
          </a:xfrm>
        </p:spPr>
        <p:txBody>
          <a:bodyPr/>
          <a:lstStyle/>
          <a:p>
            <a:r>
              <a:rPr lang="ru-RU"/>
              <a:t>Образец заголовка</a:t>
            </a:r>
            <a:endParaRPr lang="en-US"/>
          </a:p>
        </p:txBody>
      </p:sp>
      <p:sp>
        <p:nvSpPr>
          <p:cNvPr id="3" name="Текст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629842" y="2505075"/>
            <a:ext cx="3868340"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5" name="Текст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29152" y="2505075"/>
            <a:ext cx="3887391"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7" name="Дата 6"/>
          <p:cNvSpPr>
            <a:spLocks noGrp="1"/>
          </p:cNvSpPr>
          <p:nvPr>
            <p:ph type="dt" sz="half" idx="10"/>
          </p:nvPr>
        </p:nvSpPr>
        <p:spPr/>
        <p:txBody>
          <a:bodyPr/>
          <a:lstStyle/>
          <a:p>
            <a:fld id="{938AB33D-BC66-41E6-80D2-21F2EC07C33B}" type="datetimeFigureOut">
              <a:rPr lang="en-US" smtClean="0">
                <a:solidFill>
                  <a:prstClr val="black">
                    <a:tint val="75000"/>
                  </a:prstClr>
                </a:solidFill>
              </a:rPr>
              <a:pPr/>
              <a:t>11/28/2025</a:t>
            </a:fld>
            <a:endParaRPr lang="en-US">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en-US">
              <a:solidFill>
                <a:prstClr val="black">
                  <a:tint val="75000"/>
                </a:prstClr>
              </a:solidFill>
            </a:endParaRPr>
          </a:p>
        </p:txBody>
      </p:sp>
      <p:sp>
        <p:nvSpPr>
          <p:cNvPr id="9" name="Номер слайда 8"/>
          <p:cNvSpPr>
            <a:spLocks noGrp="1"/>
          </p:cNvSpPr>
          <p:nvPr>
            <p:ph type="sldNum" sz="quarter" idx="12"/>
          </p:nvPr>
        </p:nvSpPr>
        <p:spPr/>
        <p:txBody>
          <a:bodyPr/>
          <a:lstStyle/>
          <a:p>
            <a:fld id="{934B76BA-C7E3-410D-9AD5-0721B12933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670821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en-US"/>
          </a:p>
        </p:txBody>
      </p:sp>
      <p:sp>
        <p:nvSpPr>
          <p:cNvPr id="3" name="Дата 2"/>
          <p:cNvSpPr>
            <a:spLocks noGrp="1"/>
          </p:cNvSpPr>
          <p:nvPr>
            <p:ph type="dt" sz="half" idx="10"/>
          </p:nvPr>
        </p:nvSpPr>
        <p:spPr/>
        <p:txBody>
          <a:bodyPr/>
          <a:lstStyle/>
          <a:p>
            <a:fld id="{938AB33D-BC66-41E6-80D2-21F2EC07C33B}" type="datetimeFigureOut">
              <a:rPr lang="en-US" smtClean="0">
                <a:solidFill>
                  <a:prstClr val="black">
                    <a:tint val="75000"/>
                  </a:prstClr>
                </a:solidFill>
              </a:rPr>
              <a:pPr/>
              <a:t>11/28/2025</a:t>
            </a:fld>
            <a:endParaRPr lang="en-US">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en-US">
              <a:solidFill>
                <a:prstClr val="black">
                  <a:tint val="75000"/>
                </a:prstClr>
              </a:solidFill>
            </a:endParaRPr>
          </a:p>
        </p:txBody>
      </p:sp>
      <p:sp>
        <p:nvSpPr>
          <p:cNvPr id="5" name="Номер слайда 4"/>
          <p:cNvSpPr>
            <a:spLocks noGrp="1"/>
          </p:cNvSpPr>
          <p:nvPr>
            <p:ph type="sldNum" sz="quarter" idx="12"/>
          </p:nvPr>
        </p:nvSpPr>
        <p:spPr/>
        <p:txBody>
          <a:bodyPr/>
          <a:lstStyle/>
          <a:p>
            <a:fld id="{934B76BA-C7E3-410D-9AD5-0721B12933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564845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938AB33D-BC66-41E6-80D2-21F2EC07C33B}" type="datetimeFigureOut">
              <a:rPr lang="en-US" smtClean="0">
                <a:solidFill>
                  <a:prstClr val="black">
                    <a:tint val="75000"/>
                  </a:prstClr>
                </a:solidFill>
              </a:rPr>
              <a:pPr/>
              <a:t>11/28/2025</a:t>
            </a:fld>
            <a:endParaRPr lang="en-US">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en-US">
              <a:solidFill>
                <a:prstClr val="black">
                  <a:tint val="75000"/>
                </a:prstClr>
              </a:solidFill>
            </a:endParaRPr>
          </a:p>
        </p:txBody>
      </p:sp>
      <p:sp>
        <p:nvSpPr>
          <p:cNvPr id="4" name="Номер слайда 3"/>
          <p:cNvSpPr>
            <a:spLocks noGrp="1"/>
          </p:cNvSpPr>
          <p:nvPr>
            <p:ph type="sldNum" sz="quarter" idx="12"/>
          </p:nvPr>
        </p:nvSpPr>
        <p:spPr/>
        <p:txBody>
          <a:bodyPr/>
          <a:lstStyle/>
          <a:p>
            <a:fld id="{934B76BA-C7E3-410D-9AD5-0721B12933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53268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3200"/>
            </a:lvl1pPr>
          </a:lstStyle>
          <a:p>
            <a:r>
              <a:rPr lang="ru-RU"/>
              <a:t>Образец заголовка</a:t>
            </a:r>
            <a:endParaRPr lang="en-US"/>
          </a:p>
        </p:txBody>
      </p:sp>
      <p:sp>
        <p:nvSpPr>
          <p:cNvPr id="3" name="Объект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Текст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938AB33D-BC66-41E6-80D2-21F2EC07C33B}" type="datetimeFigureOut">
              <a:rPr lang="en-US" smtClean="0">
                <a:solidFill>
                  <a:prstClr val="black">
                    <a:tint val="75000"/>
                  </a:prstClr>
                </a:solidFill>
              </a:rPr>
              <a:pPr/>
              <a:t>11/28/2025</a:t>
            </a:fld>
            <a:endParaRPr lang="en-US">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en-US">
              <a:solidFill>
                <a:prstClr val="black">
                  <a:tint val="75000"/>
                </a:prstClr>
              </a:solidFill>
            </a:endParaRPr>
          </a:p>
        </p:txBody>
      </p:sp>
      <p:sp>
        <p:nvSpPr>
          <p:cNvPr id="7" name="Номер слайда 6"/>
          <p:cNvSpPr>
            <a:spLocks noGrp="1"/>
          </p:cNvSpPr>
          <p:nvPr>
            <p:ph type="sldNum" sz="quarter" idx="12"/>
          </p:nvPr>
        </p:nvSpPr>
        <p:spPr/>
        <p:txBody>
          <a:bodyPr/>
          <a:lstStyle/>
          <a:p>
            <a:fld id="{934B76BA-C7E3-410D-9AD5-0721B12933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006878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3200"/>
            </a:lvl1pPr>
          </a:lstStyle>
          <a:p>
            <a:r>
              <a:rPr lang="ru-RU"/>
              <a:t>Образец заголовка</a:t>
            </a:r>
            <a:endParaRPr lang="en-US"/>
          </a:p>
        </p:txBody>
      </p:sp>
      <p:sp>
        <p:nvSpPr>
          <p:cNvPr id="3" name="Рисунок 2"/>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Текст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938AB33D-BC66-41E6-80D2-21F2EC07C33B}" type="datetimeFigureOut">
              <a:rPr lang="en-US" smtClean="0">
                <a:solidFill>
                  <a:prstClr val="black">
                    <a:tint val="75000"/>
                  </a:prstClr>
                </a:solidFill>
              </a:rPr>
              <a:pPr/>
              <a:t>11/28/2025</a:t>
            </a:fld>
            <a:endParaRPr lang="en-US">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en-US">
              <a:solidFill>
                <a:prstClr val="black">
                  <a:tint val="75000"/>
                </a:prstClr>
              </a:solidFill>
            </a:endParaRPr>
          </a:p>
        </p:txBody>
      </p:sp>
      <p:sp>
        <p:nvSpPr>
          <p:cNvPr id="7" name="Номер слайда 6"/>
          <p:cNvSpPr>
            <a:spLocks noGrp="1"/>
          </p:cNvSpPr>
          <p:nvPr>
            <p:ph type="sldNum" sz="quarter" idx="12"/>
          </p:nvPr>
        </p:nvSpPr>
        <p:spPr/>
        <p:txBody>
          <a:bodyPr/>
          <a:lstStyle/>
          <a:p>
            <a:fld id="{934B76BA-C7E3-410D-9AD5-0721B12933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233786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en-US"/>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3"/>
          <p:cNvSpPr>
            <a:spLocks noGrp="1"/>
          </p:cNvSpPr>
          <p:nvPr>
            <p:ph type="dt" sz="half" idx="10"/>
          </p:nvPr>
        </p:nvSpPr>
        <p:spPr/>
        <p:txBody>
          <a:bodyPr/>
          <a:lstStyle/>
          <a:p>
            <a:fld id="{938AB33D-BC66-41E6-80D2-21F2EC07C33B}" type="datetimeFigureOut">
              <a:rPr lang="en-US" smtClean="0">
                <a:solidFill>
                  <a:prstClr val="black">
                    <a:tint val="75000"/>
                  </a:prstClr>
                </a:solidFill>
              </a:rPr>
              <a:pPr/>
              <a:t>11/28/2025</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934B76BA-C7E3-410D-9AD5-0721B12933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077910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43676" y="365125"/>
            <a:ext cx="1971675" cy="5811838"/>
          </a:xfrm>
        </p:spPr>
        <p:txBody>
          <a:bodyPr vert="eaVert"/>
          <a:lstStyle/>
          <a:p>
            <a:r>
              <a:rPr lang="ru-RU"/>
              <a:t>Образец заголовка</a:t>
            </a:r>
            <a:endParaRPr lang="en-US"/>
          </a:p>
        </p:txBody>
      </p:sp>
      <p:sp>
        <p:nvSpPr>
          <p:cNvPr id="3" name="Вертикальный текст 2"/>
          <p:cNvSpPr>
            <a:spLocks noGrp="1"/>
          </p:cNvSpPr>
          <p:nvPr>
            <p:ph type="body" orient="vert" idx="1"/>
          </p:nvPr>
        </p:nvSpPr>
        <p:spPr>
          <a:xfrm>
            <a:off x="628652" y="365125"/>
            <a:ext cx="5800725"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3"/>
          <p:cNvSpPr>
            <a:spLocks noGrp="1"/>
          </p:cNvSpPr>
          <p:nvPr>
            <p:ph type="dt" sz="half" idx="10"/>
          </p:nvPr>
        </p:nvSpPr>
        <p:spPr/>
        <p:txBody>
          <a:bodyPr/>
          <a:lstStyle/>
          <a:p>
            <a:fld id="{938AB33D-BC66-41E6-80D2-21F2EC07C33B}" type="datetimeFigureOut">
              <a:rPr lang="en-US" smtClean="0">
                <a:solidFill>
                  <a:prstClr val="black">
                    <a:tint val="75000"/>
                  </a:prstClr>
                </a:solidFill>
              </a:rPr>
              <a:pPr/>
              <a:t>11/28/2025</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934B76BA-C7E3-410D-9AD5-0721B12933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493211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43000" y="1122363"/>
            <a:ext cx="6858000" cy="2387600"/>
          </a:xfrm>
        </p:spPr>
        <p:txBody>
          <a:bodyPr anchor="b"/>
          <a:lstStyle>
            <a:lvl1pPr algn="ctr">
              <a:defRPr sz="6000"/>
            </a:lvl1pPr>
          </a:lstStyle>
          <a:p>
            <a:r>
              <a:rPr lang="ru-RU"/>
              <a:t>Образец заголовка</a:t>
            </a:r>
            <a:endParaRPr lang="x-none"/>
          </a:p>
        </p:txBody>
      </p:sp>
      <p:sp>
        <p:nvSpPr>
          <p:cNvPr id="3" name="Подзаголовок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x-none"/>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uk-UA" altLang="x-non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uk-UA" altLang="x-non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0E25FB6F-4B82-4090-B4C4-28B955433AD1}" type="slidenum">
              <a:rPr lang="uk-UA" altLang="uk-UA" smtClean="0">
                <a:solidFill>
                  <a:srgbClr val="000000"/>
                </a:solidFill>
              </a:rPr>
              <a:pPr fontAlgn="base">
                <a:spcBef>
                  <a:spcPct val="0"/>
                </a:spcBef>
                <a:spcAft>
                  <a:spcPct val="0"/>
                </a:spcAft>
              </a:pPr>
              <a:t>‹№›</a:t>
            </a:fld>
            <a:endParaRPr lang="uk-UA" altLang="uk-UA">
              <a:solidFill>
                <a:srgbClr val="000000"/>
              </a:solidFill>
            </a:endParaRPr>
          </a:p>
        </p:txBody>
      </p:sp>
    </p:spTree>
    <p:extLst>
      <p:ext uri="{BB962C8B-B14F-4D97-AF65-F5344CB8AC3E}">
        <p14:creationId xmlns:p14="http://schemas.microsoft.com/office/powerpoint/2010/main" val="19055599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28.11.2025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x-none"/>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x-none"/>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uk-UA" altLang="x-non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uk-UA" altLang="x-non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89803A31-A055-40FB-A486-B6FA7AEA5A66}" type="slidenum">
              <a:rPr lang="uk-UA" altLang="uk-UA" smtClean="0">
                <a:solidFill>
                  <a:srgbClr val="000000"/>
                </a:solidFill>
              </a:rPr>
              <a:pPr fontAlgn="base">
                <a:spcBef>
                  <a:spcPct val="0"/>
                </a:spcBef>
                <a:spcAft>
                  <a:spcPct val="0"/>
                </a:spcAft>
              </a:pPr>
              <a:t>‹№›</a:t>
            </a:fld>
            <a:endParaRPr lang="uk-UA" altLang="uk-UA">
              <a:solidFill>
                <a:srgbClr val="000000"/>
              </a:solidFill>
            </a:endParaRPr>
          </a:p>
        </p:txBody>
      </p:sp>
    </p:spTree>
    <p:extLst>
      <p:ext uri="{BB962C8B-B14F-4D97-AF65-F5344CB8AC3E}">
        <p14:creationId xmlns:p14="http://schemas.microsoft.com/office/powerpoint/2010/main" val="58166726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92" y="1709743"/>
            <a:ext cx="7886700" cy="2852737"/>
          </a:xfrm>
        </p:spPr>
        <p:txBody>
          <a:bodyPr anchor="b"/>
          <a:lstStyle>
            <a:lvl1pPr>
              <a:defRPr sz="6000"/>
            </a:lvl1pPr>
          </a:lstStyle>
          <a:p>
            <a:r>
              <a:rPr lang="ru-RU"/>
              <a:t>Образец заголовка</a:t>
            </a:r>
            <a:endParaRPr lang="x-none"/>
          </a:p>
        </p:txBody>
      </p:sp>
      <p:sp>
        <p:nvSpPr>
          <p:cNvPr id="3" name="Текст 2"/>
          <p:cNvSpPr>
            <a:spLocks noGrp="1"/>
          </p:cNvSpPr>
          <p:nvPr>
            <p:ph type="body" idx="1"/>
          </p:nvPr>
        </p:nvSpPr>
        <p:spPr>
          <a:xfrm>
            <a:off x="623892" y="4589682"/>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a:t>Образец текста</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uk-UA" altLang="x-non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uk-UA" altLang="x-non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3C7E280E-57A6-4509-8F74-A404926CA6AD}" type="slidenum">
              <a:rPr lang="uk-UA" altLang="uk-UA" smtClean="0">
                <a:solidFill>
                  <a:srgbClr val="000000"/>
                </a:solidFill>
              </a:rPr>
              <a:pPr fontAlgn="base">
                <a:spcBef>
                  <a:spcPct val="0"/>
                </a:spcBef>
                <a:spcAft>
                  <a:spcPct val="0"/>
                </a:spcAft>
              </a:pPr>
              <a:t>‹№›</a:t>
            </a:fld>
            <a:endParaRPr lang="uk-UA" altLang="uk-UA">
              <a:solidFill>
                <a:srgbClr val="000000"/>
              </a:solidFill>
            </a:endParaRPr>
          </a:p>
        </p:txBody>
      </p:sp>
    </p:spTree>
    <p:extLst>
      <p:ext uri="{BB962C8B-B14F-4D97-AF65-F5344CB8AC3E}">
        <p14:creationId xmlns:p14="http://schemas.microsoft.com/office/powerpoint/2010/main" val="420171206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x-none"/>
          </a:p>
        </p:txBody>
      </p:sp>
      <p:sp>
        <p:nvSpPr>
          <p:cNvPr id="3" name="Объект 2"/>
          <p:cNvSpPr>
            <a:spLocks noGrp="1"/>
          </p:cNvSpPr>
          <p:nvPr>
            <p:ph sz="half" idx="1"/>
          </p:nvPr>
        </p:nvSpPr>
        <p:spPr>
          <a:xfrm>
            <a:off x="457200" y="1600205"/>
            <a:ext cx="4038600" cy="452596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x-none"/>
          </a:p>
        </p:txBody>
      </p:sp>
      <p:sp>
        <p:nvSpPr>
          <p:cNvPr id="4" name="Объект 3"/>
          <p:cNvSpPr>
            <a:spLocks noGrp="1"/>
          </p:cNvSpPr>
          <p:nvPr>
            <p:ph sz="half" idx="2"/>
          </p:nvPr>
        </p:nvSpPr>
        <p:spPr>
          <a:xfrm>
            <a:off x="4648200" y="1600205"/>
            <a:ext cx="4038600" cy="452596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x-none"/>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uk-UA" altLang="x-none">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uk-UA" altLang="x-none">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888C86FE-7930-4526-B3C6-456CF8C6551C}" type="slidenum">
              <a:rPr lang="uk-UA" altLang="uk-UA" smtClean="0">
                <a:solidFill>
                  <a:srgbClr val="000000"/>
                </a:solidFill>
              </a:rPr>
              <a:pPr fontAlgn="base">
                <a:spcBef>
                  <a:spcPct val="0"/>
                </a:spcBef>
                <a:spcAft>
                  <a:spcPct val="0"/>
                </a:spcAft>
              </a:pPr>
              <a:t>‹№›</a:t>
            </a:fld>
            <a:endParaRPr lang="uk-UA" altLang="uk-UA">
              <a:solidFill>
                <a:srgbClr val="000000"/>
              </a:solidFill>
            </a:endParaRPr>
          </a:p>
        </p:txBody>
      </p:sp>
    </p:spTree>
    <p:extLst>
      <p:ext uri="{BB962C8B-B14F-4D97-AF65-F5344CB8AC3E}">
        <p14:creationId xmlns:p14="http://schemas.microsoft.com/office/powerpoint/2010/main" val="26032684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40" y="365129"/>
            <a:ext cx="7886700" cy="1325563"/>
          </a:xfrm>
        </p:spPr>
        <p:txBody>
          <a:bodyPr/>
          <a:lstStyle/>
          <a:p>
            <a:r>
              <a:rPr lang="ru-RU"/>
              <a:t>Образец заголовка</a:t>
            </a:r>
            <a:endParaRPr lang="x-none"/>
          </a:p>
        </p:txBody>
      </p:sp>
      <p:sp>
        <p:nvSpPr>
          <p:cNvPr id="3" name="Текст 2"/>
          <p:cNvSpPr>
            <a:spLocks noGrp="1"/>
          </p:cNvSpPr>
          <p:nvPr>
            <p:ph type="body" idx="1"/>
          </p:nvPr>
        </p:nvSpPr>
        <p:spPr>
          <a:xfrm>
            <a:off x="630239"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630239" y="2505075"/>
            <a:ext cx="386873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x-none"/>
          </a:p>
        </p:txBody>
      </p:sp>
      <p:sp>
        <p:nvSpPr>
          <p:cNvPr id="5" name="Текст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29150" y="2505075"/>
            <a:ext cx="38877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x-none"/>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uk-UA" altLang="x-none">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uk-UA" altLang="x-none">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679A925F-0BB0-4D00-9859-73D8263575A7}" type="slidenum">
              <a:rPr lang="uk-UA" altLang="uk-UA" smtClean="0">
                <a:solidFill>
                  <a:srgbClr val="000000"/>
                </a:solidFill>
              </a:rPr>
              <a:pPr fontAlgn="base">
                <a:spcBef>
                  <a:spcPct val="0"/>
                </a:spcBef>
                <a:spcAft>
                  <a:spcPct val="0"/>
                </a:spcAft>
              </a:pPr>
              <a:t>‹№›</a:t>
            </a:fld>
            <a:endParaRPr lang="uk-UA" altLang="uk-UA">
              <a:solidFill>
                <a:srgbClr val="000000"/>
              </a:solidFill>
            </a:endParaRPr>
          </a:p>
        </p:txBody>
      </p:sp>
    </p:spTree>
    <p:extLst>
      <p:ext uri="{BB962C8B-B14F-4D97-AF65-F5344CB8AC3E}">
        <p14:creationId xmlns:p14="http://schemas.microsoft.com/office/powerpoint/2010/main" val="277173284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x-none"/>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uk-UA" altLang="x-none">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uk-UA" altLang="x-none">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2FA47FE7-407C-48A2-B632-F41519ECC9AC}" type="slidenum">
              <a:rPr lang="uk-UA" altLang="uk-UA" smtClean="0">
                <a:solidFill>
                  <a:srgbClr val="000000"/>
                </a:solidFill>
              </a:rPr>
              <a:pPr fontAlgn="base">
                <a:spcBef>
                  <a:spcPct val="0"/>
                </a:spcBef>
                <a:spcAft>
                  <a:spcPct val="0"/>
                </a:spcAft>
              </a:pPr>
              <a:t>‹№›</a:t>
            </a:fld>
            <a:endParaRPr lang="uk-UA" altLang="uk-UA">
              <a:solidFill>
                <a:srgbClr val="000000"/>
              </a:solidFill>
            </a:endParaRPr>
          </a:p>
        </p:txBody>
      </p:sp>
    </p:spTree>
    <p:extLst>
      <p:ext uri="{BB962C8B-B14F-4D97-AF65-F5344CB8AC3E}">
        <p14:creationId xmlns:p14="http://schemas.microsoft.com/office/powerpoint/2010/main" val="403172460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uk-UA" altLang="x-none">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uk-UA" altLang="x-none">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167B04BA-726A-4137-90AC-A4721CC5886E}" type="slidenum">
              <a:rPr lang="uk-UA" altLang="uk-UA" smtClean="0">
                <a:solidFill>
                  <a:srgbClr val="000000"/>
                </a:solidFill>
              </a:rPr>
              <a:pPr fontAlgn="base">
                <a:spcBef>
                  <a:spcPct val="0"/>
                </a:spcBef>
                <a:spcAft>
                  <a:spcPct val="0"/>
                </a:spcAft>
              </a:pPr>
              <a:t>‹№›</a:t>
            </a:fld>
            <a:endParaRPr lang="uk-UA" altLang="uk-UA">
              <a:solidFill>
                <a:srgbClr val="000000"/>
              </a:solidFill>
            </a:endParaRPr>
          </a:p>
        </p:txBody>
      </p:sp>
    </p:spTree>
    <p:extLst>
      <p:ext uri="{BB962C8B-B14F-4D97-AF65-F5344CB8AC3E}">
        <p14:creationId xmlns:p14="http://schemas.microsoft.com/office/powerpoint/2010/main" val="87749613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76" y="457200"/>
            <a:ext cx="2949575" cy="1600200"/>
          </a:xfrm>
        </p:spPr>
        <p:txBody>
          <a:bodyPr anchor="b"/>
          <a:lstStyle>
            <a:lvl1pPr>
              <a:defRPr sz="3200"/>
            </a:lvl1pPr>
          </a:lstStyle>
          <a:p>
            <a:r>
              <a:rPr lang="ru-RU"/>
              <a:t>Образец заголовка</a:t>
            </a:r>
            <a:endParaRPr lang="x-none"/>
          </a:p>
        </p:txBody>
      </p:sp>
      <p:sp>
        <p:nvSpPr>
          <p:cNvPr id="3" name="Объект 2"/>
          <p:cNvSpPr>
            <a:spLocks noGrp="1"/>
          </p:cNvSpPr>
          <p:nvPr>
            <p:ph idx="1"/>
          </p:nvPr>
        </p:nvSpPr>
        <p:spPr>
          <a:xfrm>
            <a:off x="3887788" y="987427"/>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x-none"/>
          </a:p>
        </p:txBody>
      </p:sp>
      <p:sp>
        <p:nvSpPr>
          <p:cNvPr id="4" name="Текст 3"/>
          <p:cNvSpPr>
            <a:spLocks noGrp="1"/>
          </p:cNvSpPr>
          <p:nvPr>
            <p:ph type="body" sz="half" idx="2"/>
          </p:nvPr>
        </p:nvSpPr>
        <p:spPr>
          <a:xfrm>
            <a:off x="630276"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uk-UA" altLang="x-none">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uk-UA" altLang="x-none">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DABD6FC2-C481-441F-9B94-105F3444A17F}" type="slidenum">
              <a:rPr lang="uk-UA" altLang="uk-UA" smtClean="0">
                <a:solidFill>
                  <a:srgbClr val="000000"/>
                </a:solidFill>
              </a:rPr>
              <a:pPr fontAlgn="base">
                <a:spcBef>
                  <a:spcPct val="0"/>
                </a:spcBef>
                <a:spcAft>
                  <a:spcPct val="0"/>
                </a:spcAft>
              </a:pPr>
              <a:t>‹№›</a:t>
            </a:fld>
            <a:endParaRPr lang="uk-UA" altLang="uk-UA">
              <a:solidFill>
                <a:srgbClr val="000000"/>
              </a:solidFill>
            </a:endParaRPr>
          </a:p>
        </p:txBody>
      </p:sp>
    </p:spTree>
    <p:extLst>
      <p:ext uri="{BB962C8B-B14F-4D97-AF65-F5344CB8AC3E}">
        <p14:creationId xmlns:p14="http://schemas.microsoft.com/office/powerpoint/2010/main" val="57061903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76" y="457200"/>
            <a:ext cx="2949575" cy="1600200"/>
          </a:xfrm>
        </p:spPr>
        <p:txBody>
          <a:bodyPr anchor="b"/>
          <a:lstStyle>
            <a:lvl1pPr>
              <a:defRPr sz="3200"/>
            </a:lvl1pPr>
          </a:lstStyle>
          <a:p>
            <a:r>
              <a:rPr lang="ru-RU"/>
              <a:t>Образец заголовка</a:t>
            </a:r>
            <a:endParaRPr lang="x-none"/>
          </a:p>
        </p:txBody>
      </p:sp>
      <p:sp>
        <p:nvSpPr>
          <p:cNvPr id="3" name="Рисунок 2"/>
          <p:cNvSpPr>
            <a:spLocks noGrp="1"/>
          </p:cNvSpPr>
          <p:nvPr>
            <p:ph type="pic" idx="1"/>
          </p:nvPr>
        </p:nvSpPr>
        <p:spPr>
          <a:xfrm>
            <a:off x="3887788" y="987427"/>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x-none" noProof="0"/>
          </a:p>
        </p:txBody>
      </p:sp>
      <p:sp>
        <p:nvSpPr>
          <p:cNvPr id="4" name="Текст 3"/>
          <p:cNvSpPr>
            <a:spLocks noGrp="1"/>
          </p:cNvSpPr>
          <p:nvPr>
            <p:ph type="body" sz="half" idx="2"/>
          </p:nvPr>
        </p:nvSpPr>
        <p:spPr>
          <a:xfrm>
            <a:off x="630276"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uk-UA" altLang="x-none">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uk-UA" altLang="x-none">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EEC627C0-1AB5-402C-AD4B-BA93FEB896B3}" type="slidenum">
              <a:rPr lang="uk-UA" altLang="uk-UA" smtClean="0">
                <a:solidFill>
                  <a:srgbClr val="000000"/>
                </a:solidFill>
              </a:rPr>
              <a:pPr fontAlgn="base">
                <a:spcBef>
                  <a:spcPct val="0"/>
                </a:spcBef>
                <a:spcAft>
                  <a:spcPct val="0"/>
                </a:spcAft>
              </a:pPr>
              <a:t>‹№›</a:t>
            </a:fld>
            <a:endParaRPr lang="uk-UA" altLang="uk-UA">
              <a:solidFill>
                <a:srgbClr val="000000"/>
              </a:solidFill>
            </a:endParaRPr>
          </a:p>
        </p:txBody>
      </p:sp>
    </p:spTree>
    <p:extLst>
      <p:ext uri="{BB962C8B-B14F-4D97-AF65-F5344CB8AC3E}">
        <p14:creationId xmlns:p14="http://schemas.microsoft.com/office/powerpoint/2010/main" val="131479665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x-none"/>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x-none"/>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uk-UA" altLang="x-non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uk-UA" altLang="x-non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3D0140EF-887F-4E2F-957C-41C5786D94B2}" type="slidenum">
              <a:rPr lang="uk-UA" altLang="uk-UA" smtClean="0">
                <a:solidFill>
                  <a:srgbClr val="000000"/>
                </a:solidFill>
              </a:rPr>
              <a:pPr fontAlgn="base">
                <a:spcBef>
                  <a:spcPct val="0"/>
                </a:spcBef>
                <a:spcAft>
                  <a:spcPct val="0"/>
                </a:spcAft>
              </a:pPr>
              <a:t>‹№›</a:t>
            </a:fld>
            <a:endParaRPr lang="uk-UA" altLang="uk-UA">
              <a:solidFill>
                <a:srgbClr val="000000"/>
              </a:solidFill>
            </a:endParaRPr>
          </a:p>
        </p:txBody>
      </p:sp>
    </p:spTree>
    <p:extLst>
      <p:ext uri="{BB962C8B-B14F-4D97-AF65-F5344CB8AC3E}">
        <p14:creationId xmlns:p14="http://schemas.microsoft.com/office/powerpoint/2010/main" val="73107838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40"/>
            <a:ext cx="2057400" cy="5851525"/>
          </a:xfrm>
        </p:spPr>
        <p:txBody>
          <a:bodyPr vert="eaVert"/>
          <a:lstStyle/>
          <a:p>
            <a:r>
              <a:rPr lang="ru-RU"/>
              <a:t>Образец заголовка</a:t>
            </a:r>
            <a:endParaRPr lang="x-none"/>
          </a:p>
        </p:txBody>
      </p:sp>
      <p:sp>
        <p:nvSpPr>
          <p:cNvPr id="3" name="Вертикальный текст 2"/>
          <p:cNvSpPr>
            <a:spLocks noGrp="1"/>
          </p:cNvSpPr>
          <p:nvPr>
            <p:ph type="body" orient="vert" idx="1"/>
          </p:nvPr>
        </p:nvSpPr>
        <p:spPr>
          <a:xfrm>
            <a:off x="457200" y="274640"/>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x-none"/>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uk-UA" altLang="x-non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uk-UA" altLang="x-non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6CC34439-E707-44E1-AD54-ADE25EEF384B}" type="slidenum">
              <a:rPr lang="uk-UA" altLang="uk-UA" smtClean="0">
                <a:solidFill>
                  <a:srgbClr val="000000"/>
                </a:solidFill>
              </a:rPr>
              <a:pPr fontAlgn="base">
                <a:spcBef>
                  <a:spcPct val="0"/>
                </a:spcBef>
                <a:spcAft>
                  <a:spcPct val="0"/>
                </a:spcAft>
              </a:pPr>
              <a:t>‹№›</a:t>
            </a:fld>
            <a:endParaRPr lang="uk-UA" altLang="uk-UA">
              <a:solidFill>
                <a:srgbClr val="000000"/>
              </a:solidFill>
            </a:endParaRPr>
          </a:p>
        </p:txBody>
      </p:sp>
    </p:spTree>
    <p:extLst>
      <p:ext uri="{BB962C8B-B14F-4D97-AF65-F5344CB8AC3E}">
        <p14:creationId xmlns:p14="http://schemas.microsoft.com/office/powerpoint/2010/main" val="17245575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635680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t>28.11.2025</a:t>
            </a:fld>
            <a:endParaRPr lang="ru-RU"/>
          </a:p>
        </p:txBody>
      </p:sp>
      <p:sp>
        <p:nvSpPr>
          <p:cNvPr id="5" name="Нижний колонтитул 4"/>
          <p:cNvSpPr>
            <a:spLocks noGrp="1"/>
          </p:cNvSpPr>
          <p:nvPr>
            <p:ph type="ftr" sz="quarter" idx="3"/>
          </p:nvPr>
        </p:nvSpPr>
        <p:spPr>
          <a:xfrm>
            <a:off x="3124200" y="635680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80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ru-RU"/>
              <a:t>Образец заголовка</a:t>
            </a:r>
            <a:endParaRPr lang="en-US"/>
          </a:p>
        </p:txBody>
      </p:sp>
      <p:sp>
        <p:nvSpPr>
          <p:cNvPr id="3" name="Текст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3"/>
          <p:cNvSpPr>
            <a:spLocks noGrp="1"/>
          </p:cNvSpPr>
          <p:nvPr>
            <p:ph type="dt" sz="half" idx="2"/>
          </p:nvPr>
        </p:nvSpPr>
        <p:spPr>
          <a:xfrm>
            <a:off x="628650" y="6356805"/>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AB33D-BC66-41E6-80D2-21F2EC07C33B}" type="datetimeFigureOut">
              <a:rPr lang="en-US" smtClean="0">
                <a:solidFill>
                  <a:prstClr val="black">
                    <a:tint val="75000"/>
                  </a:prstClr>
                </a:solidFill>
              </a:rPr>
              <a:pPr/>
              <a:t>11/28/2025</a:t>
            </a:fld>
            <a:endParaRPr lang="en-US">
              <a:solidFill>
                <a:prstClr val="black">
                  <a:tint val="75000"/>
                </a:prstClr>
              </a:solidFill>
            </a:endParaRPr>
          </a:p>
        </p:txBody>
      </p:sp>
      <p:sp>
        <p:nvSpPr>
          <p:cNvPr id="5" name="Нижний колонтитул 4"/>
          <p:cNvSpPr>
            <a:spLocks noGrp="1"/>
          </p:cNvSpPr>
          <p:nvPr>
            <p:ph type="ftr" sz="quarter" idx="3"/>
          </p:nvPr>
        </p:nvSpPr>
        <p:spPr>
          <a:xfrm>
            <a:off x="3028950" y="6356805"/>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Номер слайда 5"/>
          <p:cNvSpPr>
            <a:spLocks noGrp="1"/>
          </p:cNvSpPr>
          <p:nvPr>
            <p:ph type="sldNum" sz="quarter" idx="4"/>
          </p:nvPr>
        </p:nvSpPr>
        <p:spPr>
          <a:xfrm>
            <a:off x="6457950" y="635680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4B76BA-C7E3-410D-9AD5-0721B12933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71083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ru-RU"/>
              <a:t>Образец заголовка</a:t>
            </a:r>
            <a:endParaRPr lang="en-US"/>
          </a:p>
        </p:txBody>
      </p:sp>
      <p:sp>
        <p:nvSpPr>
          <p:cNvPr id="3" name="Текст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3"/>
          <p:cNvSpPr>
            <a:spLocks noGrp="1"/>
          </p:cNvSpPr>
          <p:nvPr>
            <p:ph type="dt" sz="half" idx="2"/>
          </p:nvPr>
        </p:nvSpPr>
        <p:spPr>
          <a:xfrm>
            <a:off x="628650" y="635680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AB33D-BC66-41E6-80D2-21F2EC07C33B}" type="datetimeFigureOut">
              <a:rPr lang="en-US" smtClean="0">
                <a:solidFill>
                  <a:prstClr val="black">
                    <a:tint val="75000"/>
                  </a:prstClr>
                </a:solidFill>
              </a:rPr>
              <a:pPr/>
              <a:t>11/28/2025</a:t>
            </a:fld>
            <a:endParaRPr lang="en-US">
              <a:solidFill>
                <a:prstClr val="black">
                  <a:tint val="75000"/>
                </a:prstClr>
              </a:solidFill>
            </a:endParaRPr>
          </a:p>
        </p:txBody>
      </p:sp>
      <p:sp>
        <p:nvSpPr>
          <p:cNvPr id="5" name="Нижний колонтитул 4"/>
          <p:cNvSpPr>
            <a:spLocks noGrp="1"/>
          </p:cNvSpPr>
          <p:nvPr>
            <p:ph type="ftr" sz="quarter" idx="3"/>
          </p:nvPr>
        </p:nvSpPr>
        <p:spPr>
          <a:xfrm>
            <a:off x="3028950" y="635680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Номер слайда 5"/>
          <p:cNvSpPr>
            <a:spLocks noGrp="1"/>
          </p:cNvSpPr>
          <p:nvPr>
            <p:ph type="sldNum" sz="quarter" idx="4"/>
          </p:nvPr>
        </p:nvSpPr>
        <p:spPr>
          <a:xfrm>
            <a:off x="6457950" y="635680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4B76BA-C7E3-410D-9AD5-0721B12933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134725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ru-RU"/>
              <a:t>Образец заголовка</a:t>
            </a:r>
            <a:endParaRPr lang="en-US"/>
          </a:p>
        </p:txBody>
      </p:sp>
      <p:sp>
        <p:nvSpPr>
          <p:cNvPr id="3" name="Текст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3"/>
          <p:cNvSpPr>
            <a:spLocks noGrp="1"/>
          </p:cNvSpPr>
          <p:nvPr>
            <p:ph type="dt" sz="half" idx="2"/>
          </p:nvPr>
        </p:nvSpPr>
        <p:spPr>
          <a:xfrm>
            <a:off x="628650" y="635679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AB33D-BC66-41E6-80D2-21F2EC07C33B}" type="datetimeFigureOut">
              <a:rPr lang="en-US" smtClean="0">
                <a:solidFill>
                  <a:prstClr val="black">
                    <a:tint val="75000"/>
                  </a:prstClr>
                </a:solidFill>
              </a:rPr>
              <a:pPr/>
              <a:t>11/28/2025</a:t>
            </a:fld>
            <a:endParaRPr lang="en-US">
              <a:solidFill>
                <a:prstClr val="black">
                  <a:tint val="75000"/>
                </a:prstClr>
              </a:solidFill>
            </a:endParaRPr>
          </a:p>
        </p:txBody>
      </p:sp>
      <p:sp>
        <p:nvSpPr>
          <p:cNvPr id="5" name="Нижний колонтитул 4"/>
          <p:cNvSpPr>
            <a:spLocks noGrp="1"/>
          </p:cNvSpPr>
          <p:nvPr>
            <p:ph type="ftr" sz="quarter" idx="3"/>
          </p:nvPr>
        </p:nvSpPr>
        <p:spPr>
          <a:xfrm>
            <a:off x="3028950" y="635679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Номер слайда 5"/>
          <p:cNvSpPr>
            <a:spLocks noGrp="1"/>
          </p:cNvSpPr>
          <p:nvPr>
            <p:ph type="sldNum" sz="quarter" idx="4"/>
          </p:nvPr>
        </p:nvSpPr>
        <p:spPr>
          <a:xfrm>
            <a:off x="6457950" y="635679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4B76BA-C7E3-410D-9AD5-0721B12933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093549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ru-RU"/>
              <a:t>Образец заголовка</a:t>
            </a:r>
            <a:endParaRPr lang="en-US"/>
          </a:p>
        </p:txBody>
      </p:sp>
      <p:sp>
        <p:nvSpPr>
          <p:cNvPr id="3" name="Текст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3"/>
          <p:cNvSpPr>
            <a:spLocks noGrp="1"/>
          </p:cNvSpPr>
          <p:nvPr>
            <p:ph type="dt" sz="half" idx="2"/>
          </p:nvPr>
        </p:nvSpPr>
        <p:spPr>
          <a:xfrm>
            <a:off x="628650" y="635678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AB33D-BC66-41E6-80D2-21F2EC07C33B}" type="datetimeFigureOut">
              <a:rPr lang="en-US" smtClean="0">
                <a:solidFill>
                  <a:prstClr val="black">
                    <a:tint val="75000"/>
                  </a:prstClr>
                </a:solidFill>
              </a:rPr>
              <a:pPr/>
              <a:t>11/28/2025</a:t>
            </a:fld>
            <a:endParaRPr lang="en-US">
              <a:solidFill>
                <a:prstClr val="black">
                  <a:tint val="75000"/>
                </a:prstClr>
              </a:solidFill>
            </a:endParaRPr>
          </a:p>
        </p:txBody>
      </p:sp>
      <p:sp>
        <p:nvSpPr>
          <p:cNvPr id="5" name="Нижний колонтитул 4"/>
          <p:cNvSpPr>
            <a:spLocks noGrp="1"/>
          </p:cNvSpPr>
          <p:nvPr>
            <p:ph type="ftr" sz="quarter" idx="3"/>
          </p:nvPr>
        </p:nvSpPr>
        <p:spPr>
          <a:xfrm>
            <a:off x="3028950" y="635678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Номер слайда 5"/>
          <p:cNvSpPr>
            <a:spLocks noGrp="1"/>
          </p:cNvSpPr>
          <p:nvPr>
            <p:ph type="sldNum" sz="quarter" idx="4"/>
          </p:nvPr>
        </p:nvSpPr>
        <p:spPr>
          <a:xfrm>
            <a:off x="6457950" y="635678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4B76BA-C7E3-410D-9AD5-0721B12933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165073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ru-RU"/>
              <a:t>Образец заголовка</a:t>
            </a:r>
            <a:endParaRPr lang="en-US"/>
          </a:p>
        </p:txBody>
      </p:sp>
      <p:sp>
        <p:nvSpPr>
          <p:cNvPr id="3" name="Текст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3"/>
          <p:cNvSpPr>
            <a:spLocks noGrp="1"/>
          </p:cNvSpPr>
          <p:nvPr>
            <p:ph type="dt" sz="half" idx="2"/>
          </p:nvPr>
        </p:nvSpPr>
        <p:spPr>
          <a:xfrm>
            <a:off x="628650" y="635677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AB33D-BC66-41E6-80D2-21F2EC07C33B}" type="datetimeFigureOut">
              <a:rPr lang="en-US" smtClean="0">
                <a:solidFill>
                  <a:prstClr val="black">
                    <a:tint val="75000"/>
                  </a:prstClr>
                </a:solidFill>
              </a:rPr>
              <a:pPr/>
              <a:t>11/28/2025</a:t>
            </a:fld>
            <a:endParaRPr lang="en-US">
              <a:solidFill>
                <a:prstClr val="black">
                  <a:tint val="75000"/>
                </a:prstClr>
              </a:solidFill>
            </a:endParaRPr>
          </a:p>
        </p:txBody>
      </p:sp>
      <p:sp>
        <p:nvSpPr>
          <p:cNvPr id="5" name="Нижний колонтитул 4"/>
          <p:cNvSpPr>
            <a:spLocks noGrp="1"/>
          </p:cNvSpPr>
          <p:nvPr>
            <p:ph type="ftr" sz="quarter" idx="3"/>
          </p:nvPr>
        </p:nvSpPr>
        <p:spPr>
          <a:xfrm>
            <a:off x="3028950" y="635677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Номер слайда 5"/>
          <p:cNvSpPr>
            <a:spLocks noGrp="1"/>
          </p:cNvSpPr>
          <p:nvPr>
            <p:ph type="sldNum" sz="quarter" idx="4"/>
          </p:nvPr>
        </p:nvSpPr>
        <p:spPr>
          <a:xfrm>
            <a:off x="6457950" y="635677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4B76BA-C7E3-410D-9AD5-0721B12933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028198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ru-RU"/>
              <a:t>Образец заголовка</a:t>
            </a:r>
            <a:endParaRPr lang="en-US"/>
          </a:p>
        </p:txBody>
      </p:sp>
      <p:sp>
        <p:nvSpPr>
          <p:cNvPr id="3" name="Текст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3"/>
          <p:cNvSpPr>
            <a:spLocks noGrp="1"/>
          </p:cNvSpPr>
          <p:nvPr>
            <p:ph type="dt" sz="half" idx="2"/>
          </p:nvPr>
        </p:nvSpPr>
        <p:spPr>
          <a:xfrm>
            <a:off x="628650" y="635674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AB33D-BC66-41E6-80D2-21F2EC07C33B}" type="datetimeFigureOut">
              <a:rPr lang="en-US" smtClean="0">
                <a:solidFill>
                  <a:prstClr val="black">
                    <a:tint val="75000"/>
                  </a:prstClr>
                </a:solidFill>
              </a:rPr>
              <a:pPr/>
              <a:t>11/28/2025</a:t>
            </a:fld>
            <a:endParaRPr lang="en-US">
              <a:solidFill>
                <a:prstClr val="black">
                  <a:tint val="75000"/>
                </a:prstClr>
              </a:solidFill>
            </a:endParaRPr>
          </a:p>
        </p:txBody>
      </p:sp>
      <p:sp>
        <p:nvSpPr>
          <p:cNvPr id="5" name="Нижний колонтитул 4"/>
          <p:cNvSpPr>
            <a:spLocks noGrp="1"/>
          </p:cNvSpPr>
          <p:nvPr>
            <p:ph type="ftr" sz="quarter" idx="3"/>
          </p:nvPr>
        </p:nvSpPr>
        <p:spPr>
          <a:xfrm>
            <a:off x="3028950" y="635674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Номер слайда 5"/>
          <p:cNvSpPr>
            <a:spLocks noGrp="1"/>
          </p:cNvSpPr>
          <p:nvPr>
            <p:ph type="sldNum" sz="quarter" idx="4"/>
          </p:nvPr>
        </p:nvSpPr>
        <p:spPr>
          <a:xfrm>
            <a:off x="6457950" y="635674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4B76BA-C7E3-410D-9AD5-0721B12933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4538872"/>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ru-RU"/>
              <a:t>Образец заголовка</a:t>
            </a:r>
            <a:endParaRPr lang="en-US"/>
          </a:p>
        </p:txBody>
      </p:sp>
      <p:sp>
        <p:nvSpPr>
          <p:cNvPr id="3" name="Текст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3"/>
          <p:cNvSpPr>
            <a:spLocks noGrp="1"/>
          </p:cNvSpPr>
          <p:nvPr>
            <p:ph type="dt" sz="half" idx="2"/>
          </p:nvPr>
        </p:nvSpPr>
        <p:spPr>
          <a:xfrm>
            <a:off x="628650" y="635672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AB33D-BC66-41E6-80D2-21F2EC07C33B}" type="datetimeFigureOut">
              <a:rPr lang="en-US" smtClean="0">
                <a:solidFill>
                  <a:prstClr val="black">
                    <a:tint val="75000"/>
                  </a:prstClr>
                </a:solidFill>
              </a:rPr>
              <a:pPr/>
              <a:t>11/28/2025</a:t>
            </a:fld>
            <a:endParaRPr lang="en-US">
              <a:solidFill>
                <a:prstClr val="black">
                  <a:tint val="75000"/>
                </a:prstClr>
              </a:solidFill>
            </a:endParaRPr>
          </a:p>
        </p:txBody>
      </p:sp>
      <p:sp>
        <p:nvSpPr>
          <p:cNvPr id="5" name="Нижний колонтитул 4"/>
          <p:cNvSpPr>
            <a:spLocks noGrp="1"/>
          </p:cNvSpPr>
          <p:nvPr>
            <p:ph type="ftr" sz="quarter" idx="3"/>
          </p:nvPr>
        </p:nvSpPr>
        <p:spPr>
          <a:xfrm>
            <a:off x="3028950" y="635672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Номер слайда 5"/>
          <p:cNvSpPr>
            <a:spLocks noGrp="1"/>
          </p:cNvSpPr>
          <p:nvPr>
            <p:ph type="sldNum" sz="quarter" idx="4"/>
          </p:nvPr>
        </p:nvSpPr>
        <p:spPr>
          <a:xfrm>
            <a:off x="6457950" y="635672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4B76BA-C7E3-410D-9AD5-0721B12933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8925681"/>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uk-UA" altLang="uk-UA"/>
              <a:t>Зразок заголовка</a:t>
            </a:r>
          </a:p>
        </p:txBody>
      </p:sp>
      <p:sp>
        <p:nvSpPr>
          <p:cNvPr id="1027" name="Rectangle 3"/>
          <p:cNvSpPr>
            <a:spLocks noGrp="1" noChangeArrowheads="1"/>
          </p:cNvSpPr>
          <p:nvPr>
            <p:ph type="body" idx="1"/>
          </p:nvPr>
        </p:nvSpPr>
        <p:spPr bwMode="auto">
          <a:xfrm>
            <a:off x="457200" y="1600204"/>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uk-UA" altLang="uk-UA"/>
              <a:t>Зразок тексту</a:t>
            </a:r>
          </a:p>
          <a:p>
            <a:pPr lvl="1"/>
            <a:r>
              <a:rPr lang="uk-UA" altLang="uk-UA"/>
              <a:t>Другий рівень</a:t>
            </a:r>
          </a:p>
          <a:p>
            <a:pPr lvl="2"/>
            <a:r>
              <a:rPr lang="uk-UA" altLang="uk-UA"/>
              <a:t>Третій рівень</a:t>
            </a:r>
          </a:p>
          <a:p>
            <a:pPr lvl="3"/>
            <a:r>
              <a:rPr lang="uk-UA" altLang="uk-UA"/>
              <a:t>Четвертий рівень</a:t>
            </a:r>
          </a:p>
          <a:p>
            <a:pPr lvl="4"/>
            <a:r>
              <a:rPr lang="uk-UA" altLang="uk-UA"/>
              <a:t>П'ятий рівень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fontAlgn="base">
              <a:spcBef>
                <a:spcPct val="0"/>
              </a:spcBef>
              <a:spcAft>
                <a:spcPct val="0"/>
              </a:spcAft>
              <a:defRPr/>
            </a:pPr>
            <a:endParaRPr lang="uk-UA" altLang="x-none">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fontAlgn="base">
              <a:spcBef>
                <a:spcPct val="0"/>
              </a:spcBef>
              <a:spcAft>
                <a:spcPct val="0"/>
              </a:spcAft>
              <a:defRPr/>
            </a:pPr>
            <a:endParaRPr lang="uk-UA" altLang="x-none">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pPr>
            <a:fld id="{238E0C7E-3DE0-4E70-A291-B7B16CEAA468}" type="slidenum">
              <a:rPr lang="uk-UA" altLang="uk-UA" smtClean="0">
                <a:solidFill>
                  <a:srgbClr val="000000"/>
                </a:solidFill>
              </a:rPr>
              <a:pPr fontAlgn="base">
                <a:spcBef>
                  <a:spcPct val="0"/>
                </a:spcBef>
                <a:spcAft>
                  <a:spcPct val="0"/>
                </a:spcAft>
              </a:pPr>
              <a:t>‹№›</a:t>
            </a:fld>
            <a:endParaRPr lang="uk-UA" altLang="uk-UA">
              <a:solidFill>
                <a:srgbClr val="000000"/>
              </a:solidFill>
            </a:endParaRPr>
          </a:p>
        </p:txBody>
      </p:sp>
    </p:spTree>
    <p:extLst>
      <p:ext uri="{BB962C8B-B14F-4D97-AF65-F5344CB8AC3E}">
        <p14:creationId xmlns:p14="http://schemas.microsoft.com/office/powerpoint/2010/main" val="120713480"/>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3.png"/><Relationship Id="rId4" Type="http://schemas.openxmlformats.org/officeDocument/2006/relationships/image" Target="../media/image22.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4.png"/><Relationship Id="rId4" Type="http://schemas.openxmlformats.org/officeDocument/2006/relationships/image" Target="../media/image22.jpeg"/></Relationships>
</file>

<file path=ppt/slides/_rels/slide2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7.jpe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7.jpe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7.jpe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57.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57.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9.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0.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1.xml"/></Relationships>
</file>

<file path=ppt/slides/_rels/slide3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9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4">
            <a:lumMod val="5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51520" y="404665"/>
            <a:ext cx="8712968" cy="1881327"/>
          </a:xfrm>
        </p:spPr>
        <p:txBody>
          <a:bodyPr>
            <a:normAutofit fontScale="90000"/>
          </a:bodyPr>
          <a:lstStyle/>
          <a:p>
            <a:pPr>
              <a:spcBef>
                <a:spcPts val="1200"/>
              </a:spcBef>
            </a:pPr>
            <a:r>
              <a:rPr lang="uk-UA" sz="4700" b="1" dirty="0">
                <a:solidFill>
                  <a:schemeClr val="bg1"/>
                </a:solidFill>
                <a:latin typeface="Book Antiqua" pitchFamily="18" charset="0"/>
              </a:rPr>
              <a:t>Актуальні проблеми філології (І семестр)</a:t>
            </a:r>
            <a:br>
              <a:rPr lang="uk-UA" b="1" dirty="0">
                <a:solidFill>
                  <a:schemeClr val="bg1"/>
                </a:solidFill>
                <a:latin typeface="Book Antiqua" pitchFamily="18" charset="0"/>
              </a:rPr>
            </a:br>
            <a:endParaRPr lang="uk-UA" sz="4000" b="1" dirty="0">
              <a:solidFill>
                <a:schemeClr val="accent5">
                  <a:lumMod val="60000"/>
                  <a:lumOff val="40000"/>
                </a:schemeClr>
              </a:solidFill>
              <a:latin typeface="Times New Roman" pitchFamily="18" charset="0"/>
              <a:cs typeface="Times New Roman" pitchFamily="18" charset="0"/>
            </a:endParaRPr>
          </a:p>
        </p:txBody>
      </p:sp>
      <p:sp>
        <p:nvSpPr>
          <p:cNvPr id="3" name="Подзаголовок 2"/>
          <p:cNvSpPr>
            <a:spLocks noGrp="1"/>
          </p:cNvSpPr>
          <p:nvPr>
            <p:ph type="subTitle" idx="1"/>
          </p:nvPr>
        </p:nvSpPr>
        <p:spPr>
          <a:xfrm>
            <a:off x="179512" y="2571744"/>
            <a:ext cx="8784976" cy="3953600"/>
          </a:xfrm>
        </p:spPr>
        <p:txBody>
          <a:bodyPr>
            <a:normAutofit/>
          </a:bodyPr>
          <a:lstStyle/>
          <a:p>
            <a:r>
              <a:rPr lang="uk-UA" sz="4400" b="1" dirty="0">
                <a:solidFill>
                  <a:schemeClr val="accent5">
                    <a:lumMod val="60000"/>
                    <a:lumOff val="40000"/>
                  </a:schemeClr>
                </a:solidFill>
                <a:latin typeface="Times New Roman" pitchFamily="18" charset="0"/>
                <a:cs typeface="Times New Roman" pitchFamily="18" charset="0"/>
              </a:rPr>
              <a:t>Структура курсу</a:t>
            </a:r>
          </a:p>
          <a:p>
            <a:endParaRPr lang="uk-UA" sz="3400" b="1" dirty="0">
              <a:solidFill>
                <a:schemeClr val="bg1"/>
              </a:solidFill>
              <a:latin typeface="Times New Roman" pitchFamily="18" charset="0"/>
              <a:cs typeface="Times New Roman" pitchFamily="18" charset="0"/>
            </a:endParaRPr>
          </a:p>
          <a:p>
            <a:r>
              <a:rPr lang="uk-UA" sz="3600" b="1" dirty="0">
                <a:solidFill>
                  <a:schemeClr val="bg1"/>
                </a:solidFill>
                <a:latin typeface="Times New Roman" pitchFamily="18" charset="0"/>
                <a:cs typeface="Times New Roman" pitchFamily="18" charset="0"/>
              </a:rPr>
              <a:t>Аудиторна робота (42год) = 7(л) + 14(п)</a:t>
            </a:r>
          </a:p>
          <a:p>
            <a:r>
              <a:rPr lang="uk-UA" sz="3600" b="1" dirty="0">
                <a:solidFill>
                  <a:schemeClr val="bg1"/>
                </a:solidFill>
                <a:latin typeface="Times New Roman" pitchFamily="18" charset="0"/>
                <a:cs typeface="Times New Roman" pitchFamily="18" charset="0"/>
              </a:rPr>
              <a:t>Самостійна робота (</a:t>
            </a:r>
            <a:r>
              <a:rPr lang="en-US" sz="3600" b="1" dirty="0">
                <a:solidFill>
                  <a:schemeClr val="bg1"/>
                </a:solidFill>
                <a:latin typeface="Times New Roman" pitchFamily="18" charset="0"/>
                <a:cs typeface="Times New Roman" pitchFamily="18" charset="0"/>
              </a:rPr>
              <a:t>4</a:t>
            </a:r>
            <a:r>
              <a:rPr lang="uk-UA" sz="3600" b="1" dirty="0">
                <a:solidFill>
                  <a:schemeClr val="bg1"/>
                </a:solidFill>
                <a:latin typeface="Times New Roman" pitchFamily="18" charset="0"/>
                <a:cs typeface="Times New Roman" pitchFamily="18" charset="0"/>
              </a:rPr>
              <a:t>8</a:t>
            </a:r>
            <a:r>
              <a:rPr lang="en-US" sz="3600" b="1" dirty="0">
                <a:solidFill>
                  <a:schemeClr val="bg1"/>
                </a:solidFill>
                <a:latin typeface="Times New Roman" pitchFamily="18" charset="0"/>
                <a:cs typeface="Times New Roman" pitchFamily="18" charset="0"/>
              </a:rPr>
              <a:t> </a:t>
            </a:r>
            <a:r>
              <a:rPr lang="uk-UA" sz="3600" b="1" dirty="0">
                <a:solidFill>
                  <a:schemeClr val="bg1"/>
                </a:solidFill>
                <a:latin typeface="Times New Roman" pitchFamily="18" charset="0"/>
                <a:cs typeface="Times New Roman" pitchFamily="18" charset="0"/>
              </a:rPr>
              <a:t>год.)</a:t>
            </a:r>
          </a:p>
          <a:p>
            <a:r>
              <a:rPr lang="uk-UA" sz="3600" b="1" dirty="0">
                <a:solidFill>
                  <a:schemeClr val="bg1"/>
                </a:solidFill>
                <a:latin typeface="Times New Roman" pitchFamily="18" charset="0"/>
                <a:cs typeface="Times New Roman" pitchFamily="18" charset="0"/>
              </a:rPr>
              <a:t>Екзамен</a:t>
            </a:r>
          </a:p>
          <a:p>
            <a:endParaRPr lang="uk-UA" sz="3400" dirty="0">
              <a:solidFill>
                <a:schemeClr val="tx1"/>
              </a:solidFill>
              <a:latin typeface="Times New Roman" pitchFamily="18" charset="0"/>
              <a:cs typeface="Times New Roman" pitchFamily="18" charset="0"/>
            </a:endParaRPr>
          </a:p>
          <a:p>
            <a:endParaRPr lang="uk-UA"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5038407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b="1" dirty="0">
                <a:latin typeface="Times New Roman" panose="02020603050405020304" pitchFamily="18" charset="0"/>
                <a:cs typeface="Times New Roman" panose="02020603050405020304" pitchFamily="18" charset="0"/>
              </a:rPr>
              <a:t>Бета-</a:t>
            </a:r>
            <a:r>
              <a:rPr lang="uk-UA" b="1" dirty="0" err="1">
                <a:latin typeface="Times New Roman" panose="02020603050405020304" pitchFamily="18" charset="0"/>
                <a:cs typeface="Times New Roman" panose="02020603050405020304" pitchFamily="18" charset="0"/>
              </a:rPr>
              <a:t>рідер</a:t>
            </a:r>
            <a:endParaRPr lang="ru-RU" b="1" dirty="0">
              <a:latin typeface="Times New Roman" panose="02020603050405020304" pitchFamily="18" charset="0"/>
              <a:cs typeface="Times New Roman" panose="02020603050405020304" pitchFamily="18" charset="0"/>
            </a:endParaRPr>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75756" y="1772816"/>
            <a:ext cx="4392488" cy="4887416"/>
          </a:xfrm>
        </p:spPr>
      </p:pic>
    </p:spTree>
    <p:extLst>
      <p:ext uri="{BB962C8B-B14F-4D97-AF65-F5344CB8AC3E}">
        <p14:creationId xmlns:p14="http://schemas.microsoft.com/office/powerpoint/2010/main" val="12126452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b="1" dirty="0">
                <a:latin typeface="Times New Roman" panose="02020603050405020304" pitchFamily="18" charset="0"/>
                <a:cs typeface="Times New Roman" panose="02020603050405020304" pitchFamily="18" charset="0"/>
              </a:rPr>
              <a:t>Бета-</a:t>
            </a:r>
            <a:r>
              <a:rPr lang="uk-UA" b="1" dirty="0" err="1">
                <a:latin typeface="Times New Roman" panose="02020603050405020304" pitchFamily="18" charset="0"/>
                <a:cs typeface="Times New Roman" panose="02020603050405020304" pitchFamily="18" charset="0"/>
              </a:rPr>
              <a:t>рідер</a:t>
            </a:r>
            <a:endParaRPr lang="ru-RU" b="1"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p:txBody>
          <a:bodyPr>
            <a:normAutofit fontScale="92500"/>
          </a:bodyPr>
          <a:lstStyle/>
          <a:p>
            <a:r>
              <a:rPr lang="ru-RU" dirty="0">
                <a:latin typeface="Times New Roman" panose="02020603050405020304" pitchFamily="18" charset="0"/>
                <a:cs typeface="Times New Roman" panose="02020603050405020304" pitchFamily="18" charset="0"/>
              </a:rPr>
              <a:t>Бета-</a:t>
            </a:r>
            <a:r>
              <a:rPr lang="ru-RU" dirty="0" err="1">
                <a:latin typeface="Times New Roman" panose="02020603050405020304" pitchFamily="18" charset="0"/>
                <a:cs typeface="Times New Roman" panose="02020603050405020304" pitchFamily="18" charset="0"/>
              </a:rPr>
              <a:t>рідер</a:t>
            </a:r>
            <a:r>
              <a:rPr lang="ru-RU" dirty="0">
                <a:latin typeface="Times New Roman" panose="02020603050405020304" pitchFamily="18" charset="0"/>
                <a:cs typeface="Times New Roman" panose="02020603050405020304" pitchFamily="18" charset="0"/>
              </a:rPr>
              <a:t> — </a:t>
            </a:r>
            <a:r>
              <a:rPr lang="ru-RU" dirty="0" err="1">
                <a:latin typeface="Times New Roman" panose="02020603050405020304" pitchFamily="18" charset="0"/>
                <a:cs typeface="Times New Roman" panose="02020603050405020304" pitchFamily="18" charset="0"/>
              </a:rPr>
              <a:t>людина</a:t>
            </a:r>
            <a:r>
              <a:rPr lang="ru-RU" dirty="0">
                <a:latin typeface="Times New Roman" panose="02020603050405020304" pitchFamily="18" charset="0"/>
                <a:cs typeface="Times New Roman" panose="02020603050405020304" pitchFamily="18" charset="0"/>
              </a:rPr>
              <a:t>, яка на </a:t>
            </a:r>
            <a:r>
              <a:rPr lang="ru-RU" dirty="0" err="1">
                <a:latin typeface="Times New Roman" panose="02020603050405020304" pitchFamily="18" charset="0"/>
                <a:cs typeface="Times New Roman" panose="02020603050405020304" pitchFamily="18" charset="0"/>
              </a:rPr>
              <a:t>прохання</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письменника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читає</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його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рукопис</a:t>
            </a:r>
            <a:r>
              <a:rPr lang="ru-RU" dirty="0">
                <a:latin typeface="Times New Roman" panose="02020603050405020304" pitchFamily="18" charset="0"/>
                <a:cs typeface="Times New Roman" panose="02020603050405020304" pitchFamily="18" charset="0"/>
              </a:rPr>
              <a:t> перш, </a:t>
            </a:r>
            <a:r>
              <a:rPr lang="ru-RU" dirty="0" err="1">
                <a:latin typeface="Times New Roman" panose="02020603050405020304" pitchFamily="18" charset="0"/>
                <a:cs typeface="Times New Roman" panose="02020603050405020304" pitchFamily="18" charset="0"/>
              </a:rPr>
              <a:t>ніж</a:t>
            </a:r>
            <a:r>
              <a:rPr lang="ru-RU" dirty="0">
                <a:latin typeface="Times New Roman" panose="02020603050405020304" pitchFamily="18" charset="0"/>
                <a:cs typeface="Times New Roman" panose="02020603050405020304" pitchFamily="18" charset="0"/>
              </a:rPr>
              <a:t> текст буде направлений для </a:t>
            </a:r>
            <a:r>
              <a:rPr lang="ru-RU" dirty="0" err="1">
                <a:latin typeface="Times New Roman" panose="02020603050405020304" pitchFamily="18" charset="0"/>
                <a:cs typeface="Times New Roman" panose="02020603050405020304" pitchFamily="18" charset="0"/>
              </a:rPr>
              <a:t>публікації</a:t>
            </a:r>
            <a:r>
              <a:rPr lang="ru-RU" dirty="0">
                <a:latin typeface="Times New Roman" panose="02020603050405020304" pitchFamily="18" charset="0"/>
                <a:cs typeface="Times New Roman" panose="02020603050405020304" pitchFamily="18" charset="0"/>
              </a:rPr>
              <a:t> у </a:t>
            </a:r>
            <a:r>
              <a:rPr lang="ru-RU" dirty="0" err="1">
                <a:latin typeface="Times New Roman" panose="02020603050405020304" pitchFamily="18" charset="0"/>
                <a:cs typeface="Times New Roman" panose="02020603050405020304" pitchFamily="18" charset="0"/>
              </a:rPr>
              <a:t>видавництво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чи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викладений</a:t>
            </a:r>
            <a:r>
              <a:rPr lang="ru-RU" dirty="0">
                <a:latin typeface="Times New Roman" panose="02020603050405020304" pitchFamily="18" charset="0"/>
                <a:cs typeface="Times New Roman" panose="02020603050405020304" pitchFamily="18" charset="0"/>
              </a:rPr>
              <a:t> в </a:t>
            </a:r>
            <a:r>
              <a:rPr lang="ru-RU" dirty="0" err="1">
                <a:latin typeface="Times New Roman" panose="02020603050405020304" pitchFamily="18" charset="0"/>
                <a:cs typeface="Times New Roman" panose="02020603050405020304" pitchFamily="18" charset="0"/>
              </a:rPr>
              <a:t>інтернеті</a:t>
            </a:r>
            <a:r>
              <a:rPr lang="ru-RU" dirty="0">
                <a:latin typeface="Times New Roman" panose="02020603050405020304" pitchFamily="18" charset="0"/>
                <a:cs typeface="Times New Roman" panose="02020603050405020304" pitchFamily="18" charset="0"/>
              </a:rPr>
              <a:t>.</a:t>
            </a:r>
          </a:p>
          <a:p>
            <a:r>
              <a:rPr lang="ru-RU" dirty="0" err="1">
                <a:latin typeface="Times New Roman" panose="02020603050405020304" pitchFamily="18" charset="0"/>
                <a:cs typeface="Times New Roman" panose="02020603050405020304" pitchFamily="18" charset="0"/>
              </a:rPr>
              <a:t>Оцінює</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твір</a:t>
            </a:r>
            <a:r>
              <a:rPr lang="ru-RU" dirty="0">
                <a:latin typeface="Times New Roman" panose="02020603050405020304" pitchFamily="18" charset="0"/>
                <a:cs typeface="Times New Roman" panose="02020603050405020304" pitchFamily="18" charset="0"/>
              </a:rPr>
              <a:t> з точки </a:t>
            </a:r>
            <a:r>
              <a:rPr lang="ru-RU" dirty="0" err="1">
                <a:latin typeface="Times New Roman" panose="02020603050405020304" pitchFamily="18" charset="0"/>
                <a:cs typeface="Times New Roman" panose="02020603050405020304" pitchFamily="18" charset="0"/>
              </a:rPr>
              <a:t>зору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потенційного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читача</a:t>
            </a:r>
            <a:endParaRPr lang="ru-RU" dirty="0">
              <a:latin typeface="Times New Roman" panose="02020603050405020304" pitchFamily="18" charset="0"/>
              <a:cs typeface="Times New Roman" panose="02020603050405020304" pitchFamily="18" charset="0"/>
            </a:endParaRPr>
          </a:p>
          <a:p>
            <a:r>
              <a:rPr lang="ru-RU" dirty="0" err="1">
                <a:latin typeface="Times New Roman" panose="02020603050405020304" pitchFamily="18" charset="0"/>
                <a:cs typeface="Times New Roman" panose="02020603050405020304" pitchFamily="18" charset="0"/>
              </a:rPr>
              <a:t>Звертає</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увагу</a:t>
            </a:r>
            <a:r>
              <a:rPr lang="ru-RU" dirty="0">
                <a:latin typeface="Times New Roman" panose="02020603050405020304" pitchFamily="18" charset="0"/>
                <a:cs typeface="Times New Roman" panose="02020603050405020304" pitchFamily="18" charset="0"/>
              </a:rPr>
              <a:t> на </a:t>
            </a:r>
            <a:r>
              <a:rPr lang="ru-RU" dirty="0" err="1">
                <a:latin typeface="Times New Roman" panose="02020603050405020304" pitchFamily="18" charset="0"/>
                <a:cs typeface="Times New Roman" panose="02020603050405020304" pitchFamily="18" charset="0"/>
              </a:rPr>
              <a:t>нестиковки</a:t>
            </a:r>
            <a:r>
              <a:rPr lang="ru-RU" dirty="0">
                <a:latin typeface="Times New Roman" panose="02020603050405020304" pitchFamily="18" charset="0"/>
                <a:cs typeface="Times New Roman" panose="02020603050405020304" pitchFamily="18" charset="0"/>
              </a:rPr>
              <a:t> в </a:t>
            </a:r>
            <a:r>
              <a:rPr lang="ru-RU" dirty="0" err="1">
                <a:latin typeface="Times New Roman" panose="02020603050405020304" pitchFamily="18" charset="0"/>
                <a:cs typeface="Times New Roman" panose="02020603050405020304" pitchFamily="18" charset="0"/>
              </a:rPr>
              <a:t>сюжеті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похибки</a:t>
            </a:r>
            <a:r>
              <a:rPr lang="ru-RU" dirty="0">
                <a:latin typeface="Times New Roman" panose="02020603050405020304" pitchFamily="18" charset="0"/>
                <a:cs typeface="Times New Roman" panose="02020603050405020304" pitchFamily="18" charset="0"/>
              </a:rPr>
              <a:t> автора</a:t>
            </a:r>
          </a:p>
          <a:p>
            <a:r>
              <a:rPr lang="ru-RU" dirty="0" err="1">
                <a:latin typeface="Times New Roman" panose="02020603050405020304" pitchFamily="18" charset="0"/>
                <a:cs typeface="Times New Roman" panose="02020603050405020304" pitchFamily="18" charset="0"/>
              </a:rPr>
              <a:t>Своїх</a:t>
            </a:r>
            <a:r>
              <a:rPr lang="ru-RU" dirty="0">
                <a:latin typeface="Times New Roman" panose="02020603050405020304" pitchFamily="18" charset="0"/>
                <a:cs typeface="Times New Roman" panose="02020603050405020304" pitchFamily="18" charset="0"/>
              </a:rPr>
              <a:t> бета-</a:t>
            </a:r>
            <a:r>
              <a:rPr lang="ru-RU" dirty="0" err="1">
                <a:latin typeface="Times New Roman" panose="02020603050405020304" pitchFamily="18" charset="0"/>
                <a:cs typeface="Times New Roman" panose="02020603050405020304" pitchFamily="18" charset="0"/>
              </a:rPr>
              <a:t>рідерів</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мають</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навіть</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авторитетні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письменники</a:t>
            </a:r>
            <a:r>
              <a:rPr lang="ru-RU"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6568436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476672"/>
            <a:ext cx="9144000" cy="6084917"/>
          </a:xfrm>
        </p:spPr>
      </p:pic>
    </p:spTree>
    <p:extLst>
      <p:ext uri="{BB962C8B-B14F-4D97-AF65-F5344CB8AC3E}">
        <p14:creationId xmlns:p14="http://schemas.microsoft.com/office/powerpoint/2010/main" val="22147855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a:t>Літературний раб</a:t>
            </a:r>
            <a:endParaRPr lang="ru-RU" dirty="0"/>
          </a:p>
        </p:txBody>
      </p:sp>
      <p:sp>
        <p:nvSpPr>
          <p:cNvPr id="3" name="Объект 2"/>
          <p:cNvSpPr>
            <a:spLocks noGrp="1"/>
          </p:cNvSpPr>
          <p:nvPr>
            <p:ph idx="1"/>
          </p:nvPr>
        </p:nvSpPr>
        <p:spPr/>
        <p:txBody>
          <a:bodyPr>
            <a:normAutofit fontScale="92500" lnSpcReduction="20000"/>
          </a:bodyPr>
          <a:lstStyle/>
          <a:p>
            <a:r>
              <a:rPr lang="ru-RU" dirty="0" err="1">
                <a:latin typeface="Times New Roman" panose="02020603050405020304" pitchFamily="18" charset="0"/>
                <a:cs typeface="Times New Roman" panose="02020603050405020304" pitchFamily="18" charset="0"/>
              </a:rPr>
              <a:t>Літературний</a:t>
            </a:r>
            <a:r>
              <a:rPr lang="ru-RU" dirty="0">
                <a:latin typeface="Times New Roman" panose="02020603050405020304" pitchFamily="18" charset="0"/>
                <a:cs typeface="Times New Roman" panose="02020603050405020304" pitchFamily="18" charset="0"/>
              </a:rPr>
              <a:t> раб </a:t>
            </a:r>
            <a:r>
              <a:rPr lang="ru-RU" dirty="0" err="1">
                <a:latin typeface="Times New Roman" panose="02020603050405020304" pitchFamily="18" charset="0"/>
                <a:cs typeface="Times New Roman" panose="02020603050405020304" pitchFamily="18" charset="0"/>
              </a:rPr>
              <a:t>або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літературний</a:t>
            </a:r>
            <a:r>
              <a:rPr lang="ru-RU" dirty="0">
                <a:latin typeface="Times New Roman" panose="02020603050405020304" pitchFamily="18" charset="0"/>
                <a:cs typeface="Times New Roman" panose="02020603050405020304" pitchFamily="18" charset="0"/>
              </a:rPr>
              <a:t> негр – </a:t>
            </a:r>
            <a:r>
              <a:rPr lang="ru-RU" dirty="0" err="1">
                <a:latin typeface="Times New Roman" panose="02020603050405020304" pitchFamily="18" charset="0"/>
                <a:cs typeface="Times New Roman" panose="02020603050405020304" pitchFamily="18" charset="0"/>
              </a:rPr>
              <a:t>талановита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людина</a:t>
            </a:r>
            <a:r>
              <a:rPr lang="ru-RU" dirty="0">
                <a:latin typeface="Times New Roman" panose="02020603050405020304" pitchFamily="18" charset="0"/>
                <a:cs typeface="Times New Roman" panose="02020603050405020304" pitchFamily="18" charset="0"/>
              </a:rPr>
              <a:t>, яка </a:t>
            </a:r>
            <a:r>
              <a:rPr lang="ru-RU" dirty="0" err="1">
                <a:latin typeface="Times New Roman" panose="02020603050405020304" pitchFamily="18" charset="0"/>
                <a:cs typeface="Times New Roman" panose="02020603050405020304" pitchFamily="18" charset="0"/>
              </a:rPr>
              <a:t>пише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твір</a:t>
            </a:r>
            <a:r>
              <a:rPr lang="ru-RU" dirty="0">
                <a:latin typeface="Times New Roman" panose="02020603050405020304" pitchFamily="18" charset="0"/>
                <a:cs typeface="Times New Roman" panose="02020603050405020304" pitchFamily="18" charset="0"/>
              </a:rPr>
              <a:t> на </a:t>
            </a:r>
            <a:r>
              <a:rPr lang="ru-RU" dirty="0" err="1">
                <a:latin typeface="Times New Roman" panose="02020603050405020304" pitchFamily="18" charset="0"/>
                <a:cs typeface="Times New Roman" panose="02020603050405020304" pitchFamily="18" charset="0"/>
              </a:rPr>
              <a:t>замовлення</a:t>
            </a:r>
            <a:r>
              <a:rPr lang="ru-RU" dirty="0">
                <a:latin typeface="Times New Roman" panose="02020603050405020304" pitchFamily="18" charset="0"/>
                <a:cs typeface="Times New Roman" panose="02020603050405020304" pitchFamily="18" charset="0"/>
              </a:rPr>
              <a:t> , </a:t>
            </a:r>
            <a:r>
              <a:rPr lang="ru-RU" dirty="0" err="1">
                <a:latin typeface="Times New Roman" panose="02020603050405020304" pitchFamily="18" charset="0"/>
                <a:cs typeface="Times New Roman" panose="02020603050405020304" pitchFamily="18" charset="0"/>
              </a:rPr>
              <a:t>щоб</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інша</a:t>
            </a:r>
            <a:r>
              <a:rPr lang="ru-RU" dirty="0">
                <a:latin typeface="Times New Roman" panose="02020603050405020304" pitchFamily="18" charset="0"/>
                <a:cs typeface="Times New Roman" panose="02020603050405020304" pitchFamily="18" charset="0"/>
              </a:rPr>
              <a:t> особа </a:t>
            </a:r>
            <a:r>
              <a:rPr lang="ru-RU" dirty="0" err="1">
                <a:latin typeface="Times New Roman" panose="02020603050405020304" pitchFamily="18" charset="0"/>
                <a:cs typeface="Times New Roman" panose="02020603050405020304" pitchFamily="18" charset="0"/>
              </a:rPr>
              <a:t>надрукувала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його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під</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власним</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іменем</a:t>
            </a:r>
            <a:endParaRPr lang="ru-RU" dirty="0">
              <a:latin typeface="Times New Roman" panose="02020603050405020304" pitchFamily="18" charset="0"/>
              <a:cs typeface="Times New Roman" panose="02020603050405020304" pitchFamily="18" charset="0"/>
            </a:endParaRPr>
          </a:p>
          <a:p>
            <a:r>
              <a:rPr lang="ru-RU" dirty="0">
                <a:latin typeface="Times New Roman" panose="02020603050405020304" pitchFamily="18" charset="0"/>
                <a:cs typeface="Times New Roman" panose="02020603050405020304" pitchFamily="18" charset="0"/>
              </a:rPr>
              <a:t>До </a:t>
            </a:r>
            <a:r>
              <a:rPr lang="ru-RU" dirty="0" err="1">
                <a:latin typeface="Times New Roman" panose="02020603050405020304" pitchFamily="18" charset="0"/>
                <a:cs typeface="Times New Roman" panose="02020603050405020304" pitchFamily="18" charset="0"/>
              </a:rPr>
              <a:t>послуг</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письменників-привидів</a:t>
            </a:r>
            <a:r>
              <a:rPr lang="ru-RU" dirty="0">
                <a:latin typeface="Times New Roman" panose="02020603050405020304" pitchFamily="18" charset="0"/>
                <a:cs typeface="Times New Roman" panose="02020603050405020304" pitchFamily="18" charset="0"/>
              </a:rPr>
              <a:t>» часто </a:t>
            </a:r>
            <a:r>
              <a:rPr lang="ru-RU" dirty="0" err="1">
                <a:latin typeface="Times New Roman" panose="02020603050405020304" pitchFamily="18" charset="0"/>
                <a:cs typeface="Times New Roman" panose="02020603050405020304" pitchFamily="18" charset="0"/>
              </a:rPr>
              <a:t>звертаються</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знаменитості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які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хочуть</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заявити</a:t>
            </a:r>
            <a:r>
              <a:rPr lang="ru-RU" dirty="0">
                <a:latin typeface="Times New Roman" panose="02020603050405020304" pitchFamily="18" charset="0"/>
                <a:cs typeface="Times New Roman" panose="02020603050405020304" pitchFamily="18" charset="0"/>
              </a:rPr>
              <a:t> про себе </a:t>
            </a:r>
            <a:r>
              <a:rPr lang="ru-RU" dirty="0" err="1">
                <a:latin typeface="Times New Roman" panose="02020603050405020304" pitchFamily="18" charset="0"/>
                <a:cs typeface="Times New Roman" panose="02020603050405020304" pitchFamily="18" charset="0"/>
              </a:rPr>
              <a:t>ще</a:t>
            </a:r>
            <a:r>
              <a:rPr lang="ru-RU" dirty="0">
                <a:latin typeface="Times New Roman" panose="02020603050405020304" pitchFamily="18" charset="0"/>
                <a:cs typeface="Times New Roman" panose="02020603050405020304" pitchFamily="18" charset="0"/>
              </a:rPr>
              <a:t> й як </a:t>
            </a:r>
            <a:r>
              <a:rPr lang="ru-RU" dirty="0" err="1">
                <a:latin typeface="Times New Roman" panose="02020603050405020304" pitchFamily="18" charset="0"/>
                <a:cs typeface="Times New Roman" panose="02020603050405020304" pitchFamily="18" charset="0"/>
              </a:rPr>
              <a:t>вправні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літератори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або</a:t>
            </a:r>
            <a:r>
              <a:rPr lang="ru-RU" dirty="0">
                <a:latin typeface="Times New Roman" panose="02020603050405020304" pitchFamily="18" charset="0"/>
                <a:cs typeface="Times New Roman" panose="02020603050405020304" pitchFamily="18" charset="0"/>
              </a:rPr>
              <a:t> ж </a:t>
            </a:r>
            <a:r>
              <a:rPr lang="ru-RU" dirty="0" err="1">
                <a:latin typeface="Times New Roman" panose="02020603050405020304" pitchFamily="18" charset="0"/>
                <a:cs typeface="Times New Roman" panose="02020603050405020304" pitchFamily="18" charset="0"/>
              </a:rPr>
              <a:t>хочуть</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випустити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автобіографію</a:t>
            </a:r>
            <a:endParaRPr lang="ru-RU" dirty="0">
              <a:latin typeface="Times New Roman" panose="02020603050405020304" pitchFamily="18" charset="0"/>
              <a:cs typeface="Times New Roman" panose="02020603050405020304" pitchFamily="18" charset="0"/>
            </a:endParaRPr>
          </a:p>
          <a:p>
            <a:r>
              <a:rPr lang="ru-RU" dirty="0" err="1">
                <a:latin typeface="Times New Roman" panose="02020603050405020304" pitchFamily="18" charset="0"/>
                <a:cs typeface="Times New Roman" panose="02020603050405020304" pitchFamily="18" charset="0"/>
              </a:rPr>
              <a:t>Інколи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літературні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раби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працюють</a:t>
            </a:r>
            <a:r>
              <a:rPr lang="ru-RU" dirty="0">
                <a:latin typeface="Times New Roman" panose="02020603050405020304" pitchFamily="18" charset="0"/>
                <a:cs typeface="Times New Roman" panose="02020603050405020304" pitchFamily="18" charset="0"/>
              </a:rPr>
              <a:t> на </a:t>
            </a:r>
            <a:r>
              <a:rPr lang="ru-RU" dirty="0" err="1">
                <a:latin typeface="Times New Roman" panose="02020603050405020304" pitchFamily="18" charset="0"/>
                <a:cs typeface="Times New Roman" panose="02020603050405020304" pitchFamily="18" charset="0"/>
              </a:rPr>
              <a:t>відомого</a:t>
            </a:r>
            <a:r>
              <a:rPr lang="ru-RU" dirty="0">
                <a:latin typeface="Times New Roman" panose="02020603050405020304" pitchFamily="18" charset="0"/>
                <a:cs typeface="Times New Roman" panose="02020603050405020304" pitchFamily="18" charset="0"/>
              </a:rPr>
              <a:t> автора, </a:t>
            </a:r>
            <a:r>
              <a:rPr lang="ru-RU" dirty="0" err="1">
                <a:latin typeface="Times New Roman" panose="02020603050405020304" pitchFamily="18" charset="0"/>
                <a:cs typeface="Times New Roman" panose="02020603050405020304" pitchFamily="18" charset="0"/>
              </a:rPr>
              <a:t>виконуючи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окремі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види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творчої</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роботи</a:t>
            </a:r>
            <a:r>
              <a:rPr lang="ru-RU" dirty="0">
                <a:latin typeface="Times New Roman" panose="02020603050405020304" pitchFamily="18" charset="0"/>
                <a:cs typeface="Times New Roman" panose="02020603050405020304" pitchFamily="18" charset="0"/>
              </a:rPr>
              <a:t>. </a:t>
            </a:r>
            <a:endParaRPr lang="ru-RU" dirty="0"/>
          </a:p>
        </p:txBody>
      </p:sp>
    </p:spTree>
    <p:extLst>
      <p:ext uri="{BB962C8B-B14F-4D97-AF65-F5344CB8AC3E}">
        <p14:creationId xmlns:p14="http://schemas.microsoft.com/office/powerpoint/2010/main" val="6735611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6" name="Заголовок 5"/>
          <p:cNvSpPr>
            <a:spLocks noGrp="1"/>
          </p:cNvSpPr>
          <p:nvPr>
            <p:ph type="title"/>
          </p:nvPr>
        </p:nvSpPr>
        <p:spPr>
          <a:xfrm>
            <a:off x="457200" y="274638"/>
            <a:ext cx="8229600" cy="634082"/>
          </a:xfrm>
        </p:spPr>
        <p:txBody>
          <a:bodyPr>
            <a:normAutofit fontScale="90000"/>
          </a:bodyPr>
          <a:lstStyle/>
          <a:p>
            <a:r>
              <a:rPr lang="uk-UA" b="1" dirty="0">
                <a:latin typeface="Times New Roman" pitchFamily="18" charset="0"/>
                <a:cs typeface="Times New Roman" pitchFamily="18" charset="0"/>
              </a:rPr>
              <a:t>Іван Драч</a:t>
            </a:r>
          </a:p>
        </p:txBody>
      </p:sp>
      <p:sp>
        <p:nvSpPr>
          <p:cNvPr id="3" name="Объект 2"/>
          <p:cNvSpPr>
            <a:spLocks noGrp="1"/>
          </p:cNvSpPr>
          <p:nvPr>
            <p:ph idx="4294967295"/>
          </p:nvPr>
        </p:nvSpPr>
        <p:spPr>
          <a:xfrm>
            <a:off x="323528" y="1124744"/>
            <a:ext cx="6264696" cy="5544616"/>
          </a:xfrm>
          <a:blipFill>
            <a:blip r:embed="rId2"/>
            <a:tile tx="0" ty="0" sx="100000" sy="100000" flip="none" algn="tl"/>
          </a:blipFill>
        </p:spPr>
        <p:txBody>
          <a:bodyPr>
            <a:normAutofit fontScale="70000" lnSpcReduction="20000"/>
          </a:bodyPr>
          <a:lstStyle/>
          <a:p>
            <a:pPr marL="0" indent="0">
              <a:spcAft>
                <a:spcPts val="600"/>
              </a:spcAft>
              <a:buNone/>
            </a:pPr>
            <a:r>
              <a:rPr lang="uk-UA" sz="3400" b="1" dirty="0">
                <a:latin typeface="Times New Roman" pitchFamily="18" charset="0"/>
                <a:cs typeface="Times New Roman" pitchFamily="18" charset="0"/>
              </a:rPr>
              <a:t>Я </a:t>
            </a:r>
            <a:r>
              <a:rPr lang="uk-UA" sz="3400" b="1" dirty="0">
                <a:solidFill>
                  <a:prstClr val="black"/>
                </a:solidFill>
                <a:latin typeface="Times New Roman" pitchFamily="18" charset="0"/>
                <a:cs typeface="Times New Roman" pitchFamily="18" charset="0"/>
              </a:rPr>
              <a:t>–</a:t>
            </a:r>
            <a:r>
              <a:rPr lang="uk-UA" sz="3400" b="1" dirty="0">
                <a:latin typeface="Times New Roman" pitchFamily="18" charset="0"/>
                <a:cs typeface="Times New Roman" pitchFamily="18" charset="0"/>
              </a:rPr>
              <a:t> цинкова форма. А зміст в мені </a:t>
            </a:r>
            <a:r>
              <a:rPr lang="uk-UA" sz="3400" b="1" dirty="0">
                <a:solidFill>
                  <a:prstClr val="black"/>
                </a:solidFill>
                <a:latin typeface="Times New Roman" pitchFamily="18" charset="0"/>
                <a:cs typeface="Times New Roman" pitchFamily="18" charset="0"/>
              </a:rPr>
              <a:t>–</a:t>
            </a:r>
            <a:r>
              <a:rPr lang="uk-UA" sz="3400" b="1" dirty="0">
                <a:latin typeface="Times New Roman" pitchFamily="18" charset="0"/>
                <a:cs typeface="Times New Roman" pitchFamily="18" charset="0"/>
              </a:rPr>
              <a:t> вишні,</a:t>
            </a:r>
            <a:br>
              <a:rPr lang="uk-UA" sz="3400" b="1" dirty="0">
                <a:latin typeface="Times New Roman" pitchFamily="18" charset="0"/>
                <a:cs typeface="Times New Roman" pitchFamily="18" charset="0"/>
              </a:rPr>
            </a:br>
            <a:r>
              <a:rPr lang="uk-UA" sz="3400" b="1" dirty="0">
                <a:latin typeface="Times New Roman" pitchFamily="18" charset="0"/>
                <a:cs typeface="Times New Roman" pitchFamily="18" charset="0"/>
              </a:rPr>
              <a:t>Терново-огненні запилені кулі,</a:t>
            </a:r>
            <a:br>
              <a:rPr lang="uk-UA" sz="3400" b="1" dirty="0">
                <a:latin typeface="Times New Roman" pitchFamily="18" charset="0"/>
                <a:cs typeface="Times New Roman" pitchFamily="18" charset="0"/>
              </a:rPr>
            </a:br>
            <a:r>
              <a:rPr lang="uk-UA" sz="3400" b="1" dirty="0">
                <a:latin typeface="Times New Roman" pitchFamily="18" charset="0"/>
                <a:cs typeface="Times New Roman" pitchFamily="18" charset="0"/>
              </a:rPr>
              <a:t>Що зорі багряні пили на узвишші</a:t>
            </a:r>
            <a:br>
              <a:rPr lang="uk-UA" sz="3400" b="1" dirty="0">
                <a:latin typeface="Times New Roman" pitchFamily="18" charset="0"/>
                <a:cs typeface="Times New Roman" pitchFamily="18" charset="0"/>
              </a:rPr>
            </a:br>
            <a:r>
              <a:rPr lang="uk-UA" sz="3400" b="1" dirty="0">
                <a:latin typeface="Times New Roman" pitchFamily="18" charset="0"/>
                <a:cs typeface="Times New Roman" pitchFamily="18" charset="0"/>
              </a:rPr>
              <a:t>І зірвані, п’яні лежать, як поснулі.</a:t>
            </a:r>
          </a:p>
          <a:p>
            <a:pPr marL="0" indent="0">
              <a:spcAft>
                <a:spcPts val="600"/>
              </a:spcAft>
              <a:buNone/>
            </a:pPr>
            <a:r>
              <a:rPr lang="uk-UA" sz="3400" b="1" dirty="0">
                <a:latin typeface="Times New Roman" pitchFamily="18" charset="0"/>
                <a:cs typeface="Times New Roman" pitchFamily="18" charset="0"/>
              </a:rPr>
              <a:t>Я </a:t>
            </a:r>
            <a:r>
              <a:rPr lang="uk-UA" sz="3400" b="1" dirty="0">
                <a:solidFill>
                  <a:prstClr val="black"/>
                </a:solidFill>
                <a:latin typeface="Times New Roman" pitchFamily="18" charset="0"/>
                <a:cs typeface="Times New Roman" pitchFamily="18" charset="0"/>
              </a:rPr>
              <a:t>–</a:t>
            </a:r>
            <a:r>
              <a:rPr lang="uk-UA" sz="3400" b="1" dirty="0">
                <a:latin typeface="Times New Roman" pitchFamily="18" charset="0"/>
                <a:cs typeface="Times New Roman" pitchFamily="18" charset="0"/>
              </a:rPr>
              <a:t> цинкова форма. А зміст в мені – груші,</a:t>
            </a:r>
            <a:br>
              <a:rPr lang="uk-UA" sz="3400" b="1" dirty="0">
                <a:latin typeface="Times New Roman" pitchFamily="18" charset="0"/>
                <a:cs typeface="Times New Roman" pitchFamily="18" charset="0"/>
              </a:rPr>
            </a:br>
            <a:r>
              <a:rPr lang="uk-UA" sz="3400" b="1" dirty="0">
                <a:latin typeface="Times New Roman" pitchFamily="18" charset="0"/>
                <a:cs typeface="Times New Roman" pitchFamily="18" charset="0"/>
              </a:rPr>
              <a:t>Суперниці сонця, світильники саду,</a:t>
            </a:r>
            <a:br>
              <a:rPr lang="uk-UA" sz="3400" b="1" dirty="0">
                <a:latin typeface="Times New Roman" pitchFamily="18" charset="0"/>
                <a:cs typeface="Times New Roman" pitchFamily="18" charset="0"/>
              </a:rPr>
            </a:br>
            <a:r>
              <a:rPr lang="uk-UA" sz="3400" b="1" dirty="0">
                <a:latin typeface="Times New Roman" pitchFamily="18" charset="0"/>
                <a:cs typeface="Times New Roman" pitchFamily="18" charset="0"/>
              </a:rPr>
              <a:t>З республіки соків заблукані душі,</a:t>
            </a:r>
            <a:br>
              <a:rPr lang="uk-UA" sz="3400" b="1" dirty="0">
                <a:latin typeface="Times New Roman" pitchFamily="18" charset="0"/>
                <a:cs typeface="Times New Roman" pitchFamily="18" charset="0"/>
              </a:rPr>
            </a:br>
            <a:r>
              <a:rPr lang="uk-UA" sz="3400" b="1" dirty="0">
                <a:latin typeface="Times New Roman" pitchFamily="18" charset="0"/>
                <a:cs typeface="Times New Roman" pitchFamily="18" charset="0"/>
              </a:rPr>
              <a:t>Підібрані в пелени в ніч </a:t>
            </a:r>
            <a:r>
              <a:rPr lang="uk-UA" sz="3400" b="1" dirty="0" err="1">
                <a:latin typeface="Times New Roman" pitchFamily="18" charset="0"/>
                <a:cs typeface="Times New Roman" pitchFamily="18" charset="0"/>
              </a:rPr>
              <a:t>грушепаду</a:t>
            </a:r>
            <a:r>
              <a:rPr lang="uk-UA" sz="3400" b="1" dirty="0">
                <a:latin typeface="Times New Roman" pitchFamily="18" charset="0"/>
                <a:cs typeface="Times New Roman" pitchFamily="18" charset="0"/>
              </a:rPr>
              <a:t>.</a:t>
            </a:r>
          </a:p>
          <a:p>
            <a:pPr marL="0" indent="0">
              <a:spcAft>
                <a:spcPts val="600"/>
              </a:spcAft>
              <a:buNone/>
            </a:pPr>
            <a:r>
              <a:rPr lang="uk-UA" sz="3400" b="1" dirty="0">
                <a:latin typeface="Times New Roman" pitchFamily="18" charset="0"/>
                <a:cs typeface="Times New Roman" pitchFamily="18" charset="0"/>
              </a:rPr>
              <a:t>Я </a:t>
            </a:r>
            <a:r>
              <a:rPr lang="uk-UA" sz="3400" b="1" dirty="0">
                <a:solidFill>
                  <a:prstClr val="black"/>
                </a:solidFill>
                <a:latin typeface="Times New Roman" pitchFamily="18" charset="0"/>
                <a:cs typeface="Times New Roman" pitchFamily="18" charset="0"/>
              </a:rPr>
              <a:t>–</a:t>
            </a:r>
            <a:r>
              <a:rPr lang="uk-UA" sz="3400" b="1" dirty="0">
                <a:latin typeface="Times New Roman" pitchFamily="18" charset="0"/>
                <a:cs typeface="Times New Roman" pitchFamily="18" charset="0"/>
              </a:rPr>
              <a:t> зрізаний конус. А зміст мій до скону</a:t>
            </a:r>
            <a:br>
              <a:rPr lang="uk-UA" sz="3400" b="1" dirty="0">
                <a:latin typeface="Times New Roman" pitchFamily="18" charset="0"/>
                <a:cs typeface="Times New Roman" pitchFamily="18" charset="0"/>
              </a:rPr>
            </a:br>
            <a:r>
              <a:rPr lang="uk-UA" sz="3400" b="1" dirty="0">
                <a:latin typeface="Times New Roman" pitchFamily="18" charset="0"/>
                <a:cs typeface="Times New Roman" pitchFamily="18" charset="0"/>
              </a:rPr>
              <a:t>Все незалежне, що вплине у мене:</a:t>
            </a:r>
            <a:br>
              <a:rPr lang="uk-UA" sz="3400" b="1" dirty="0">
                <a:latin typeface="Times New Roman" pitchFamily="18" charset="0"/>
                <a:cs typeface="Times New Roman" pitchFamily="18" charset="0"/>
              </a:rPr>
            </a:br>
            <a:r>
              <a:rPr lang="uk-UA" sz="3400" b="1" dirty="0">
                <a:latin typeface="Times New Roman" pitchFamily="18" charset="0"/>
                <a:cs typeface="Times New Roman" pitchFamily="18" charset="0"/>
              </a:rPr>
              <a:t>Дині-дубівки чи промені хрону,</a:t>
            </a:r>
            <a:br>
              <a:rPr lang="uk-UA" sz="3400" b="1" dirty="0">
                <a:latin typeface="Times New Roman" pitchFamily="18" charset="0"/>
                <a:cs typeface="Times New Roman" pitchFamily="18" charset="0"/>
              </a:rPr>
            </a:br>
            <a:r>
              <a:rPr lang="uk-UA" sz="3400" b="1" dirty="0">
                <a:latin typeface="Times New Roman" pitchFamily="18" charset="0"/>
                <a:cs typeface="Times New Roman" pitchFamily="18" charset="0"/>
              </a:rPr>
              <a:t>Чи гички хрумтливої тіло зелене.</a:t>
            </a:r>
          </a:p>
          <a:p>
            <a:pPr marL="0" indent="0">
              <a:spcAft>
                <a:spcPts val="600"/>
              </a:spcAft>
              <a:buNone/>
            </a:pPr>
            <a:r>
              <a:rPr lang="uk-UA" sz="3400" b="1" dirty="0">
                <a:latin typeface="Times New Roman" pitchFamily="18" charset="0"/>
                <a:cs typeface="Times New Roman" pitchFamily="18" charset="0"/>
              </a:rPr>
              <a:t>Я </a:t>
            </a:r>
            <a:r>
              <a:rPr lang="uk-UA" sz="3400" b="1" dirty="0">
                <a:solidFill>
                  <a:prstClr val="black"/>
                </a:solidFill>
                <a:latin typeface="Times New Roman" pitchFamily="18" charset="0"/>
                <a:cs typeface="Times New Roman" pitchFamily="18" charset="0"/>
              </a:rPr>
              <a:t>–</a:t>
            </a:r>
            <a:r>
              <a:rPr lang="uk-UA" sz="3400" b="1" dirty="0">
                <a:latin typeface="Times New Roman" pitchFamily="18" charset="0"/>
                <a:cs typeface="Times New Roman" pitchFamily="18" charset="0"/>
              </a:rPr>
              <a:t> цинкова форма. А зміст не від мене.</a:t>
            </a:r>
            <a:br>
              <a:rPr lang="uk-UA" sz="3400" b="1" dirty="0">
                <a:latin typeface="Times New Roman" pitchFamily="18" charset="0"/>
                <a:cs typeface="Times New Roman" pitchFamily="18" charset="0"/>
              </a:rPr>
            </a:br>
            <a:r>
              <a:rPr lang="uk-UA" sz="3400" b="1" dirty="0">
                <a:latin typeface="Times New Roman" pitchFamily="18" charset="0"/>
                <a:cs typeface="Times New Roman" pitchFamily="18" charset="0"/>
              </a:rPr>
              <a:t>Підвладне я часу, підвладне потребам.</a:t>
            </a:r>
            <a:br>
              <a:rPr lang="uk-UA" sz="3400" b="1" dirty="0">
                <a:latin typeface="Times New Roman" pitchFamily="18" charset="0"/>
                <a:cs typeface="Times New Roman" pitchFamily="18" charset="0"/>
              </a:rPr>
            </a:br>
            <a:r>
              <a:rPr lang="uk-UA" sz="3400" b="1" dirty="0">
                <a:latin typeface="Times New Roman" pitchFamily="18" charset="0"/>
                <a:cs typeface="Times New Roman" pitchFamily="18" charset="0"/>
              </a:rPr>
              <a:t>Коли ж я порожнє в бутті цілоденнім,</a:t>
            </a:r>
            <a:br>
              <a:rPr lang="uk-UA" sz="3400" b="1" dirty="0">
                <a:latin typeface="Times New Roman" pitchFamily="18" charset="0"/>
                <a:cs typeface="Times New Roman" pitchFamily="18" charset="0"/>
              </a:rPr>
            </a:br>
            <a:r>
              <a:rPr lang="uk-UA" sz="3400" b="1" dirty="0">
                <a:latin typeface="Times New Roman" pitchFamily="18" charset="0"/>
                <a:cs typeface="Times New Roman" pitchFamily="18" charset="0"/>
              </a:rPr>
              <a:t>Тоді я по вінця насипане небом.</a:t>
            </a:r>
          </a:p>
          <a:p>
            <a:endParaRPr lang="uk-UA" dirty="0">
              <a:latin typeface="Times New Roman" pitchFamily="18" charset="0"/>
              <a:cs typeface="Times New Roman" pitchFamily="18" charset="0"/>
            </a:endParaRPr>
          </a:p>
        </p:txBody>
      </p:sp>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267" y="1988840"/>
            <a:ext cx="2551916" cy="3672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456576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210146"/>
          </a:xfrm>
        </p:spPr>
        <p:txBody>
          <a:bodyPr/>
          <a:lstStyle/>
          <a:p>
            <a:r>
              <a:rPr lang="uk-UA" b="1" dirty="0">
                <a:latin typeface="Times New Roman" pitchFamily="18" charset="0"/>
                <a:cs typeface="Times New Roman" pitchFamily="18" charset="0"/>
              </a:rPr>
              <a:t>Дві філологічні науки</a:t>
            </a:r>
          </a:p>
        </p:txBody>
      </p:sp>
      <p:sp>
        <p:nvSpPr>
          <p:cNvPr id="3" name="Объект 2"/>
          <p:cNvSpPr>
            <a:spLocks noGrp="1"/>
          </p:cNvSpPr>
          <p:nvPr>
            <p:ph idx="1"/>
          </p:nvPr>
        </p:nvSpPr>
        <p:spPr>
          <a:xfrm>
            <a:off x="251521" y="1600200"/>
            <a:ext cx="8712968" cy="4709120"/>
          </a:xfrm>
        </p:spPr>
        <p:txBody>
          <a:bodyPr>
            <a:noAutofit/>
          </a:bodyPr>
          <a:lstStyle/>
          <a:p>
            <a:pPr>
              <a:spcAft>
                <a:spcPts val="600"/>
              </a:spcAft>
            </a:pPr>
            <a:r>
              <a:rPr lang="uk-UA" sz="3600" b="1" dirty="0">
                <a:latin typeface="Times New Roman" pitchFamily="18" charset="0"/>
                <a:cs typeface="Times New Roman" pitchFamily="18" charset="0"/>
              </a:rPr>
              <a:t>Мовознавство (лінгвістика), </a:t>
            </a:r>
            <a:r>
              <a:rPr lang="uk-UA" sz="3600" dirty="0">
                <a:latin typeface="Times New Roman" pitchFamily="18" charset="0"/>
                <a:cs typeface="Times New Roman" pitchFamily="18" charset="0"/>
              </a:rPr>
              <a:t>що вивчає мову в усіх формах її прояву, її природу, структуру,розвиток та функціонування.</a:t>
            </a:r>
          </a:p>
          <a:p>
            <a:pPr>
              <a:spcAft>
                <a:spcPts val="600"/>
              </a:spcAft>
            </a:pPr>
            <a:r>
              <a:rPr lang="uk-UA" sz="3600" b="1" dirty="0">
                <a:latin typeface="Times New Roman" pitchFamily="18" charset="0"/>
                <a:cs typeface="Times New Roman" pitchFamily="18" charset="0"/>
              </a:rPr>
              <a:t>Літературознавство, </a:t>
            </a:r>
            <a:r>
              <a:rPr lang="uk-UA" sz="3600" dirty="0">
                <a:latin typeface="Times New Roman" pitchFamily="18" charset="0"/>
                <a:cs typeface="Times New Roman" pitchFamily="18" charset="0"/>
              </a:rPr>
              <a:t>що вивчає художню літературу та процес її творення і розвитку.</a:t>
            </a:r>
            <a:r>
              <a:rPr lang="de-DE" sz="3600" i="1" dirty="0">
                <a:latin typeface="Times New Roman" pitchFamily="18" charset="0"/>
                <a:cs typeface="Times New Roman" pitchFamily="18" charset="0"/>
              </a:rPr>
              <a:t> </a:t>
            </a:r>
            <a:r>
              <a:rPr lang="uk-UA" sz="3600" dirty="0">
                <a:latin typeface="Times New Roman" pitchFamily="18" charset="0"/>
                <a:cs typeface="Times New Roman" pitchFamily="18" charset="0"/>
              </a:rPr>
              <a:t>Від нім. </a:t>
            </a:r>
            <a:r>
              <a:rPr lang="de-DE" sz="3600" i="1" dirty="0">
                <a:latin typeface="Times New Roman" pitchFamily="18" charset="0"/>
                <a:cs typeface="Times New Roman" pitchFamily="18" charset="0"/>
              </a:rPr>
              <a:t>Literaturwissenschaft</a:t>
            </a:r>
            <a:r>
              <a:rPr lang="uk-UA" sz="3600" dirty="0">
                <a:latin typeface="Times New Roman" pitchFamily="18" charset="0"/>
                <a:cs typeface="Times New Roman" pitchFamily="18" charset="0"/>
              </a:rPr>
              <a:t> (вперше вжите Ернстом </a:t>
            </a:r>
            <a:r>
              <a:rPr lang="uk-UA" sz="3600" dirty="0" err="1">
                <a:latin typeface="Times New Roman" pitchFamily="18" charset="0"/>
                <a:cs typeface="Times New Roman" pitchFamily="18" charset="0"/>
              </a:rPr>
              <a:t>Ельстером</a:t>
            </a:r>
            <a:r>
              <a:rPr lang="uk-UA" sz="3600" dirty="0">
                <a:latin typeface="Times New Roman" pitchFamily="18" charset="0"/>
                <a:cs typeface="Times New Roman" pitchFamily="18" charset="0"/>
              </a:rPr>
              <a:t>, 1897); </a:t>
            </a:r>
            <a:r>
              <a:rPr lang="en-US" sz="3600" i="1" dirty="0">
                <a:latin typeface="Times New Roman" pitchFamily="18" charset="0"/>
                <a:cs typeface="Times New Roman" pitchFamily="18" charset="0"/>
              </a:rPr>
              <a:t>Literary Studies</a:t>
            </a:r>
            <a:r>
              <a:rPr lang="uk-UA" sz="3600" dirty="0">
                <a:latin typeface="Times New Roman" pitchFamily="18" charset="0"/>
                <a:cs typeface="Times New Roman" pitchFamily="18" charset="0"/>
              </a:rPr>
              <a:t>.</a:t>
            </a:r>
          </a:p>
        </p:txBody>
      </p:sp>
    </p:spTree>
    <p:extLst>
      <p:ext uri="{BB962C8B-B14F-4D97-AF65-F5344CB8AC3E}">
        <p14:creationId xmlns:p14="http://schemas.microsoft.com/office/powerpoint/2010/main" val="20547820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 b="1" dirty="0">
                <a:latin typeface="Times New Roman" panose="02020603050405020304" pitchFamily="18" charset="0"/>
                <a:cs typeface="Times New Roman" panose="02020603050405020304" pitchFamily="18" charset="0"/>
              </a:rPr>
              <a:t>Розвиток критичного мислення</a:t>
            </a:r>
            <a:endParaRPr lang="ru-RU" b="1" dirty="0">
              <a:latin typeface="Times New Roman" panose="02020603050405020304" pitchFamily="18" charset="0"/>
              <a:cs typeface="Times New Roman" panose="02020603050405020304" pitchFamily="18" charset="0"/>
            </a:endParaRPr>
          </a:p>
        </p:txBody>
      </p:sp>
      <p:pic>
        <p:nvPicPr>
          <p:cNvPr id="4" name="videoplayback">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37665033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uk-UA" b="1" dirty="0">
                <a:latin typeface="Times New Roman" pitchFamily="18" charset="0"/>
                <a:cs typeface="Times New Roman" pitchFamily="18" charset="0"/>
              </a:rPr>
              <a:t>Дисциплінарна парадигма літературознавства</a:t>
            </a:r>
          </a:p>
        </p:txBody>
      </p:sp>
      <p:sp>
        <p:nvSpPr>
          <p:cNvPr id="3" name="Объект 2"/>
          <p:cNvSpPr>
            <a:spLocks noGrp="1"/>
          </p:cNvSpPr>
          <p:nvPr>
            <p:ph idx="1"/>
          </p:nvPr>
        </p:nvSpPr>
        <p:spPr>
          <a:xfrm>
            <a:off x="251520" y="1772816"/>
            <a:ext cx="8640960" cy="4824536"/>
          </a:xfrm>
        </p:spPr>
        <p:txBody>
          <a:bodyPr>
            <a:normAutofit fontScale="92500"/>
          </a:bodyPr>
          <a:lstStyle/>
          <a:p>
            <a:r>
              <a:rPr lang="uk-UA" b="1" dirty="0">
                <a:latin typeface="Times New Roman" pitchFamily="18" charset="0"/>
                <a:cs typeface="Times New Roman" pitchFamily="18" charset="0"/>
              </a:rPr>
              <a:t>Літературознавство</a:t>
            </a:r>
            <a:r>
              <a:rPr lang="uk-UA" dirty="0">
                <a:latin typeface="Times New Roman" pitchFamily="18" charset="0"/>
                <a:cs typeface="Times New Roman" pitchFamily="18" charset="0"/>
              </a:rPr>
              <a:t> – одна з двох філологічних наук, яка вивчає природу літературної творчості та мистецтво слова як її продукт</a:t>
            </a:r>
          </a:p>
          <a:p>
            <a:r>
              <a:rPr lang="uk-UA" b="1" dirty="0">
                <a:latin typeface="Times New Roman" pitchFamily="18" charset="0"/>
                <a:cs typeface="Times New Roman" pitchFamily="18" charset="0"/>
              </a:rPr>
              <a:t>Основні дисципліни літературознавства</a:t>
            </a:r>
            <a:r>
              <a:rPr lang="uk-UA" dirty="0">
                <a:latin typeface="Times New Roman" pitchFamily="18" charset="0"/>
                <a:cs typeface="Times New Roman" pitchFamily="18" charset="0"/>
              </a:rPr>
              <a:t>: історія літератури, теорія літератури, літературно-художня критика, компаративістика.</a:t>
            </a:r>
          </a:p>
          <a:p>
            <a:r>
              <a:rPr lang="uk-UA" b="1" dirty="0">
                <a:latin typeface="Times New Roman" pitchFamily="18" charset="0"/>
                <a:cs typeface="Times New Roman" pitchFamily="18" charset="0"/>
              </a:rPr>
              <a:t>Допоміжні дисципліни</a:t>
            </a:r>
            <a:r>
              <a:rPr lang="uk-UA" dirty="0">
                <a:latin typeface="Times New Roman" pitchFamily="18" charset="0"/>
                <a:cs typeface="Times New Roman" pitchFamily="18" charset="0"/>
              </a:rPr>
              <a:t>: текстологія, джерелознавство, бібліографія, літературна історіографія, палеографія. </a:t>
            </a:r>
          </a:p>
          <a:p>
            <a:endParaRPr lang="uk-UA" sz="2000" dirty="0">
              <a:latin typeface="Times New Roman" pitchFamily="18" charset="0"/>
              <a:cs typeface="Times New Roman" pitchFamily="18" charset="0"/>
            </a:endParaRPr>
          </a:p>
          <a:p>
            <a:endParaRPr lang="uk-UA" sz="1400" dirty="0"/>
          </a:p>
        </p:txBody>
      </p:sp>
    </p:spTree>
    <p:extLst>
      <p:ext uri="{BB962C8B-B14F-4D97-AF65-F5344CB8AC3E}">
        <p14:creationId xmlns:p14="http://schemas.microsoft.com/office/powerpoint/2010/main" val="35012936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B050">
            <a:alpha val="11000"/>
          </a:srgb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116632"/>
            <a:ext cx="8640960" cy="1224136"/>
          </a:xfrm>
        </p:spPr>
        <p:txBody>
          <a:bodyPr>
            <a:noAutofit/>
          </a:bodyPr>
          <a:lstStyle/>
          <a:p>
            <a:r>
              <a:rPr lang="uk-UA" sz="3200" b="1" dirty="0" err="1">
                <a:latin typeface="Times New Roman" pitchFamily="18" charset="0"/>
                <a:cs typeface="Times New Roman" pitchFamily="18" charset="0"/>
              </a:rPr>
              <a:t>Міждисциплінарність</a:t>
            </a:r>
            <a:r>
              <a:rPr lang="uk-UA" sz="3200" b="1" dirty="0">
                <a:latin typeface="Times New Roman" pitchFamily="18" charset="0"/>
                <a:cs typeface="Times New Roman" pitchFamily="18" charset="0"/>
              </a:rPr>
              <a:t> як модус буття сучасного літературознавства</a:t>
            </a:r>
          </a:p>
        </p:txBody>
      </p:sp>
      <p:sp>
        <p:nvSpPr>
          <p:cNvPr id="3" name="Объект 2"/>
          <p:cNvSpPr>
            <a:spLocks noGrp="1"/>
          </p:cNvSpPr>
          <p:nvPr>
            <p:ph idx="1"/>
          </p:nvPr>
        </p:nvSpPr>
        <p:spPr>
          <a:xfrm>
            <a:off x="395536" y="1412776"/>
            <a:ext cx="8496944" cy="5112568"/>
          </a:xfrm>
        </p:spPr>
        <p:txBody>
          <a:bodyPr>
            <a:noAutofit/>
          </a:bodyPr>
          <a:lstStyle/>
          <a:p>
            <a:pPr marL="0" indent="0">
              <a:lnSpc>
                <a:spcPct val="95000"/>
              </a:lnSpc>
              <a:spcBef>
                <a:spcPts val="0"/>
              </a:spcBef>
              <a:spcAft>
                <a:spcPts val="300"/>
              </a:spcAft>
              <a:buNone/>
            </a:pPr>
            <a:r>
              <a:rPr lang="uk-UA" sz="2400" b="1" dirty="0">
                <a:latin typeface="Times New Roman" pitchFamily="18" charset="0"/>
                <a:cs typeface="Times New Roman" pitchFamily="18" charset="0"/>
              </a:rPr>
              <a:t>     </a:t>
            </a:r>
            <a:r>
              <a:rPr lang="en-US" sz="2400" b="1" spc="-10" dirty="0">
                <a:latin typeface="Times New Roman" pitchFamily="18" charset="0"/>
                <a:cs typeface="Times New Roman" pitchFamily="18" charset="0"/>
              </a:rPr>
              <a:t>Literary Studies</a:t>
            </a:r>
            <a:r>
              <a:rPr lang="en-US" sz="2400" spc="-10" dirty="0">
                <a:latin typeface="Times New Roman" pitchFamily="18" charset="0"/>
                <a:cs typeface="Times New Roman" pitchFamily="18" charset="0"/>
              </a:rPr>
              <a:t> is the study of written works of the imagination, of which poetry, drama and narrative fiction constitute today the most familiar types or genres. </a:t>
            </a:r>
          </a:p>
          <a:p>
            <a:pPr marL="0" indent="0">
              <a:lnSpc>
                <a:spcPct val="95000"/>
              </a:lnSpc>
              <a:spcBef>
                <a:spcPts val="0"/>
              </a:spcBef>
              <a:spcAft>
                <a:spcPts val="300"/>
              </a:spcAft>
              <a:buNone/>
            </a:pPr>
            <a:r>
              <a:rPr lang="uk-UA" sz="2400" spc="-10" dirty="0">
                <a:latin typeface="Times New Roman" pitchFamily="18" charset="0"/>
                <a:cs typeface="Times New Roman" pitchFamily="18" charset="0"/>
              </a:rPr>
              <a:t>     </a:t>
            </a:r>
            <a:r>
              <a:rPr lang="en-US" sz="2400" spc="-10" dirty="0">
                <a:latin typeface="Times New Roman" pitchFamily="18" charset="0"/>
                <a:cs typeface="Times New Roman" pitchFamily="18" charset="0"/>
              </a:rPr>
              <a:t>Today it is seen as a more complex matter, as a set of methods for examining the richness and diversity of experience through unusual uses of language, through a language that we recognize as different from everyday language and that thereby aspires to produce a reflection </a:t>
            </a:r>
            <a:r>
              <a:rPr lang="en-US" sz="2400" b="1" spc="-10" dirty="0">
                <a:latin typeface="Times New Roman" pitchFamily="18" charset="0"/>
                <a:cs typeface="Times New Roman" pitchFamily="18" charset="0"/>
              </a:rPr>
              <a:t>of</a:t>
            </a:r>
            <a:r>
              <a:rPr lang="en-US" sz="2400" spc="-10" dirty="0">
                <a:latin typeface="Times New Roman" pitchFamily="18" charset="0"/>
                <a:cs typeface="Times New Roman" pitchFamily="18" charset="0"/>
              </a:rPr>
              <a:t> and </a:t>
            </a:r>
            <a:r>
              <a:rPr lang="en-US" sz="2400" b="1" spc="-10" dirty="0">
                <a:latin typeface="Times New Roman" pitchFamily="18" charset="0"/>
                <a:cs typeface="Times New Roman" pitchFamily="18" charset="0"/>
              </a:rPr>
              <a:t>on</a:t>
            </a:r>
            <a:r>
              <a:rPr lang="en-US" sz="2400" spc="-10" dirty="0">
                <a:latin typeface="Times New Roman" pitchFamily="18" charset="0"/>
                <a:cs typeface="Times New Roman" pitchFamily="18" charset="0"/>
              </a:rPr>
              <a:t> the world not available to us otherwise. </a:t>
            </a:r>
          </a:p>
          <a:p>
            <a:pPr marL="0" indent="0">
              <a:lnSpc>
                <a:spcPct val="95000"/>
              </a:lnSpc>
              <a:spcBef>
                <a:spcPts val="0"/>
              </a:spcBef>
              <a:spcAft>
                <a:spcPts val="300"/>
              </a:spcAft>
              <a:buNone/>
            </a:pPr>
            <a:r>
              <a:rPr lang="uk-UA" sz="2400" spc="-10" dirty="0">
                <a:latin typeface="Times New Roman" pitchFamily="18" charset="0"/>
                <a:cs typeface="Times New Roman" pitchFamily="18" charset="0"/>
              </a:rPr>
              <a:t>     </a:t>
            </a:r>
            <a:r>
              <a:rPr lang="en-US" sz="2400" spc="-10" dirty="0">
                <a:latin typeface="Times New Roman" pitchFamily="18" charset="0"/>
                <a:cs typeface="Times New Roman" pitchFamily="18" charset="0"/>
              </a:rPr>
              <a:t>As such, literary works are also primary documents for investigating national histories, world events, the individual psyche, race, class, gender, science, economics, religion, the natural world, leisure and the other arts. Because literary studies engages with countless other disciplines, it is among the most interdisciplinary of any field of study.</a:t>
            </a:r>
            <a:endParaRPr lang="uk-UA" sz="2400" spc="-10" dirty="0">
              <a:latin typeface="Times New Roman" pitchFamily="18" charset="0"/>
              <a:cs typeface="Times New Roman" pitchFamily="18" charset="0"/>
            </a:endParaRPr>
          </a:p>
        </p:txBody>
      </p:sp>
    </p:spTree>
    <p:extLst>
      <p:ext uri="{BB962C8B-B14F-4D97-AF65-F5344CB8AC3E}">
        <p14:creationId xmlns:p14="http://schemas.microsoft.com/office/powerpoint/2010/main" val="483450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6000"/>
          </a:blip>
          <a:srcRect/>
          <a:tile tx="0" ty="0" sx="100000" sy="100000" flip="none" algn="tl"/>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274638"/>
            <a:ext cx="8640960" cy="1143000"/>
          </a:xfrm>
        </p:spPr>
        <p:txBody>
          <a:bodyPr>
            <a:normAutofit fontScale="90000"/>
          </a:bodyPr>
          <a:lstStyle/>
          <a:p>
            <a:r>
              <a:rPr lang="uk-UA" b="1" dirty="0">
                <a:latin typeface="Times New Roman" pitchFamily="18" charset="0"/>
                <a:cs typeface="Times New Roman" pitchFamily="18" charset="0"/>
              </a:rPr>
              <a:t>Література та історія:</a:t>
            </a:r>
            <a:br>
              <a:rPr lang="uk-UA" b="1" dirty="0">
                <a:latin typeface="Times New Roman" pitchFamily="18" charset="0"/>
                <a:cs typeface="Times New Roman" pitchFamily="18" charset="0"/>
              </a:rPr>
            </a:br>
            <a:r>
              <a:rPr lang="uk-UA" b="1" dirty="0">
                <a:latin typeface="Times New Roman" pitchFamily="18" charset="0"/>
                <a:cs typeface="Times New Roman" pitchFamily="18" charset="0"/>
              </a:rPr>
              <a:t> форми діалогу</a:t>
            </a:r>
          </a:p>
        </p:txBody>
      </p:sp>
      <p:sp>
        <p:nvSpPr>
          <p:cNvPr id="3" name="Объект 2"/>
          <p:cNvSpPr>
            <a:spLocks noGrp="1"/>
          </p:cNvSpPr>
          <p:nvPr>
            <p:ph idx="1"/>
          </p:nvPr>
        </p:nvSpPr>
        <p:spPr>
          <a:xfrm>
            <a:off x="457200" y="1772816"/>
            <a:ext cx="8229600" cy="4752528"/>
          </a:xfrm>
        </p:spPr>
        <p:txBody>
          <a:bodyPr>
            <a:normAutofit fontScale="92500" lnSpcReduction="10000"/>
          </a:bodyPr>
          <a:lstStyle/>
          <a:p>
            <a:r>
              <a:rPr lang="uk-UA" b="1" dirty="0">
                <a:latin typeface="Times New Roman" pitchFamily="18" charset="0"/>
                <a:cs typeface="Times New Roman" pitchFamily="18" charset="0"/>
              </a:rPr>
              <a:t>Об'єктивно/суб'єктивне відтворення фактів;</a:t>
            </a:r>
          </a:p>
          <a:p>
            <a:r>
              <a:rPr lang="uk-UA" b="1" dirty="0">
                <a:latin typeface="Times New Roman" pitchFamily="18" charset="0"/>
                <a:cs typeface="Times New Roman" pitchFamily="18" charset="0"/>
              </a:rPr>
              <a:t>Авторська інтерпретація історичних фактів за допомогою домислу і вимислу;</a:t>
            </a:r>
          </a:p>
          <a:p>
            <a:r>
              <a:rPr lang="uk-UA" b="1" dirty="0">
                <a:latin typeface="Times New Roman" pitchFamily="18" charset="0"/>
                <a:cs typeface="Times New Roman" pitchFamily="18" charset="0"/>
              </a:rPr>
              <a:t>Формування міфів через літературні тексти;</a:t>
            </a:r>
          </a:p>
          <a:p>
            <a:r>
              <a:rPr lang="uk-UA" b="1" dirty="0">
                <a:latin typeface="Times New Roman" pitchFamily="18" charset="0"/>
                <a:cs typeface="Times New Roman" pitchFamily="18" charset="0"/>
              </a:rPr>
              <a:t>Акцентування загальнолюдського через історичне/псевдоісторичне </a:t>
            </a:r>
            <a:r>
              <a:rPr lang="uk-UA" b="1" dirty="0" err="1">
                <a:latin typeface="Times New Roman" pitchFamily="18" charset="0"/>
                <a:cs typeface="Times New Roman" pitchFamily="18" charset="0"/>
              </a:rPr>
              <a:t>прецедентальне</a:t>
            </a:r>
            <a:endParaRPr lang="uk-UA" b="1" dirty="0">
              <a:latin typeface="Times New Roman" pitchFamily="18" charset="0"/>
              <a:cs typeface="Times New Roman" pitchFamily="18" charset="0"/>
            </a:endParaRPr>
          </a:p>
          <a:p>
            <a:r>
              <a:rPr lang="uk-UA" b="1" dirty="0">
                <a:latin typeface="Times New Roman" pitchFamily="18" charset="0"/>
                <a:cs typeface="Times New Roman" pitchFamily="18" charset="0"/>
              </a:rPr>
              <a:t>Історичний літературний сюжет як застереження;</a:t>
            </a:r>
          </a:p>
        </p:txBody>
      </p:sp>
    </p:spTree>
    <p:extLst>
      <p:ext uri="{BB962C8B-B14F-4D97-AF65-F5344CB8AC3E}">
        <p14:creationId xmlns:p14="http://schemas.microsoft.com/office/powerpoint/2010/main" val="14273421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0034" y="285728"/>
            <a:ext cx="8229600" cy="1143000"/>
          </a:xfrm>
        </p:spPr>
        <p:txBody>
          <a:bodyPr/>
          <a:lstStyle/>
          <a:p>
            <a:r>
              <a:rPr lang="uk-UA" b="1" dirty="0">
                <a:solidFill>
                  <a:schemeClr val="accent1">
                    <a:lumMod val="40000"/>
                    <a:lumOff val="60000"/>
                  </a:schemeClr>
                </a:solidFill>
                <a:latin typeface="Times New Roman" pitchFamily="18" charset="0"/>
                <a:cs typeface="Times New Roman" pitchFamily="18" charset="0"/>
              </a:rPr>
              <a:t>КРИТЕРІЇ ОЦІНЮВАН</a:t>
            </a:r>
            <a:r>
              <a:rPr lang="uk-UA" dirty="0">
                <a:solidFill>
                  <a:schemeClr val="accent1">
                    <a:lumMod val="40000"/>
                    <a:lumOff val="60000"/>
                  </a:schemeClr>
                </a:solidFill>
              </a:rPr>
              <a:t>НЯ</a:t>
            </a:r>
          </a:p>
        </p:txBody>
      </p:sp>
      <p:sp>
        <p:nvSpPr>
          <p:cNvPr id="3" name="Содержимое 2"/>
          <p:cNvSpPr>
            <a:spLocks noGrp="1"/>
          </p:cNvSpPr>
          <p:nvPr>
            <p:ph idx="1"/>
          </p:nvPr>
        </p:nvSpPr>
        <p:spPr>
          <a:xfrm>
            <a:off x="457200" y="1600204"/>
            <a:ext cx="8543956" cy="4525963"/>
          </a:xfrm>
        </p:spPr>
        <p:txBody>
          <a:bodyPr>
            <a:normAutofit fontScale="85000" lnSpcReduction="10000"/>
          </a:bodyPr>
          <a:lstStyle/>
          <a:p>
            <a:r>
              <a:rPr lang="uk-UA" b="1" dirty="0">
                <a:solidFill>
                  <a:schemeClr val="bg1"/>
                </a:solidFill>
                <a:latin typeface="Times New Roman" pitchFamily="18" charset="0"/>
                <a:cs typeface="Times New Roman" pitchFamily="18" charset="0"/>
              </a:rPr>
              <a:t>Тести за матеріалами лекцій та с. р. – 30 балів</a:t>
            </a:r>
          </a:p>
          <a:p>
            <a:r>
              <a:rPr lang="uk-UA" b="1" dirty="0">
                <a:solidFill>
                  <a:schemeClr val="bg1"/>
                </a:solidFill>
                <a:latin typeface="Times New Roman" pitchFamily="18" charset="0"/>
                <a:cs typeface="Times New Roman" pitchFamily="18" charset="0"/>
              </a:rPr>
              <a:t>Семінарські заняття – 2 х </a:t>
            </a:r>
            <a:r>
              <a:rPr lang="en-US" b="1" dirty="0">
                <a:solidFill>
                  <a:schemeClr val="bg1"/>
                </a:solidFill>
                <a:latin typeface="Times New Roman" pitchFamily="18" charset="0"/>
                <a:cs typeface="Times New Roman" pitchFamily="18" charset="0"/>
              </a:rPr>
              <a:t>1</a:t>
            </a:r>
            <a:r>
              <a:rPr lang="uk-UA" b="1" dirty="0">
                <a:solidFill>
                  <a:schemeClr val="bg1"/>
                </a:solidFill>
                <a:latin typeface="Times New Roman" pitchFamily="18" charset="0"/>
                <a:cs typeface="Times New Roman" pitchFamily="18" charset="0"/>
              </a:rPr>
              <a:t>4= 28 балів</a:t>
            </a:r>
          </a:p>
          <a:p>
            <a:r>
              <a:rPr lang="uk-UA" b="1" dirty="0">
                <a:solidFill>
                  <a:schemeClr val="bg1"/>
                </a:solidFill>
                <a:latin typeface="Times New Roman" pitchFamily="18" charset="0"/>
                <a:cs typeface="Times New Roman" pitchFamily="18" charset="0"/>
              </a:rPr>
              <a:t>Презентація на семінарі– 5 балів</a:t>
            </a:r>
            <a:endParaRPr lang="en-US" b="1" dirty="0">
              <a:solidFill>
                <a:schemeClr val="bg1"/>
              </a:solidFill>
              <a:latin typeface="Times New Roman" pitchFamily="18" charset="0"/>
              <a:cs typeface="Times New Roman" pitchFamily="18" charset="0"/>
            </a:endParaRPr>
          </a:p>
          <a:p>
            <a:r>
              <a:rPr lang="uk-UA" b="1" dirty="0" err="1">
                <a:solidFill>
                  <a:schemeClr val="bg1"/>
                </a:solidFill>
                <a:latin typeface="Times New Roman" pitchFamily="18" charset="0"/>
                <a:cs typeface="Times New Roman" pitchFamily="18" charset="0"/>
              </a:rPr>
              <a:t>Проєкт</a:t>
            </a:r>
            <a:r>
              <a:rPr lang="uk-UA" b="1" dirty="0">
                <a:solidFill>
                  <a:schemeClr val="bg1"/>
                </a:solidFill>
                <a:latin typeface="Times New Roman" pitchFamily="18" charset="0"/>
                <a:cs typeface="Times New Roman" pitchFamily="18" charset="0"/>
              </a:rPr>
              <a:t> і його захист на семінарі -5+2=7</a:t>
            </a:r>
          </a:p>
          <a:p>
            <a:r>
              <a:rPr lang="uk-UA" b="1" dirty="0">
                <a:solidFill>
                  <a:schemeClr val="bg1"/>
                </a:solidFill>
                <a:latin typeface="Times New Roman" pitchFamily="18" charset="0"/>
                <a:cs typeface="Times New Roman" pitchFamily="18" charset="0"/>
              </a:rPr>
              <a:t>Участь у дискусії =2 під час практичного заняття</a:t>
            </a:r>
          </a:p>
          <a:p>
            <a:r>
              <a:rPr lang="uk-UA" b="1" dirty="0">
                <a:solidFill>
                  <a:schemeClr val="bg1"/>
                </a:solidFill>
                <a:latin typeface="Times New Roman" pitchFamily="18" charset="0"/>
                <a:cs typeface="Times New Roman" pitchFamily="18" charset="0"/>
              </a:rPr>
              <a:t>Протягом семестру студент має набрати мінімум 35 балів для допуску на екзамен</a:t>
            </a:r>
          </a:p>
          <a:p>
            <a:r>
              <a:rPr lang="uk-UA" b="1" dirty="0">
                <a:solidFill>
                  <a:schemeClr val="bg1"/>
                </a:solidFill>
                <a:latin typeface="Times New Roman" pitchFamily="18" charset="0"/>
                <a:cs typeface="Times New Roman" pitchFamily="18" charset="0"/>
              </a:rPr>
              <a:t>Індивідуальна дослідницьке завдання – </a:t>
            </a:r>
            <a:r>
              <a:rPr lang="en-US" b="1" dirty="0">
                <a:solidFill>
                  <a:schemeClr val="bg1"/>
                </a:solidFill>
                <a:latin typeface="Times New Roman" pitchFamily="18" charset="0"/>
                <a:cs typeface="Times New Roman" pitchFamily="18" charset="0"/>
              </a:rPr>
              <a:t>20</a:t>
            </a:r>
            <a:r>
              <a:rPr lang="uk-UA" b="1" dirty="0">
                <a:solidFill>
                  <a:schemeClr val="bg1"/>
                </a:solidFill>
                <a:latin typeface="Times New Roman" pitchFamily="18" charset="0"/>
                <a:cs typeface="Times New Roman" pitchFamily="18" charset="0"/>
              </a:rPr>
              <a:t> балів</a:t>
            </a:r>
          </a:p>
          <a:p>
            <a:r>
              <a:rPr lang="uk-UA" b="1" dirty="0">
                <a:solidFill>
                  <a:schemeClr val="bg1"/>
                </a:solidFill>
                <a:latin typeface="Times New Roman" pitchFamily="18" charset="0"/>
                <a:cs typeface="Times New Roman" pitchFamily="18" charset="0"/>
              </a:rPr>
              <a:t>Екзамен– 20 балів</a:t>
            </a:r>
            <a:r>
              <a:rPr lang="uk-UA" dirty="0">
                <a:solidFill>
                  <a:schemeClr val="bg1"/>
                </a:solidFill>
                <a:latin typeface="Times New Roman" pitchFamily="18" charset="0"/>
                <a:cs typeface="Times New Roman" pitchFamily="18" charset="0"/>
              </a:rPr>
              <a:t> </a:t>
            </a:r>
          </a:p>
          <a:p>
            <a:endParaRPr lang="uk-UA"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9000"/>
            <a:lum/>
          </a:blip>
          <a:srcRect/>
          <a:tile tx="0" ty="0" sx="100000" sy="100000" flip="none" algn="tl"/>
        </a:blipFill>
        <a:effectLst/>
      </p:bgPr>
    </p:bg>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1190" y="159146"/>
            <a:ext cx="1996221" cy="2808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5656" y="4432603"/>
            <a:ext cx="3143250" cy="209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99025" y="4637908"/>
            <a:ext cx="1509215" cy="2191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5"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2980" y="2825596"/>
            <a:ext cx="3235203" cy="181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6"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373" y="423295"/>
            <a:ext cx="1517767" cy="2288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8"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88434" y="249863"/>
            <a:ext cx="2518115" cy="1676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9"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93677" y="4897972"/>
            <a:ext cx="3237949" cy="1830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80"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6465" y="4245868"/>
            <a:ext cx="1796678" cy="2451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81"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48988" y="2057948"/>
            <a:ext cx="2920330" cy="2187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82" name="Picture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758778" y="429614"/>
            <a:ext cx="2857500" cy="428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737545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85000"/>
            <a:lum/>
          </a:blip>
          <a:srcRect/>
          <a:tile tx="0" ty="0" sx="100000" sy="100000" flip="none" algn="tl"/>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91264" cy="994122"/>
          </a:xfrm>
        </p:spPr>
        <p:txBody>
          <a:bodyPr>
            <a:normAutofit/>
          </a:bodyPr>
          <a:lstStyle/>
          <a:p>
            <a:r>
              <a:rPr lang="uk-UA" sz="4800" b="1" dirty="0">
                <a:latin typeface="Times New Roman" pitchFamily="18" charset="0"/>
                <a:cs typeface="Times New Roman" pitchFamily="18" charset="0"/>
              </a:rPr>
              <a:t>Крах </a:t>
            </a:r>
            <a:r>
              <a:rPr lang="uk-UA" sz="4800" b="1" dirty="0" err="1">
                <a:latin typeface="Times New Roman" pitchFamily="18" charset="0"/>
                <a:cs typeface="Times New Roman" pitchFamily="18" charset="0"/>
              </a:rPr>
              <a:t>тюдорівського</a:t>
            </a:r>
            <a:r>
              <a:rPr lang="uk-UA" sz="4800" b="1" dirty="0">
                <a:latin typeface="Times New Roman" pitchFamily="18" charset="0"/>
                <a:cs typeface="Times New Roman" pitchFamily="18" charset="0"/>
              </a:rPr>
              <a:t> міфу</a:t>
            </a:r>
          </a:p>
        </p:txBody>
      </p:sp>
      <p:pic>
        <p:nvPicPr>
          <p:cNvPr id="4" name="Річард 3.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403648" y="1484784"/>
            <a:ext cx="6493148" cy="4746658"/>
          </a:xfrm>
        </p:spPr>
      </p:pic>
    </p:spTree>
    <p:extLst>
      <p:ext uri="{BB962C8B-B14F-4D97-AF65-F5344CB8AC3E}">
        <p14:creationId xmlns:p14="http://schemas.microsoft.com/office/powerpoint/2010/main" val="36011924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85000"/>
            <a:lum/>
          </a:blip>
          <a:srcRect/>
          <a:tile tx="0" ty="0" sx="100000" sy="100000" flip="none" algn="tl"/>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922114"/>
          </a:xfrm>
        </p:spPr>
        <p:txBody>
          <a:bodyPr>
            <a:normAutofit/>
          </a:bodyPr>
          <a:lstStyle/>
          <a:p>
            <a:r>
              <a:rPr lang="uk-UA" sz="4800" b="1" dirty="0">
                <a:latin typeface="Times New Roman" pitchFamily="18" charset="0"/>
                <a:cs typeface="Times New Roman" pitchFamily="18" charset="0"/>
              </a:rPr>
              <a:t>Література як застереження</a:t>
            </a:r>
          </a:p>
        </p:txBody>
      </p:sp>
      <p:pic>
        <p:nvPicPr>
          <p:cNvPr id="4" name="7. Річард ІІІ - трейлер.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520700" y="1600204"/>
            <a:ext cx="8104188" cy="4525963"/>
          </a:xfrm>
        </p:spPr>
      </p:pic>
    </p:spTree>
    <p:extLst>
      <p:ext uri="{BB962C8B-B14F-4D97-AF65-F5344CB8AC3E}">
        <p14:creationId xmlns:p14="http://schemas.microsoft.com/office/powerpoint/2010/main" val="7946626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5000"/>
            <a:lum/>
          </a:blip>
          <a:srcRect/>
          <a:tile tx="0" ty="0" sx="100000" sy="100000" flip="none" algn="tl"/>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04664"/>
            <a:ext cx="8229600" cy="1012974"/>
          </a:xfrm>
        </p:spPr>
        <p:txBody>
          <a:bodyPr>
            <a:normAutofit fontScale="90000"/>
          </a:bodyPr>
          <a:lstStyle/>
          <a:p>
            <a:r>
              <a:rPr lang="uk-UA" b="1" dirty="0">
                <a:latin typeface="Times New Roman" pitchFamily="18" charset="0"/>
                <a:cs typeface="Times New Roman" pitchFamily="18" charset="0"/>
              </a:rPr>
              <a:t>Кола взаємодії літературознавства з іншими науками</a:t>
            </a:r>
          </a:p>
        </p:txBody>
      </p:sp>
      <p:sp>
        <p:nvSpPr>
          <p:cNvPr id="3" name="Объект 2"/>
          <p:cNvSpPr>
            <a:spLocks noGrp="1"/>
          </p:cNvSpPr>
          <p:nvPr>
            <p:ph idx="1"/>
          </p:nvPr>
        </p:nvSpPr>
        <p:spPr>
          <a:xfrm>
            <a:off x="1331640" y="1916832"/>
            <a:ext cx="7355160" cy="4209335"/>
          </a:xfrm>
        </p:spPr>
        <p:txBody>
          <a:bodyPr/>
          <a:lstStyle/>
          <a:p>
            <a:r>
              <a:rPr lang="uk-UA" b="1" i="1" dirty="0">
                <a:latin typeface="Times New Roman" pitchFamily="18" charset="0"/>
                <a:cs typeface="Times New Roman" pitchFamily="18" charset="0"/>
              </a:rPr>
              <a:t>Перше коло: </a:t>
            </a:r>
            <a:r>
              <a:rPr lang="uk-UA" b="1" dirty="0">
                <a:latin typeface="Times New Roman" pitchFamily="18" charset="0"/>
                <a:cs typeface="Times New Roman" pitchFamily="18" charset="0"/>
              </a:rPr>
              <a:t>лінгвістика, фольклористика, культурологія, мистецтвознавство;</a:t>
            </a:r>
          </a:p>
          <a:p>
            <a:r>
              <a:rPr lang="uk-UA" b="1" i="1" dirty="0">
                <a:latin typeface="Times New Roman" pitchFamily="18" charset="0"/>
                <a:cs typeface="Times New Roman" pitchFamily="18" charset="0"/>
              </a:rPr>
              <a:t>Друге коло:</a:t>
            </a:r>
            <a:r>
              <a:rPr lang="uk-UA" b="1" dirty="0">
                <a:latin typeface="Times New Roman" pitchFamily="18" charset="0"/>
                <a:cs typeface="Times New Roman" pitchFamily="18" charset="0"/>
              </a:rPr>
              <a:t> історія, філософія, психологія, соціологія;</a:t>
            </a:r>
          </a:p>
          <a:p>
            <a:r>
              <a:rPr lang="uk-UA" b="1" i="1" dirty="0">
                <a:latin typeface="Times New Roman" pitchFamily="18" charset="0"/>
                <a:cs typeface="Times New Roman" pitchFamily="18" charset="0"/>
              </a:rPr>
              <a:t>Третє коло: </a:t>
            </a:r>
            <a:r>
              <a:rPr lang="uk-UA" b="1" dirty="0">
                <a:latin typeface="Times New Roman" pitchFamily="18" charset="0"/>
                <a:cs typeface="Times New Roman" pitchFamily="18" charset="0"/>
              </a:rPr>
              <a:t>економічні науки, математична статистика, комп'ютерні науки.</a:t>
            </a:r>
          </a:p>
        </p:txBody>
      </p:sp>
    </p:spTree>
    <p:extLst>
      <p:ext uri="{BB962C8B-B14F-4D97-AF65-F5344CB8AC3E}">
        <p14:creationId xmlns:p14="http://schemas.microsoft.com/office/powerpoint/2010/main" val="3195529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188641"/>
            <a:ext cx="7886700" cy="1224136"/>
          </a:xfrm>
        </p:spPr>
        <p:txBody>
          <a:bodyPr>
            <a:normAutofit/>
          </a:bodyPr>
          <a:lstStyle/>
          <a:p>
            <a:pPr algn="ctr"/>
            <a:r>
              <a:rPr lang="uk-UA" sz="3600" b="1" dirty="0">
                <a:latin typeface="Times New Roman" pitchFamily="18" charset="0"/>
                <a:cs typeface="Times New Roman" pitchFamily="18" charset="0"/>
              </a:rPr>
              <a:t>Криза </a:t>
            </a:r>
            <a:r>
              <a:rPr lang="uk-UA" sz="3600" b="1" dirty="0" err="1">
                <a:latin typeface="Times New Roman" pitchFamily="18" charset="0"/>
                <a:cs typeface="Times New Roman" pitchFamily="18" charset="0"/>
              </a:rPr>
              <a:t>гуманітаристики</a:t>
            </a:r>
            <a:r>
              <a:rPr lang="uk-UA" sz="3600" b="1" dirty="0">
                <a:latin typeface="Times New Roman" pitchFamily="18" charset="0"/>
                <a:cs typeface="Times New Roman" pitchFamily="18" charset="0"/>
              </a:rPr>
              <a:t>: </a:t>
            </a:r>
            <a:br>
              <a:rPr lang="uk-UA" sz="3600" b="1" dirty="0">
                <a:latin typeface="Times New Roman" pitchFamily="18" charset="0"/>
                <a:cs typeface="Times New Roman" pitchFamily="18" charset="0"/>
              </a:rPr>
            </a:br>
            <a:r>
              <a:rPr lang="uk-UA" sz="3600" b="1" dirty="0">
                <a:latin typeface="Times New Roman" pitchFamily="18" charset="0"/>
                <a:cs typeface="Times New Roman" pitchFamily="18" charset="0"/>
              </a:rPr>
              <a:t>сутність, ознаки і виклики</a:t>
            </a:r>
            <a:endParaRPr lang="en-US" sz="3600" b="1" dirty="0">
              <a:latin typeface="Times New Roman" pitchFamily="18" charset="0"/>
              <a:cs typeface="Times New Roman" pitchFamily="18" charset="0"/>
            </a:endParaRPr>
          </a:p>
        </p:txBody>
      </p:sp>
      <p:sp>
        <p:nvSpPr>
          <p:cNvPr id="3" name="Подзаголовок 2"/>
          <p:cNvSpPr>
            <a:spLocks noGrp="1"/>
          </p:cNvSpPr>
          <p:nvPr>
            <p:ph sz="half" idx="1"/>
          </p:nvPr>
        </p:nvSpPr>
        <p:spPr>
          <a:xfrm>
            <a:off x="755577" y="1628807"/>
            <a:ext cx="4896544" cy="4752527"/>
          </a:xfrm>
        </p:spPr>
        <p:txBody>
          <a:bodyPr>
            <a:noAutofit/>
          </a:bodyPr>
          <a:lstStyle/>
          <a:p>
            <a:pPr marL="0" indent="0" algn="ctr">
              <a:spcAft>
                <a:spcPts val="600"/>
              </a:spcAft>
              <a:buNone/>
            </a:pPr>
            <a:r>
              <a:rPr lang="uk-UA" sz="3200" b="1" dirty="0">
                <a:latin typeface="Times New Roman" panose="02020603050405020304" pitchFamily="18" charset="0"/>
                <a:cs typeface="Times New Roman" panose="02020603050405020304" pitchFamily="18" charset="0"/>
              </a:rPr>
              <a:t>Зміни на рівні масової свідомості </a:t>
            </a:r>
          </a:p>
          <a:p>
            <a:pPr marL="0" indent="0" algn="ctr">
              <a:buNone/>
            </a:pPr>
            <a:r>
              <a:rPr lang="uk-UA" b="1" i="1" dirty="0">
                <a:latin typeface="Times New Roman" panose="02020603050405020304" pitchFamily="18" charset="0"/>
                <a:cs typeface="Times New Roman" panose="02020603050405020304" pitchFamily="18" charset="0"/>
              </a:rPr>
              <a:t>Хосе ОРТЕГА-І-ГАССЕТ: </a:t>
            </a:r>
          </a:p>
          <a:p>
            <a:pPr marL="0" indent="0">
              <a:buNone/>
            </a:pPr>
            <a:r>
              <a:rPr lang="uk-UA" dirty="0">
                <a:latin typeface="Times New Roman" panose="02020603050405020304" pitchFamily="18" charset="0"/>
                <a:cs typeface="Times New Roman" panose="02020603050405020304" pitchFamily="18" charset="0"/>
              </a:rPr>
              <a:t>«Поява в центрі історичного процесу </a:t>
            </a:r>
            <a:r>
              <a:rPr lang="uk-UA" b="1" i="1" dirty="0">
                <a:latin typeface="Times New Roman" panose="02020603050405020304" pitchFamily="18" charset="0"/>
                <a:cs typeface="Times New Roman" panose="02020603050405020304" pitchFamily="18" charset="0"/>
              </a:rPr>
              <a:t>«масової людини» - </a:t>
            </a:r>
            <a:r>
              <a:rPr lang="uk-UA" dirty="0">
                <a:latin typeface="Times New Roman" panose="02020603050405020304" pitchFamily="18" charset="0"/>
                <a:cs typeface="Times New Roman" panose="02020603050405020304" pitchFamily="18" charset="0"/>
              </a:rPr>
              <a:t>егоїстичної, поверхово освіченої, історично безвідповідальної, яка прагне лише особистого успіху за будь-яку ціну і культурою не обзавелася».</a:t>
            </a:r>
          </a:p>
          <a:p>
            <a:endParaRPr lang="en-US" dirty="0">
              <a:latin typeface="Times New Roman" panose="02020603050405020304" pitchFamily="18" charset="0"/>
              <a:cs typeface="Times New Roman" panose="02020603050405020304" pitchFamily="18" charset="0"/>
            </a:endParaRPr>
          </a:p>
        </p:txBody>
      </p:sp>
      <p:sp>
        <p:nvSpPr>
          <p:cNvPr id="4" name="Объект 3"/>
          <p:cNvSpPr>
            <a:spLocks noGrp="1"/>
          </p:cNvSpPr>
          <p:nvPr>
            <p:ph sz="half" idx="2"/>
          </p:nvPr>
        </p:nvSpPr>
        <p:spPr>
          <a:xfrm>
            <a:off x="6660232" y="2996951"/>
            <a:ext cx="1855118" cy="3180011"/>
          </a:xfrm>
        </p:spPr>
        <p:txBody>
          <a:bodyPr/>
          <a:lstStyle/>
          <a:p>
            <a:endParaRPr lang="uk-UA"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8170" y="1916838"/>
            <a:ext cx="2889241" cy="4286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31444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365127"/>
            <a:ext cx="7886700" cy="1119658"/>
          </a:xfrm>
        </p:spPr>
        <p:txBody>
          <a:bodyPr>
            <a:normAutofit/>
          </a:bodyPr>
          <a:lstStyle/>
          <a:p>
            <a:pPr algn="ctr"/>
            <a:r>
              <a:rPr lang="uk-UA" sz="3600" b="1" dirty="0">
                <a:solidFill>
                  <a:prstClr val="black"/>
                </a:solidFill>
                <a:latin typeface="Times New Roman" pitchFamily="18" charset="0"/>
                <a:cs typeface="Times New Roman" pitchFamily="18" charset="0"/>
              </a:rPr>
              <a:t>Криза </a:t>
            </a:r>
            <a:r>
              <a:rPr lang="uk-UA" sz="3600" b="1" dirty="0" err="1">
                <a:solidFill>
                  <a:prstClr val="black"/>
                </a:solidFill>
                <a:latin typeface="Times New Roman" pitchFamily="18" charset="0"/>
                <a:cs typeface="Times New Roman" pitchFamily="18" charset="0"/>
              </a:rPr>
              <a:t>гуманітаристики</a:t>
            </a:r>
            <a:r>
              <a:rPr lang="uk-UA" sz="3600" b="1" dirty="0">
                <a:solidFill>
                  <a:prstClr val="black"/>
                </a:solidFill>
                <a:latin typeface="Times New Roman" pitchFamily="18" charset="0"/>
                <a:cs typeface="Times New Roman" pitchFamily="18" charset="0"/>
              </a:rPr>
              <a:t>: </a:t>
            </a:r>
            <a:br>
              <a:rPr lang="uk-UA" sz="3600" b="1" dirty="0">
                <a:solidFill>
                  <a:prstClr val="black"/>
                </a:solidFill>
                <a:latin typeface="Times New Roman" pitchFamily="18" charset="0"/>
                <a:cs typeface="Times New Roman" pitchFamily="18" charset="0"/>
              </a:rPr>
            </a:br>
            <a:r>
              <a:rPr lang="uk-UA" sz="3600" b="1" dirty="0">
                <a:solidFill>
                  <a:prstClr val="black"/>
                </a:solidFill>
                <a:latin typeface="Times New Roman" pitchFamily="18" charset="0"/>
                <a:cs typeface="Times New Roman" pitchFamily="18" charset="0"/>
              </a:rPr>
              <a:t>сутність, ознаки і виклики</a:t>
            </a:r>
            <a:endParaRPr lang="uk-UA" sz="3600" dirty="0"/>
          </a:p>
        </p:txBody>
      </p:sp>
      <p:sp>
        <p:nvSpPr>
          <p:cNvPr id="3" name="Объект 2"/>
          <p:cNvSpPr>
            <a:spLocks noGrp="1"/>
          </p:cNvSpPr>
          <p:nvPr>
            <p:ph sz="half" idx="1"/>
          </p:nvPr>
        </p:nvSpPr>
        <p:spPr>
          <a:xfrm>
            <a:off x="395536" y="1825624"/>
            <a:ext cx="4752528" cy="4771728"/>
          </a:xfrm>
        </p:spPr>
        <p:txBody>
          <a:bodyPr>
            <a:normAutofit fontScale="85000" lnSpcReduction="10000"/>
          </a:bodyPr>
          <a:lstStyle/>
          <a:p>
            <a:pPr marL="0" lvl="0" indent="0" algn="ctr">
              <a:spcAft>
                <a:spcPts val="600"/>
              </a:spcAft>
              <a:buNone/>
            </a:pPr>
            <a:r>
              <a:rPr lang="uk-UA" sz="3800" b="1" dirty="0">
                <a:solidFill>
                  <a:prstClr val="black"/>
                </a:solidFill>
                <a:latin typeface="Times New Roman" panose="02020603050405020304" pitchFamily="18" charset="0"/>
                <a:cs typeface="Times New Roman" panose="02020603050405020304" pitchFamily="18" charset="0"/>
              </a:rPr>
              <a:t>Зміни на рівні масової свідомості</a:t>
            </a:r>
          </a:p>
          <a:p>
            <a:pPr marL="0" lvl="0" indent="0" algn="ctr">
              <a:spcAft>
                <a:spcPts val="600"/>
              </a:spcAft>
              <a:buNone/>
            </a:pPr>
            <a:r>
              <a:rPr lang="uk-UA" sz="3300" b="1" i="1" dirty="0" err="1">
                <a:solidFill>
                  <a:prstClr val="black"/>
                </a:solidFill>
                <a:latin typeface="Times New Roman" panose="02020603050405020304" pitchFamily="18" charset="0"/>
                <a:cs typeface="Times New Roman" panose="02020603050405020304" pitchFamily="18" charset="0"/>
              </a:rPr>
              <a:t>Герберт</a:t>
            </a:r>
            <a:r>
              <a:rPr lang="uk-UA" sz="3300" b="1" i="1" dirty="0">
                <a:solidFill>
                  <a:prstClr val="black"/>
                </a:solidFill>
                <a:latin typeface="Times New Roman" panose="02020603050405020304" pitchFamily="18" charset="0"/>
                <a:cs typeface="Times New Roman" panose="02020603050405020304" pitchFamily="18" charset="0"/>
              </a:rPr>
              <a:t> МАРКУЗЕ: </a:t>
            </a:r>
          </a:p>
          <a:p>
            <a:pPr marL="0" lvl="0" indent="0">
              <a:spcAft>
                <a:spcPts val="600"/>
              </a:spcAft>
              <a:buNone/>
            </a:pPr>
            <a:r>
              <a:rPr lang="uk-UA" sz="3300" dirty="0">
                <a:solidFill>
                  <a:prstClr val="black"/>
                </a:solidFill>
                <a:latin typeface="Times New Roman" panose="02020603050405020304" pitchFamily="18" charset="0"/>
                <a:cs typeface="Times New Roman" panose="02020603050405020304" pitchFamily="18" charset="0"/>
              </a:rPr>
              <a:t>З'явилася </a:t>
            </a:r>
            <a:r>
              <a:rPr lang="uk-UA" sz="3300" b="1" i="1" dirty="0">
                <a:solidFill>
                  <a:prstClr val="black"/>
                </a:solidFill>
                <a:latin typeface="Times New Roman" panose="02020603050405020304" pitchFamily="18" charset="0"/>
                <a:cs typeface="Times New Roman" panose="02020603050405020304" pitchFamily="18" charset="0"/>
              </a:rPr>
              <a:t>«одновимірна людина»</a:t>
            </a:r>
            <a:r>
              <a:rPr lang="uk-UA" sz="3300" dirty="0">
                <a:solidFill>
                  <a:prstClr val="black"/>
                </a:solidFill>
                <a:latin typeface="Times New Roman" panose="02020603050405020304" pitchFamily="18" charset="0"/>
                <a:cs typeface="Times New Roman" panose="02020603050405020304" pitchFamily="18" charset="0"/>
              </a:rPr>
              <a:t>, яку повністю поглинули процеси виробництва і споживання: вона не здатна на критичне осмислення дійсності, керована «індустрією культури» і засобами масової інформації».</a:t>
            </a:r>
            <a:endParaRPr lang="uk-UA" b="1" i="1" dirty="0">
              <a:solidFill>
                <a:prstClr val="black"/>
              </a:solidFill>
              <a:latin typeface="Times New Roman" panose="02020603050405020304" pitchFamily="18" charset="0"/>
              <a:cs typeface="Times New Roman" panose="02020603050405020304" pitchFamily="18" charset="0"/>
            </a:endParaRPr>
          </a:p>
          <a:p>
            <a:endParaRPr lang="uk-UA" dirty="0"/>
          </a:p>
        </p:txBody>
      </p:sp>
      <p:sp>
        <p:nvSpPr>
          <p:cNvPr id="4" name="Объект 3"/>
          <p:cNvSpPr>
            <a:spLocks noGrp="1"/>
          </p:cNvSpPr>
          <p:nvPr>
            <p:ph sz="half" idx="2"/>
          </p:nvPr>
        </p:nvSpPr>
        <p:spPr>
          <a:xfrm>
            <a:off x="6300192" y="3573021"/>
            <a:ext cx="2215158" cy="2603947"/>
          </a:xfrm>
        </p:spPr>
        <p:txBody>
          <a:bodyPr>
            <a:normAutofit fontScale="85000" lnSpcReduction="10000"/>
          </a:bodyPr>
          <a:lstStyle/>
          <a:p>
            <a:endParaRPr lang="uk-UA"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6096" y="1772034"/>
            <a:ext cx="3398932" cy="4537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42771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260649"/>
            <a:ext cx="7886700" cy="1152128"/>
          </a:xfrm>
        </p:spPr>
        <p:txBody>
          <a:bodyPr>
            <a:normAutofit fontScale="90000"/>
          </a:bodyPr>
          <a:lstStyle/>
          <a:p>
            <a:pPr algn="ctr"/>
            <a:r>
              <a:rPr lang="uk-UA" sz="4000" b="1" dirty="0">
                <a:solidFill>
                  <a:prstClr val="black"/>
                </a:solidFill>
                <a:latin typeface="Times New Roman" pitchFamily="18" charset="0"/>
                <a:cs typeface="Times New Roman" pitchFamily="18" charset="0"/>
              </a:rPr>
              <a:t>Криза </a:t>
            </a:r>
            <a:r>
              <a:rPr lang="uk-UA" sz="4000" b="1" dirty="0" err="1">
                <a:solidFill>
                  <a:prstClr val="black"/>
                </a:solidFill>
                <a:latin typeface="Times New Roman" pitchFamily="18" charset="0"/>
                <a:cs typeface="Times New Roman" pitchFamily="18" charset="0"/>
              </a:rPr>
              <a:t>гуманітаристики</a:t>
            </a:r>
            <a:r>
              <a:rPr lang="uk-UA" sz="4000" b="1" dirty="0">
                <a:solidFill>
                  <a:prstClr val="black"/>
                </a:solidFill>
                <a:latin typeface="Times New Roman" pitchFamily="18" charset="0"/>
                <a:cs typeface="Times New Roman" pitchFamily="18" charset="0"/>
              </a:rPr>
              <a:t>: </a:t>
            </a:r>
            <a:br>
              <a:rPr lang="uk-UA" sz="4000" b="1" dirty="0">
                <a:solidFill>
                  <a:prstClr val="black"/>
                </a:solidFill>
                <a:latin typeface="Times New Roman" pitchFamily="18" charset="0"/>
                <a:cs typeface="Times New Roman" pitchFamily="18" charset="0"/>
              </a:rPr>
            </a:br>
            <a:r>
              <a:rPr lang="uk-UA" sz="4000" b="1" dirty="0">
                <a:solidFill>
                  <a:prstClr val="black"/>
                </a:solidFill>
                <a:latin typeface="Times New Roman" pitchFamily="18" charset="0"/>
                <a:cs typeface="Times New Roman" pitchFamily="18" charset="0"/>
              </a:rPr>
              <a:t>сутність, ознаки і виклики</a:t>
            </a:r>
            <a:endParaRPr lang="uk-UA" dirty="0"/>
          </a:p>
        </p:txBody>
      </p:sp>
      <p:sp>
        <p:nvSpPr>
          <p:cNvPr id="3" name="Объект 2"/>
          <p:cNvSpPr>
            <a:spLocks noGrp="1"/>
          </p:cNvSpPr>
          <p:nvPr>
            <p:ph sz="half" idx="1"/>
          </p:nvPr>
        </p:nvSpPr>
        <p:spPr>
          <a:xfrm>
            <a:off x="467544" y="1825630"/>
            <a:ext cx="4896544" cy="4699719"/>
          </a:xfrm>
        </p:spPr>
        <p:txBody>
          <a:bodyPr>
            <a:normAutofit/>
          </a:bodyPr>
          <a:lstStyle/>
          <a:p>
            <a:pPr marL="0" lvl="0" indent="0" algn="ctr">
              <a:buNone/>
            </a:pPr>
            <a:r>
              <a:rPr lang="uk-UA" sz="3200" b="1" dirty="0">
                <a:solidFill>
                  <a:prstClr val="black"/>
                </a:solidFill>
                <a:latin typeface="Times New Roman" panose="02020603050405020304" pitchFamily="18" charset="0"/>
                <a:cs typeface="Times New Roman" panose="02020603050405020304" pitchFamily="18" charset="0"/>
              </a:rPr>
              <a:t>Зміни на рівні масової свідомості</a:t>
            </a:r>
          </a:p>
          <a:p>
            <a:pPr marL="0" indent="0" algn="ctr">
              <a:buNone/>
            </a:pPr>
            <a:r>
              <a:rPr lang="uk-UA" b="1" i="1" dirty="0">
                <a:solidFill>
                  <a:prstClr val="black"/>
                </a:solidFill>
                <a:latin typeface="Times New Roman" panose="02020603050405020304" pitchFamily="18" charset="0"/>
                <a:cs typeface="Times New Roman" panose="02020603050405020304" pitchFamily="18" charset="0"/>
              </a:rPr>
              <a:t>Ольга СЄДАКОВА: </a:t>
            </a:r>
          </a:p>
          <a:p>
            <a:pPr marL="0" indent="0">
              <a:buNone/>
            </a:pPr>
            <a:r>
              <a:rPr lang="uk-UA" dirty="0">
                <a:solidFill>
                  <a:prstClr val="black"/>
                </a:solidFill>
                <a:latin typeface="Times New Roman" panose="02020603050405020304" pitchFamily="18" charset="0"/>
                <a:cs typeface="Times New Roman" panose="02020603050405020304" pitchFamily="18" charset="0"/>
              </a:rPr>
              <a:t>«</a:t>
            </a:r>
            <a:r>
              <a:rPr lang="uk-UA" b="1" i="1" dirty="0">
                <a:solidFill>
                  <a:prstClr val="black"/>
                </a:solidFill>
                <a:latin typeface="Times New Roman" panose="02020603050405020304" pitchFamily="18" charset="0"/>
                <a:cs typeface="Times New Roman" panose="02020603050405020304" pitchFamily="18" charset="0"/>
              </a:rPr>
              <a:t>Посередність</a:t>
            </a:r>
            <a:r>
              <a:rPr lang="uk-UA" dirty="0">
                <a:solidFill>
                  <a:prstClr val="black"/>
                </a:solidFill>
                <a:latin typeface="Times New Roman" panose="02020603050405020304" pitchFamily="18" charset="0"/>
                <a:cs typeface="Times New Roman" panose="02020603050405020304" pitchFamily="18" charset="0"/>
              </a:rPr>
              <a:t> - людина, яка потребує готової схеми і не здатна самостійно критично мислити, якою постійно маніпулюють,</a:t>
            </a:r>
            <a:r>
              <a:rPr lang="ru-RU" dirty="0">
                <a:solidFill>
                  <a:prstClr val="black"/>
                </a:solidFill>
                <a:latin typeface="Times New Roman" panose="02020603050405020304" pitchFamily="18" charset="0"/>
                <a:cs typeface="Times New Roman" panose="02020603050405020304" pitchFamily="18" charset="0"/>
              </a:rPr>
              <a:t> яка </a:t>
            </a:r>
            <a:r>
              <a:rPr lang="ru-RU" dirty="0" err="1">
                <a:solidFill>
                  <a:prstClr val="black"/>
                </a:solidFill>
                <a:latin typeface="Times New Roman" panose="02020603050405020304" pitchFamily="18" charset="0"/>
                <a:cs typeface="Times New Roman" panose="02020603050405020304" pitchFamily="18" charset="0"/>
              </a:rPr>
              <a:t>зневажає</a:t>
            </a:r>
            <a:r>
              <a:rPr lang="ru-RU" dirty="0">
                <a:solidFill>
                  <a:prstClr val="black"/>
                </a:solidFill>
                <a:latin typeface="Times New Roman" panose="02020603050405020304" pitchFamily="18" charset="0"/>
                <a:cs typeface="Times New Roman" panose="02020603050405020304" pitchFamily="18" charset="0"/>
              </a:rPr>
              <a:t> все </a:t>
            </a:r>
            <a:r>
              <a:rPr lang="ru-RU" dirty="0" err="1">
                <a:solidFill>
                  <a:prstClr val="black"/>
                </a:solidFill>
                <a:latin typeface="Times New Roman" panose="02020603050405020304" pitchFamily="18" charset="0"/>
                <a:cs typeface="Times New Roman" panose="02020603050405020304" pitchFamily="18" charset="0"/>
              </a:rPr>
              <a:t>самобутнє</a:t>
            </a:r>
            <a:r>
              <a:rPr lang="ru-RU" dirty="0">
                <a:solidFill>
                  <a:prstClr val="black"/>
                </a:solidFill>
                <a:latin typeface="Times New Roman" panose="02020603050405020304" pitchFamily="18" charset="0"/>
                <a:cs typeface="Times New Roman" panose="02020603050405020304" pitchFamily="18" charset="0"/>
              </a:rPr>
              <a:t>, </a:t>
            </a:r>
            <a:r>
              <a:rPr lang="ru-RU" dirty="0" err="1">
                <a:solidFill>
                  <a:prstClr val="black"/>
                </a:solidFill>
                <a:latin typeface="Times New Roman" panose="02020603050405020304" pitchFamily="18" charset="0"/>
                <a:cs typeface="Times New Roman" panose="02020603050405020304" pitchFamily="18" charset="0"/>
              </a:rPr>
              <a:t>яскраве</a:t>
            </a:r>
            <a:r>
              <a:rPr lang="ru-RU" dirty="0">
                <a:solidFill>
                  <a:prstClr val="black"/>
                </a:solidFill>
                <a:latin typeface="Times New Roman" panose="02020603050405020304" pitchFamily="18" charset="0"/>
                <a:cs typeface="Times New Roman" panose="02020603050405020304" pitchFamily="18" charset="0"/>
              </a:rPr>
              <a:t>, і </a:t>
            </a:r>
            <a:r>
              <a:rPr lang="ru-RU" dirty="0" err="1">
                <a:solidFill>
                  <a:prstClr val="black"/>
                </a:solidFill>
                <a:latin typeface="Times New Roman" panose="02020603050405020304" pitchFamily="18" charset="0"/>
                <a:cs typeface="Times New Roman" panose="02020603050405020304" pitchFamily="18" charset="0"/>
              </a:rPr>
              <a:t>нав</a:t>
            </a:r>
            <a:r>
              <a:rPr lang="en-US" dirty="0">
                <a:solidFill>
                  <a:prstClr val="black"/>
                </a:solidFill>
                <a:latin typeface="Times New Roman" panose="02020603050405020304" pitchFamily="18" charset="0"/>
                <a:cs typeface="Times New Roman" panose="02020603050405020304" pitchFamily="18" charset="0"/>
              </a:rPr>
              <a:t>’</a:t>
            </a:r>
            <a:r>
              <a:rPr lang="ru-RU" dirty="0" err="1">
                <a:solidFill>
                  <a:prstClr val="black"/>
                </a:solidFill>
                <a:latin typeface="Times New Roman" panose="02020603050405020304" pitchFamily="18" charset="0"/>
                <a:cs typeface="Times New Roman" panose="02020603050405020304" pitchFamily="18" charset="0"/>
              </a:rPr>
              <a:t>язує</a:t>
            </a:r>
            <a:r>
              <a:rPr lang="ru-RU" dirty="0">
                <a:solidFill>
                  <a:prstClr val="black"/>
                </a:solidFill>
                <a:latin typeface="Times New Roman" panose="02020603050405020304" pitchFamily="18" charset="0"/>
                <a:cs typeface="Times New Roman" panose="02020603050405020304" pitchFamily="18" charset="0"/>
              </a:rPr>
              <a:t> </a:t>
            </a:r>
            <a:r>
              <a:rPr lang="ru-RU" dirty="0" err="1">
                <a:solidFill>
                  <a:prstClr val="black"/>
                </a:solidFill>
                <a:latin typeface="Times New Roman" panose="02020603050405020304" pitchFamily="18" charset="0"/>
                <a:cs typeface="Times New Roman" panose="02020603050405020304" pitchFamily="18" charset="0"/>
              </a:rPr>
              <a:t>своє</a:t>
            </a:r>
            <a:r>
              <a:rPr lang="ru-RU" dirty="0">
                <a:solidFill>
                  <a:prstClr val="black"/>
                </a:solidFill>
                <a:latin typeface="Times New Roman" panose="02020603050405020304" pitchFamily="18" charset="0"/>
                <a:cs typeface="Times New Roman" panose="02020603050405020304" pitchFamily="18" charset="0"/>
              </a:rPr>
              <a:t> право</a:t>
            </a:r>
            <a:r>
              <a:rPr lang="en-US" dirty="0">
                <a:solidFill>
                  <a:prstClr val="black"/>
                </a:solidFill>
                <a:latin typeface="Times New Roman" panose="02020603050405020304" pitchFamily="18" charset="0"/>
                <a:cs typeface="Times New Roman" panose="02020603050405020304" pitchFamily="18" charset="0"/>
              </a:rPr>
              <a:t> </a:t>
            </a:r>
            <a:r>
              <a:rPr lang="uk-UA" dirty="0">
                <a:solidFill>
                  <a:prstClr val="black"/>
                </a:solidFill>
                <a:latin typeface="Times New Roman" panose="02020603050405020304" pitchFamily="18" charset="0"/>
                <a:cs typeface="Times New Roman" panose="02020603050405020304" pitchFamily="18" charset="0"/>
              </a:rPr>
              <a:t>й думку».</a:t>
            </a:r>
            <a:endParaRPr lang="uk-UA" dirty="0"/>
          </a:p>
        </p:txBody>
      </p:sp>
      <p:sp>
        <p:nvSpPr>
          <p:cNvPr id="4" name="Объект 3"/>
          <p:cNvSpPr>
            <a:spLocks noGrp="1"/>
          </p:cNvSpPr>
          <p:nvPr>
            <p:ph sz="half" idx="2"/>
          </p:nvPr>
        </p:nvSpPr>
        <p:spPr>
          <a:xfrm>
            <a:off x="6516216" y="3068966"/>
            <a:ext cx="1999134" cy="3108003"/>
          </a:xfrm>
        </p:spPr>
        <p:txBody>
          <a:bodyPr>
            <a:normAutofit/>
          </a:bodyPr>
          <a:lstStyle/>
          <a:p>
            <a:endParaRPr lang="uk-UA"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129" y="1772817"/>
            <a:ext cx="2988928" cy="4549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352372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260648"/>
            <a:ext cx="7886700" cy="1152129"/>
          </a:xfrm>
        </p:spPr>
        <p:txBody>
          <a:bodyPr>
            <a:normAutofit/>
          </a:bodyPr>
          <a:lstStyle/>
          <a:p>
            <a:pPr algn="ctr"/>
            <a:r>
              <a:rPr lang="uk-UA" sz="3600" b="1" dirty="0">
                <a:solidFill>
                  <a:prstClr val="black"/>
                </a:solidFill>
                <a:latin typeface="Times New Roman" pitchFamily="18" charset="0"/>
                <a:cs typeface="Times New Roman" pitchFamily="18" charset="0"/>
              </a:rPr>
              <a:t>Криза </a:t>
            </a:r>
            <a:r>
              <a:rPr lang="uk-UA" sz="3600" b="1" dirty="0" err="1">
                <a:solidFill>
                  <a:prstClr val="black"/>
                </a:solidFill>
                <a:latin typeface="Times New Roman" pitchFamily="18" charset="0"/>
                <a:cs typeface="Times New Roman" pitchFamily="18" charset="0"/>
              </a:rPr>
              <a:t>гуманітаристики</a:t>
            </a:r>
            <a:r>
              <a:rPr lang="uk-UA" sz="3600" b="1" dirty="0">
                <a:solidFill>
                  <a:prstClr val="black"/>
                </a:solidFill>
                <a:latin typeface="Times New Roman" pitchFamily="18" charset="0"/>
                <a:cs typeface="Times New Roman" pitchFamily="18" charset="0"/>
              </a:rPr>
              <a:t>: </a:t>
            </a:r>
            <a:br>
              <a:rPr lang="uk-UA" sz="3600" b="1" dirty="0">
                <a:solidFill>
                  <a:prstClr val="black"/>
                </a:solidFill>
                <a:latin typeface="Times New Roman" pitchFamily="18" charset="0"/>
                <a:cs typeface="Times New Roman" pitchFamily="18" charset="0"/>
              </a:rPr>
            </a:br>
            <a:r>
              <a:rPr lang="uk-UA" sz="3600" b="1" dirty="0">
                <a:solidFill>
                  <a:prstClr val="black"/>
                </a:solidFill>
                <a:latin typeface="Times New Roman" pitchFamily="18" charset="0"/>
                <a:cs typeface="Times New Roman" pitchFamily="18" charset="0"/>
              </a:rPr>
              <a:t>сутність, ознаки і виклики</a:t>
            </a:r>
            <a:endParaRPr lang="en-US" dirty="0"/>
          </a:p>
        </p:txBody>
      </p:sp>
      <p:sp>
        <p:nvSpPr>
          <p:cNvPr id="3" name="Объект 2"/>
          <p:cNvSpPr>
            <a:spLocks noGrp="1"/>
          </p:cNvSpPr>
          <p:nvPr>
            <p:ph idx="1"/>
          </p:nvPr>
        </p:nvSpPr>
        <p:spPr>
          <a:xfrm>
            <a:off x="539552" y="1825624"/>
            <a:ext cx="8280920" cy="4627712"/>
          </a:xfrm>
        </p:spPr>
        <p:txBody>
          <a:bodyPr>
            <a:normAutofit lnSpcReduction="10000"/>
          </a:bodyPr>
          <a:lstStyle/>
          <a:p>
            <a:pPr marL="0" indent="0" algn="ctr">
              <a:spcAft>
                <a:spcPts val="600"/>
              </a:spcAft>
              <a:buNone/>
            </a:pPr>
            <a:r>
              <a:rPr lang="uk-UA" sz="3200" b="1" i="1" dirty="0">
                <a:latin typeface="Times New Roman" pitchFamily="18" charset="0"/>
                <a:cs typeface="Times New Roman" pitchFamily="18" charset="0"/>
              </a:rPr>
              <a:t>Ціннісні деформації</a:t>
            </a:r>
          </a:p>
          <a:p>
            <a:r>
              <a:rPr lang="uk-UA" b="1" i="1" dirty="0">
                <a:latin typeface="Times New Roman" pitchFamily="18" charset="0"/>
                <a:cs typeface="Times New Roman" pitchFamily="18" charset="0"/>
              </a:rPr>
              <a:t>деперсоналізація через страх індивідуальної </a:t>
            </a:r>
            <a:r>
              <a:rPr lang="uk-UA" b="1" i="1" dirty="0" err="1">
                <a:latin typeface="Times New Roman" pitchFamily="18" charset="0"/>
                <a:cs typeface="Times New Roman" pitchFamily="18" charset="0"/>
              </a:rPr>
              <a:t>інакшості</a:t>
            </a:r>
            <a:r>
              <a:rPr lang="uk-UA" dirty="0">
                <a:latin typeface="Times New Roman" pitchFamily="18" charset="0"/>
                <a:cs typeface="Times New Roman" pitchFamily="18" charset="0"/>
              </a:rPr>
              <a:t> (Будь як усі! Не вирізняйся!!!);</a:t>
            </a:r>
          </a:p>
          <a:p>
            <a:r>
              <a:rPr lang="uk-UA" b="1" i="1" dirty="0">
                <a:latin typeface="Times New Roman" pitchFamily="18" charset="0"/>
                <a:cs typeface="Times New Roman" pitchFamily="18" charset="0"/>
              </a:rPr>
              <a:t>культ успішності та її зовнішніх маніфестацій</a:t>
            </a:r>
            <a:r>
              <a:rPr lang="uk-UA" dirty="0">
                <a:latin typeface="Times New Roman" pitchFamily="18" charset="0"/>
                <a:cs typeface="Times New Roman" pitchFamily="18" charset="0"/>
              </a:rPr>
              <a:t>;</a:t>
            </a:r>
          </a:p>
          <a:p>
            <a:r>
              <a:rPr lang="uk-UA" b="1" i="1" dirty="0">
                <a:latin typeface="Times New Roman" pitchFamily="18" charset="0"/>
                <a:cs typeface="Times New Roman" pitchFamily="18" charset="0"/>
              </a:rPr>
              <a:t>ефективність як ключовий імператив науки </a:t>
            </a:r>
            <a:r>
              <a:rPr lang="uk-UA" dirty="0">
                <a:latin typeface="Times New Roman" pitchFamily="18" charset="0"/>
                <a:cs typeface="Times New Roman" pitchFamily="18" charset="0"/>
              </a:rPr>
              <a:t>(замість пошуку наукової істини і нового знання);</a:t>
            </a:r>
          </a:p>
          <a:p>
            <a:r>
              <a:rPr lang="uk-UA" b="1" i="1" dirty="0">
                <a:latin typeface="Times New Roman" pitchFamily="18" charset="0"/>
                <a:cs typeface="Times New Roman" pitchFamily="18" charset="0"/>
              </a:rPr>
              <a:t>ігнорування значущості негативних результатів</a:t>
            </a:r>
            <a:r>
              <a:rPr lang="uk-UA" dirty="0">
                <a:latin typeface="Times New Roman" pitchFamily="18" charset="0"/>
                <a:cs typeface="Times New Roman" pitchFamily="18" charset="0"/>
              </a:rPr>
              <a:t>;</a:t>
            </a:r>
          </a:p>
          <a:p>
            <a:r>
              <a:rPr lang="uk-UA" b="1" i="1" dirty="0">
                <a:latin typeface="Times New Roman" pitchFamily="18" charset="0"/>
                <a:cs typeface="Times New Roman" pitchFamily="18" charset="0"/>
              </a:rPr>
              <a:t>девальвація інтелектуалізму, ерудиції, освіченості</a:t>
            </a:r>
            <a:r>
              <a:rPr lang="uk-UA" b="1" dirty="0">
                <a:latin typeface="Times New Roman" pitchFamily="18" charset="0"/>
                <a:cs typeface="Times New Roman" pitchFamily="18" charset="0"/>
              </a:rPr>
              <a:t>.</a:t>
            </a:r>
          </a:p>
        </p:txBody>
      </p:sp>
    </p:spTree>
    <p:extLst>
      <p:ext uri="{BB962C8B-B14F-4D97-AF65-F5344CB8AC3E}">
        <p14:creationId xmlns:p14="http://schemas.microsoft.com/office/powerpoint/2010/main" val="28104465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332657"/>
            <a:ext cx="7886700" cy="1224136"/>
          </a:xfrm>
        </p:spPr>
        <p:txBody>
          <a:bodyPr/>
          <a:lstStyle/>
          <a:p>
            <a:pPr algn="ctr"/>
            <a:r>
              <a:rPr lang="uk-UA" sz="3600" b="1" dirty="0">
                <a:solidFill>
                  <a:prstClr val="black"/>
                </a:solidFill>
                <a:latin typeface="Times New Roman" pitchFamily="18" charset="0"/>
                <a:cs typeface="Times New Roman" pitchFamily="18" charset="0"/>
              </a:rPr>
              <a:t>Криза </a:t>
            </a:r>
            <a:r>
              <a:rPr lang="uk-UA" sz="3600" b="1" dirty="0" err="1">
                <a:solidFill>
                  <a:prstClr val="black"/>
                </a:solidFill>
                <a:latin typeface="Times New Roman" pitchFamily="18" charset="0"/>
                <a:cs typeface="Times New Roman" pitchFamily="18" charset="0"/>
              </a:rPr>
              <a:t>гуманітаристики</a:t>
            </a:r>
            <a:r>
              <a:rPr lang="uk-UA" sz="3600" b="1" dirty="0">
                <a:solidFill>
                  <a:prstClr val="black"/>
                </a:solidFill>
                <a:latin typeface="Times New Roman" pitchFamily="18" charset="0"/>
                <a:cs typeface="Times New Roman" pitchFamily="18" charset="0"/>
              </a:rPr>
              <a:t>: </a:t>
            </a:r>
            <a:br>
              <a:rPr lang="uk-UA" sz="3600" b="1" dirty="0">
                <a:solidFill>
                  <a:prstClr val="black"/>
                </a:solidFill>
                <a:latin typeface="Times New Roman" pitchFamily="18" charset="0"/>
                <a:cs typeface="Times New Roman" pitchFamily="18" charset="0"/>
              </a:rPr>
            </a:br>
            <a:r>
              <a:rPr lang="uk-UA" sz="3600" b="1" dirty="0">
                <a:solidFill>
                  <a:prstClr val="black"/>
                </a:solidFill>
                <a:latin typeface="Times New Roman" pitchFamily="18" charset="0"/>
                <a:cs typeface="Times New Roman" pitchFamily="18" charset="0"/>
              </a:rPr>
              <a:t> виклики перед літературознавством</a:t>
            </a:r>
            <a:endParaRPr lang="en-US" dirty="0"/>
          </a:p>
        </p:txBody>
      </p:sp>
      <p:sp>
        <p:nvSpPr>
          <p:cNvPr id="3" name="Объект 2"/>
          <p:cNvSpPr>
            <a:spLocks noGrp="1"/>
          </p:cNvSpPr>
          <p:nvPr>
            <p:ph idx="1"/>
          </p:nvPr>
        </p:nvSpPr>
        <p:spPr>
          <a:xfrm>
            <a:off x="628650" y="1916832"/>
            <a:ext cx="8119814" cy="4464496"/>
          </a:xfrm>
        </p:spPr>
        <p:txBody>
          <a:bodyPr/>
          <a:lstStyle/>
          <a:p>
            <a:r>
              <a:rPr lang="uk-UA" b="1" i="1" dirty="0">
                <a:latin typeface="Times New Roman" pitchFamily="18" charset="0"/>
                <a:cs typeface="Times New Roman" pitchFamily="18" charset="0"/>
              </a:rPr>
              <a:t>хибні очікування щодо літературознавства </a:t>
            </a:r>
            <a:r>
              <a:rPr lang="uk-UA" dirty="0">
                <a:latin typeface="Times New Roman" pitchFamily="18" charset="0"/>
                <a:cs typeface="Times New Roman" pitchFamily="18" charset="0"/>
              </a:rPr>
              <a:t>(ігнорування сутнісної природи </a:t>
            </a:r>
            <a:r>
              <a:rPr lang="en-US" i="1" dirty="0">
                <a:latin typeface="Times New Roman" pitchFamily="18" charset="0"/>
                <a:cs typeface="Times New Roman" pitchFamily="18" charset="0"/>
              </a:rPr>
              <a:t>the Humanities</a:t>
            </a:r>
            <a:r>
              <a:rPr lang="uk-UA" dirty="0">
                <a:latin typeface="Times New Roman" pitchFamily="18" charset="0"/>
                <a:cs typeface="Times New Roman" pitchFamily="18" charset="0"/>
              </a:rPr>
              <a:t>: не пояснює, а допомагає краще зрозуміти текст і сутність людини і речей; результат не може бути повторений дослідним шляхом</a:t>
            </a:r>
            <a:r>
              <a:rPr lang="en-US" dirty="0">
                <a:latin typeface="Times New Roman" pitchFamily="18" charset="0"/>
                <a:cs typeface="Times New Roman" pitchFamily="18" charset="0"/>
              </a:rPr>
              <a:t>)</a:t>
            </a:r>
            <a:r>
              <a:rPr lang="uk-UA" dirty="0">
                <a:latin typeface="Times New Roman" pitchFamily="18" charset="0"/>
                <a:cs typeface="Times New Roman" pitchFamily="18" charset="0"/>
              </a:rPr>
              <a:t>;</a:t>
            </a:r>
          </a:p>
          <a:p>
            <a:r>
              <a:rPr lang="uk-UA" b="1" i="1" dirty="0">
                <a:latin typeface="Times New Roman" pitchFamily="18" charset="0"/>
                <a:cs typeface="Times New Roman" pitchFamily="18" charset="0"/>
              </a:rPr>
              <a:t>обмеження внутрішньої необхідності в розширенні інтерпретацій і смислів</a:t>
            </a:r>
            <a:r>
              <a:rPr lang="uk-UA" dirty="0">
                <a:latin typeface="Times New Roman" pitchFamily="18" charset="0"/>
                <a:cs typeface="Times New Roman" pitchFamily="18" charset="0"/>
              </a:rPr>
              <a:t>;</a:t>
            </a:r>
          </a:p>
          <a:p>
            <a:r>
              <a:rPr lang="uk-UA" b="1" i="1" dirty="0">
                <a:latin typeface="Times New Roman" pitchFamily="18" charset="0"/>
                <a:cs typeface="Times New Roman" pitchFamily="18" charset="0"/>
              </a:rPr>
              <a:t>гонитва за інтелектуальними модами, академічна корупція.</a:t>
            </a:r>
            <a:endParaRPr lang="en-US" b="1" i="1" dirty="0">
              <a:latin typeface="Times New Roman" pitchFamily="18" charset="0"/>
              <a:cs typeface="Times New Roman" pitchFamily="18" charset="0"/>
            </a:endParaRPr>
          </a:p>
        </p:txBody>
      </p:sp>
    </p:spTree>
    <p:extLst>
      <p:ext uri="{BB962C8B-B14F-4D97-AF65-F5344CB8AC3E}">
        <p14:creationId xmlns:p14="http://schemas.microsoft.com/office/powerpoint/2010/main" val="19929986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tile tx="0" ty="0" sx="100000" sy="100000" flip="none" algn="tl"/>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365127"/>
            <a:ext cx="8640960" cy="1191666"/>
          </a:xfrm>
        </p:spPr>
        <p:txBody>
          <a:bodyPr>
            <a:normAutofit/>
          </a:bodyPr>
          <a:lstStyle/>
          <a:p>
            <a:pPr algn="ctr"/>
            <a:r>
              <a:rPr lang="uk-UA" sz="4000" b="1" dirty="0">
                <a:latin typeface="Times New Roman" pitchFamily="18" charset="0"/>
                <a:cs typeface="Times New Roman" pitchFamily="18" charset="0"/>
              </a:rPr>
              <a:t>Літературознавство як строга наука </a:t>
            </a:r>
            <a:br>
              <a:rPr lang="uk-UA" sz="4000" b="1" dirty="0">
                <a:latin typeface="Times New Roman" pitchFamily="18" charset="0"/>
                <a:cs typeface="Times New Roman" pitchFamily="18" charset="0"/>
              </a:rPr>
            </a:br>
            <a:r>
              <a:rPr lang="uk-UA" sz="3600" b="1" dirty="0">
                <a:latin typeface="Times New Roman" pitchFamily="18" charset="0"/>
                <a:cs typeface="Times New Roman" pitchFamily="18" charset="0"/>
              </a:rPr>
              <a:t>(</a:t>
            </a:r>
            <a:r>
              <a:rPr lang="uk-UA" sz="3600" dirty="0">
                <a:latin typeface="Times New Roman" pitchFamily="18" charset="0"/>
                <a:cs typeface="Times New Roman" pitchFamily="18" charset="0"/>
              </a:rPr>
              <a:t>за концепцією Дениса Соболєва</a:t>
            </a:r>
            <a:r>
              <a:rPr lang="uk-UA" sz="3600" b="1" dirty="0">
                <a:latin typeface="Times New Roman" pitchFamily="18" charset="0"/>
                <a:cs typeface="Times New Roman" pitchFamily="18" charset="0"/>
              </a:rPr>
              <a:t>)</a:t>
            </a:r>
            <a:endParaRPr lang="en-US" sz="3600" b="1" dirty="0">
              <a:latin typeface="Times New Roman" pitchFamily="18" charset="0"/>
              <a:cs typeface="Times New Roman" pitchFamily="18" charset="0"/>
            </a:endParaRPr>
          </a:p>
        </p:txBody>
      </p:sp>
      <p:sp>
        <p:nvSpPr>
          <p:cNvPr id="3" name="Объект 2"/>
          <p:cNvSpPr>
            <a:spLocks noGrp="1"/>
          </p:cNvSpPr>
          <p:nvPr>
            <p:ph idx="1"/>
          </p:nvPr>
        </p:nvSpPr>
        <p:spPr>
          <a:xfrm>
            <a:off x="395536" y="1844824"/>
            <a:ext cx="8496944" cy="4824536"/>
          </a:xfrm>
        </p:spPr>
        <p:txBody>
          <a:bodyPr>
            <a:normAutofit/>
          </a:bodyPr>
          <a:lstStyle/>
          <a:p>
            <a:r>
              <a:rPr lang="uk-UA" b="1" dirty="0">
                <a:latin typeface="Times New Roman" pitchFamily="18" charset="0"/>
                <a:cs typeface="Times New Roman" pitchFamily="18" charset="0"/>
              </a:rPr>
              <a:t>Карл Поппер: «годинники» і «хмари» як два типи фізичних систем;</a:t>
            </a:r>
          </a:p>
          <a:p>
            <a:r>
              <a:rPr lang="uk-UA" b="1" dirty="0">
                <a:latin typeface="Times New Roman" pitchFamily="18" charset="0"/>
                <a:cs typeface="Times New Roman" pitchFamily="18" charset="0"/>
              </a:rPr>
              <a:t>науки про людину подібні до «хмар», їхня науковість не припускає жорсткого детермінізму;</a:t>
            </a:r>
          </a:p>
          <a:p>
            <a:r>
              <a:rPr lang="uk-UA" b="1" dirty="0">
                <a:latin typeface="Times New Roman" pitchFamily="18" charset="0"/>
                <a:cs typeface="Times New Roman" pitchFamily="18" charset="0"/>
              </a:rPr>
              <a:t>Чого слід уникати літературознавцеві: </a:t>
            </a:r>
          </a:p>
          <a:p>
            <a:pPr marL="0" indent="0">
              <a:buNone/>
            </a:pPr>
            <a:r>
              <a:rPr lang="uk-UA" b="1" dirty="0">
                <a:latin typeface="Times New Roman" pitchFamily="18" charset="0"/>
                <a:cs typeface="Times New Roman" pitchFamily="18" charset="0"/>
              </a:rPr>
              <a:t>   а) норм науковості, скопійованих з точних наук;</a:t>
            </a:r>
          </a:p>
          <a:p>
            <a:pPr marL="0" indent="0">
              <a:buNone/>
            </a:pPr>
            <a:r>
              <a:rPr lang="uk-UA" b="1" dirty="0">
                <a:latin typeface="Times New Roman" pitchFamily="18" charset="0"/>
                <a:cs typeface="Times New Roman" pitchFamily="18" charset="0"/>
              </a:rPr>
              <a:t>   б) уявлення про </a:t>
            </a:r>
            <a:r>
              <a:rPr lang="uk-UA" b="1" dirty="0" err="1">
                <a:latin typeface="Times New Roman" pitchFamily="18" charset="0"/>
                <a:cs typeface="Times New Roman" pitchFamily="18" charset="0"/>
              </a:rPr>
              <a:t>передбачувальну</a:t>
            </a:r>
            <a:r>
              <a:rPr lang="uk-UA" b="1" dirty="0">
                <a:latin typeface="Times New Roman" pitchFamily="18" charset="0"/>
                <a:cs typeface="Times New Roman" pitchFamily="18" charset="0"/>
              </a:rPr>
              <a:t> силу </a:t>
            </a:r>
          </a:p>
          <a:p>
            <a:pPr marL="0" indent="0">
              <a:spcBef>
                <a:spcPts val="0"/>
              </a:spcBef>
              <a:buNone/>
            </a:pPr>
            <a:r>
              <a:rPr lang="uk-UA" b="1" dirty="0">
                <a:latin typeface="Times New Roman" pitchFamily="18" charset="0"/>
                <a:cs typeface="Times New Roman" pitchFamily="18" charset="0"/>
              </a:rPr>
              <a:t>       (</a:t>
            </a:r>
            <a:r>
              <a:rPr lang="uk-UA" b="1" dirty="0" err="1">
                <a:latin typeface="Times New Roman" pitchFamily="18" charset="0"/>
                <a:cs typeface="Times New Roman" pitchFamily="18" charset="0"/>
              </a:rPr>
              <a:t>прогностицизм</a:t>
            </a:r>
            <a:r>
              <a:rPr lang="uk-UA" b="1" dirty="0">
                <a:latin typeface="Times New Roman" pitchFamily="18" charset="0"/>
                <a:cs typeface="Times New Roman" pitchFamily="18" charset="0"/>
              </a:rPr>
              <a:t>) як критерій правильності; </a:t>
            </a:r>
          </a:p>
          <a:p>
            <a:pPr marL="0" indent="0">
              <a:buNone/>
            </a:pPr>
            <a:r>
              <a:rPr lang="uk-UA" b="1" dirty="0">
                <a:latin typeface="Times New Roman" pitchFamily="18" charset="0"/>
                <a:cs typeface="Times New Roman" pitchFamily="18" charset="0"/>
              </a:rPr>
              <a:t>   в) пошуку універсально значимих законів і </a:t>
            </a:r>
          </a:p>
          <a:p>
            <a:pPr marL="0" indent="0">
              <a:spcBef>
                <a:spcPts val="0"/>
              </a:spcBef>
              <a:buNone/>
            </a:pPr>
            <a:r>
              <a:rPr lang="uk-UA" b="1" dirty="0">
                <a:latin typeface="Times New Roman" pitchFamily="18" charset="0"/>
                <a:cs typeface="Times New Roman" pitchFamily="18" charset="0"/>
              </a:rPr>
              <a:t>       механістичної детермінованості окремих явищ.</a:t>
            </a:r>
          </a:p>
          <a:p>
            <a:endParaRPr lang="en-US" b="1" dirty="0"/>
          </a:p>
        </p:txBody>
      </p:sp>
    </p:spTree>
    <p:extLst>
      <p:ext uri="{BB962C8B-B14F-4D97-AF65-F5344CB8AC3E}">
        <p14:creationId xmlns:p14="http://schemas.microsoft.com/office/powerpoint/2010/main" val="3448129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620689"/>
            <a:ext cx="7772400" cy="1152127"/>
          </a:xfrm>
        </p:spPr>
        <p:txBody>
          <a:bodyPr>
            <a:normAutofit/>
          </a:bodyPr>
          <a:lstStyle/>
          <a:p>
            <a:r>
              <a:rPr lang="uk-UA" sz="6000" b="1" dirty="0">
                <a:solidFill>
                  <a:srgbClr val="FFFF00"/>
                </a:solidFill>
                <a:latin typeface="Times New Roman" pitchFamily="18" charset="0"/>
                <a:cs typeface="Times New Roman" pitchFamily="18" charset="0"/>
              </a:rPr>
              <a:t>Лекція 1</a:t>
            </a:r>
          </a:p>
        </p:txBody>
      </p:sp>
      <p:sp>
        <p:nvSpPr>
          <p:cNvPr id="3" name="Подзаголовок 2"/>
          <p:cNvSpPr>
            <a:spLocks noGrp="1"/>
          </p:cNvSpPr>
          <p:nvPr>
            <p:ph type="subTitle" idx="1"/>
          </p:nvPr>
        </p:nvSpPr>
        <p:spPr>
          <a:xfrm>
            <a:off x="611560" y="2276872"/>
            <a:ext cx="7992888" cy="3960440"/>
          </a:xfrm>
        </p:spPr>
        <p:txBody>
          <a:bodyPr>
            <a:normAutofit/>
          </a:bodyPr>
          <a:lstStyle/>
          <a:p>
            <a:pPr>
              <a:spcBef>
                <a:spcPts val="600"/>
              </a:spcBef>
            </a:pPr>
            <a:r>
              <a:rPr lang="uk-UA" sz="4800" b="1" dirty="0">
                <a:solidFill>
                  <a:schemeClr val="bg1"/>
                </a:solidFill>
                <a:latin typeface="Times New Roman" pitchFamily="18" charset="0"/>
                <a:cs typeface="Times New Roman" pitchFamily="18" charset="0"/>
              </a:rPr>
              <a:t>Літературознавство </a:t>
            </a:r>
            <a:endParaRPr lang="en-US" sz="4800" b="1" dirty="0">
              <a:solidFill>
                <a:schemeClr val="bg1"/>
              </a:solidFill>
              <a:latin typeface="Times New Roman" pitchFamily="18" charset="0"/>
              <a:cs typeface="Times New Roman" pitchFamily="18" charset="0"/>
            </a:endParaRPr>
          </a:p>
          <a:p>
            <a:pPr>
              <a:spcBef>
                <a:spcPts val="600"/>
              </a:spcBef>
            </a:pPr>
            <a:r>
              <a:rPr lang="uk-UA" sz="4800" b="1" dirty="0">
                <a:solidFill>
                  <a:schemeClr val="bg1"/>
                </a:solidFill>
                <a:latin typeface="Times New Roman" pitchFamily="18" charset="0"/>
                <a:cs typeface="Times New Roman" pitchFamily="18" charset="0"/>
              </a:rPr>
              <a:t>як філологічна наука </a:t>
            </a:r>
            <a:endParaRPr lang="en-US" sz="4800" b="1" dirty="0">
              <a:solidFill>
                <a:schemeClr val="bg1"/>
              </a:solidFill>
              <a:latin typeface="Times New Roman" pitchFamily="18" charset="0"/>
              <a:cs typeface="Times New Roman" pitchFamily="18" charset="0"/>
            </a:endParaRPr>
          </a:p>
          <a:p>
            <a:pPr>
              <a:spcBef>
                <a:spcPts val="600"/>
              </a:spcBef>
            </a:pPr>
            <a:r>
              <a:rPr lang="en-US" sz="4800" b="1" i="1" dirty="0">
                <a:solidFill>
                  <a:schemeClr val="bg1"/>
                </a:solidFill>
                <a:latin typeface="Times New Roman" pitchFamily="18" charset="0"/>
                <a:cs typeface="Times New Roman" pitchFamily="18" charset="0"/>
              </a:rPr>
              <a:t>versus</a:t>
            </a:r>
            <a:r>
              <a:rPr lang="uk-UA" sz="4800" b="1" dirty="0">
                <a:solidFill>
                  <a:schemeClr val="bg1"/>
                </a:solidFill>
                <a:latin typeface="Times New Roman" pitchFamily="18" charset="0"/>
                <a:cs typeface="Times New Roman" pitchFamily="18" charset="0"/>
              </a:rPr>
              <a:t> </a:t>
            </a:r>
            <a:endParaRPr lang="en-US" sz="4800" b="1" dirty="0">
              <a:solidFill>
                <a:schemeClr val="bg1"/>
              </a:solidFill>
              <a:latin typeface="Times New Roman" pitchFamily="18" charset="0"/>
              <a:cs typeface="Times New Roman" pitchFamily="18" charset="0"/>
            </a:endParaRPr>
          </a:p>
          <a:p>
            <a:pPr>
              <a:spcBef>
                <a:spcPts val="600"/>
              </a:spcBef>
            </a:pPr>
            <a:r>
              <a:rPr lang="uk-UA" sz="4800" b="1" dirty="0">
                <a:solidFill>
                  <a:schemeClr val="bg1"/>
                </a:solidFill>
                <a:latin typeface="Times New Roman" pitchFamily="18" charset="0"/>
                <a:cs typeface="Times New Roman" pitchFamily="18" charset="0"/>
              </a:rPr>
              <a:t>криза </a:t>
            </a:r>
            <a:r>
              <a:rPr lang="uk-UA" sz="4800" b="1" dirty="0" err="1">
                <a:solidFill>
                  <a:schemeClr val="bg1"/>
                </a:solidFill>
                <a:latin typeface="Times New Roman" pitchFamily="18" charset="0"/>
                <a:cs typeface="Times New Roman" pitchFamily="18" charset="0"/>
              </a:rPr>
              <a:t>гуманітаристики</a:t>
            </a:r>
            <a:r>
              <a:rPr lang="uk-UA" sz="4800" b="1" dirty="0">
                <a:solidFill>
                  <a:schemeClr val="bg1"/>
                </a:solidFill>
                <a:latin typeface="Times New Roman" pitchFamily="18" charset="0"/>
                <a:cs typeface="Times New Roman" pitchFamily="18" charset="0"/>
              </a:rPr>
              <a:t> </a:t>
            </a:r>
          </a:p>
        </p:txBody>
      </p:sp>
    </p:spTree>
    <p:extLst>
      <p:ext uri="{BB962C8B-B14F-4D97-AF65-F5344CB8AC3E}">
        <p14:creationId xmlns:p14="http://schemas.microsoft.com/office/powerpoint/2010/main" val="8967375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5000"/>
            <a:lum/>
          </a:blip>
          <a:srcRect/>
          <a:tile tx="0" ty="0" sx="100000" sy="100000" flip="none" algn="tl"/>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365131"/>
            <a:ext cx="8640960" cy="975641"/>
          </a:xfrm>
        </p:spPr>
        <p:txBody>
          <a:bodyPr>
            <a:normAutofit/>
          </a:bodyPr>
          <a:lstStyle/>
          <a:p>
            <a:r>
              <a:rPr lang="uk-UA" sz="3600" b="1" dirty="0">
                <a:latin typeface="Times New Roman" pitchFamily="18" charset="0"/>
                <a:cs typeface="Times New Roman" pitchFamily="18" charset="0"/>
              </a:rPr>
              <a:t>Принципи науковості літературознавця</a:t>
            </a:r>
            <a:endParaRPr lang="en-US" sz="3600" b="1" dirty="0">
              <a:latin typeface="Times New Roman" pitchFamily="18" charset="0"/>
              <a:cs typeface="Times New Roman" pitchFamily="18" charset="0"/>
            </a:endParaRPr>
          </a:p>
        </p:txBody>
      </p:sp>
      <p:sp>
        <p:nvSpPr>
          <p:cNvPr id="3" name="Объект 2"/>
          <p:cNvSpPr>
            <a:spLocks noGrp="1"/>
          </p:cNvSpPr>
          <p:nvPr>
            <p:ph idx="1"/>
          </p:nvPr>
        </p:nvSpPr>
        <p:spPr>
          <a:xfrm>
            <a:off x="611560" y="1700808"/>
            <a:ext cx="8136904" cy="4608512"/>
          </a:xfrm>
        </p:spPr>
        <p:txBody>
          <a:bodyPr>
            <a:normAutofit/>
          </a:bodyPr>
          <a:lstStyle/>
          <a:p>
            <a:r>
              <a:rPr lang="uk-UA" b="1" i="1" dirty="0">
                <a:latin typeface="Times New Roman" pitchFamily="18" charset="0"/>
                <a:cs typeface="Times New Roman" pitchFamily="18" charset="0"/>
              </a:rPr>
              <a:t>понятійна ясність, однозначність термінів, науковий стиль;</a:t>
            </a:r>
          </a:p>
          <a:p>
            <a:r>
              <a:rPr lang="uk-UA" b="1" i="1" dirty="0">
                <a:latin typeface="Times New Roman" pitchFamily="18" charset="0"/>
                <a:cs typeface="Times New Roman" pitchFamily="18" charset="0"/>
              </a:rPr>
              <a:t>несуперечливість основ і аналітичних рамок </a:t>
            </a:r>
            <a:r>
              <a:rPr lang="uk-UA" dirty="0">
                <a:latin typeface="Times New Roman" pitchFamily="18" charset="0"/>
                <a:cs typeface="Times New Roman" pitchFamily="18" charset="0"/>
              </a:rPr>
              <a:t>(наприклад, марксизм і </a:t>
            </a:r>
            <a:r>
              <a:rPr lang="uk-UA" dirty="0" err="1">
                <a:latin typeface="Times New Roman" pitchFamily="18" charset="0"/>
                <a:cs typeface="Times New Roman" pitchFamily="18" charset="0"/>
              </a:rPr>
              <a:t>фройдизм</a:t>
            </a:r>
            <a:r>
              <a:rPr lang="uk-UA" dirty="0">
                <a:latin typeface="Times New Roman" pitchFamily="18" charset="0"/>
                <a:cs typeface="Times New Roman" pitchFamily="18" charset="0"/>
              </a:rPr>
              <a:t> засновані на різних уявленнях про людину);</a:t>
            </a:r>
          </a:p>
          <a:p>
            <a:r>
              <a:rPr lang="uk-UA" b="1" i="1" dirty="0">
                <a:latin typeface="Times New Roman" pitchFamily="18" charset="0"/>
                <a:cs typeface="Times New Roman" pitchFamily="18" charset="0"/>
              </a:rPr>
              <a:t>відмова від спокуси суб'єктивізму і </a:t>
            </a:r>
            <a:r>
              <a:rPr lang="uk-UA" b="1" i="1" dirty="0" err="1">
                <a:latin typeface="Times New Roman" pitchFamily="18" charset="0"/>
                <a:cs typeface="Times New Roman" pitchFamily="18" charset="0"/>
              </a:rPr>
              <a:t>оціночності</a:t>
            </a:r>
            <a:r>
              <a:rPr lang="uk-UA" b="1" i="1" dirty="0">
                <a:latin typeface="Times New Roman" pitchFamily="18" charset="0"/>
                <a:cs typeface="Times New Roman" pitchFamily="18" charset="0"/>
              </a:rPr>
              <a:t>;</a:t>
            </a:r>
          </a:p>
          <a:p>
            <a:r>
              <a:rPr lang="uk-UA" b="1" i="1" dirty="0">
                <a:latin typeface="Times New Roman" pitchFamily="18" charset="0"/>
                <a:cs typeface="Times New Roman" pitchFamily="18" charset="0"/>
              </a:rPr>
              <a:t>уникнення методологічного панібратства і розмивання історичної дистанції;</a:t>
            </a:r>
          </a:p>
          <a:p>
            <a:r>
              <a:rPr lang="uk-UA" b="1" i="1" dirty="0">
                <a:latin typeface="Times New Roman" pitchFamily="18" charset="0"/>
                <a:cs typeface="Times New Roman" pitchFamily="18" charset="0"/>
              </a:rPr>
              <a:t>критичне ставлення до ідей і «словника» попередньої культурної традиції.</a:t>
            </a:r>
            <a:endParaRPr lang="en-US" b="1" i="1" dirty="0">
              <a:latin typeface="Times New Roman" pitchFamily="18" charset="0"/>
              <a:cs typeface="Times New Roman" pitchFamily="18" charset="0"/>
            </a:endParaRPr>
          </a:p>
        </p:txBody>
      </p:sp>
    </p:spTree>
    <p:extLst>
      <p:ext uri="{BB962C8B-B14F-4D97-AF65-F5344CB8AC3E}">
        <p14:creationId xmlns:p14="http://schemas.microsoft.com/office/powerpoint/2010/main" val="23854487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tile tx="0" ty="0" sx="100000" sy="100000" flip="none" algn="tl"/>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4" y="188641"/>
            <a:ext cx="8784976" cy="1008112"/>
          </a:xfrm>
        </p:spPr>
        <p:txBody>
          <a:bodyPr>
            <a:noAutofit/>
          </a:bodyPr>
          <a:lstStyle/>
          <a:p>
            <a:r>
              <a:rPr lang="uk-UA" sz="4000" b="1" dirty="0">
                <a:latin typeface="Times New Roman" pitchFamily="18" charset="0"/>
                <a:cs typeface="Times New Roman" pitchFamily="18" charset="0"/>
              </a:rPr>
              <a:t>Критика концепції двох </a:t>
            </a:r>
            <a:r>
              <a:rPr lang="uk-UA" sz="4000" b="1" dirty="0" err="1">
                <a:latin typeface="Times New Roman" pitchFamily="18" charset="0"/>
                <a:cs typeface="Times New Roman" pitchFamily="18" charset="0"/>
              </a:rPr>
              <a:t>романтизмів</a:t>
            </a:r>
            <a:endParaRPr lang="uk-UA" sz="4000" b="1" dirty="0">
              <a:latin typeface="Times New Roman" pitchFamily="18" charset="0"/>
              <a:cs typeface="Times New Roman" pitchFamily="18" charset="0"/>
            </a:endParaRPr>
          </a:p>
        </p:txBody>
      </p:sp>
      <p:sp>
        <p:nvSpPr>
          <p:cNvPr id="3" name="Объект 2"/>
          <p:cNvSpPr>
            <a:spLocks noGrp="1"/>
          </p:cNvSpPr>
          <p:nvPr>
            <p:ph idx="1"/>
          </p:nvPr>
        </p:nvSpPr>
        <p:spPr>
          <a:xfrm>
            <a:off x="179512" y="1268760"/>
            <a:ext cx="6048672" cy="5184576"/>
          </a:xfrm>
        </p:spPr>
        <p:txBody>
          <a:bodyPr>
            <a:noAutofit/>
          </a:bodyPr>
          <a:lstStyle/>
          <a:p>
            <a:pPr marL="0" indent="0" algn="ctr">
              <a:buNone/>
            </a:pPr>
            <a:r>
              <a:rPr lang="uk-UA" sz="3200" b="1" dirty="0">
                <a:latin typeface="Times New Roman" pitchFamily="18" charset="0"/>
                <a:cs typeface="Times New Roman" pitchFamily="18" charset="0"/>
              </a:rPr>
              <a:t>Максим </a:t>
            </a:r>
            <a:r>
              <a:rPr lang="uk-UA" sz="3200" b="1" cap="all" dirty="0">
                <a:latin typeface="Times New Roman" pitchFamily="18" charset="0"/>
                <a:cs typeface="Times New Roman" pitchFamily="18" charset="0"/>
              </a:rPr>
              <a:t>Горький:</a:t>
            </a:r>
            <a:r>
              <a:rPr lang="uk-UA" sz="3200" b="1" dirty="0">
                <a:latin typeface="Times New Roman" pitchFamily="18" charset="0"/>
                <a:cs typeface="Times New Roman" pitchFamily="18" charset="0"/>
              </a:rPr>
              <a:t> </a:t>
            </a:r>
          </a:p>
          <a:p>
            <a:pPr marL="0" indent="0">
              <a:buNone/>
            </a:pPr>
            <a:r>
              <a:rPr lang="uk-UA" dirty="0">
                <a:latin typeface="Times New Roman" pitchFamily="18" charset="0"/>
                <a:cs typeface="Times New Roman" pitchFamily="18" charset="0"/>
              </a:rPr>
              <a:t>«</a:t>
            </a:r>
            <a:r>
              <a:rPr lang="uk-UA" spc="-90" dirty="0">
                <a:latin typeface="Times New Roman" pitchFamily="18" charset="0"/>
                <a:cs typeface="Times New Roman" pitchFamily="18" charset="0"/>
              </a:rPr>
              <a:t>В романтизмі слід розмежовувати ...  два дуже відмінні напрями: пасивний романтизм,  – він намагається або примирити людину з дійсністю, прикрашаючи останню, або ж відволікти її від дійсності, до безплідного заглиблення у свій внутрішній світ, до думок про «рокові загадки життя», про любов, про смерть. Активний романтизм прагне посилити волю людини до життя, збудити у ній бунт проти дійсності, проти усілякого її гніту».</a:t>
            </a: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8184" y="2132856"/>
            <a:ext cx="2664296" cy="3327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62083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C00000">
            <a:alpha val="30000"/>
          </a:srgb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188640"/>
            <a:ext cx="4896544" cy="1296145"/>
          </a:xfrm>
        </p:spPr>
        <p:txBody>
          <a:bodyPr>
            <a:normAutofit/>
          </a:bodyPr>
          <a:lstStyle/>
          <a:p>
            <a:pPr lvl="0" algn="ctr"/>
            <a:r>
              <a:rPr lang="en-US" sz="3600" b="1" dirty="0">
                <a:solidFill>
                  <a:srgbClr val="262626"/>
                </a:solidFill>
                <a:latin typeface="Times New Roman" pitchFamily="18" charset="0"/>
                <a:cs typeface="Times New Roman" pitchFamily="18" charset="0"/>
              </a:rPr>
              <a:t>Edgar Allan Poe</a:t>
            </a:r>
            <a:br>
              <a:rPr lang="en-US" sz="3600" b="1" cap="all" dirty="0">
                <a:solidFill>
                  <a:prstClr val="black"/>
                </a:solidFill>
                <a:latin typeface="Times New Roman" panose="02020603050405020304" pitchFamily="18" charset="0"/>
              </a:rPr>
            </a:br>
            <a:r>
              <a:rPr lang="en-US" sz="3600" b="1" cap="all" dirty="0">
                <a:solidFill>
                  <a:prstClr val="black"/>
                </a:solidFill>
                <a:latin typeface="Times New Roman" panose="02020603050405020304" pitchFamily="18" charset="0"/>
                <a:ea typeface="+mn-ea"/>
                <a:cs typeface="+mn-cs"/>
              </a:rPr>
              <a:t>Eldorado</a:t>
            </a:r>
            <a:endParaRPr lang="uk-UA" sz="3600" b="1" cap="all" dirty="0"/>
          </a:p>
        </p:txBody>
      </p:sp>
      <p:sp>
        <p:nvSpPr>
          <p:cNvPr id="3" name="Объект 2"/>
          <p:cNvSpPr>
            <a:spLocks noGrp="1"/>
          </p:cNvSpPr>
          <p:nvPr>
            <p:ph sz="half" idx="1"/>
          </p:nvPr>
        </p:nvSpPr>
        <p:spPr>
          <a:xfrm>
            <a:off x="611560" y="1556792"/>
            <a:ext cx="3744416" cy="4968552"/>
          </a:xfrm>
        </p:spPr>
        <p:txBody>
          <a:bodyPr>
            <a:noAutofit/>
          </a:bodyPr>
          <a:lstStyle/>
          <a:p>
            <a:pPr marL="0" lvl="0" indent="0" fontAlgn="t">
              <a:lnSpc>
                <a:spcPct val="100000"/>
              </a:lnSpc>
              <a:spcBef>
                <a:spcPts val="0"/>
              </a:spcBef>
              <a:buNone/>
            </a:pPr>
            <a:r>
              <a:rPr lang="en-US" sz="2200" dirty="0">
                <a:solidFill>
                  <a:prstClr val="black"/>
                </a:solidFill>
                <a:latin typeface="Times New Roman" panose="02020603050405020304" pitchFamily="18" charset="0"/>
              </a:rPr>
              <a:t>Gaily bedight, A gallant knight,</a:t>
            </a:r>
            <a:endParaRPr lang="ru-RU" sz="2200" dirty="0">
              <a:solidFill>
                <a:prstClr val="black"/>
              </a:solidFill>
              <a:latin typeface="Times New Roman" panose="02020603050405020304" pitchFamily="18" charset="0"/>
            </a:endParaRPr>
          </a:p>
          <a:p>
            <a:pPr marL="0" lvl="0" indent="0" fontAlgn="t">
              <a:lnSpc>
                <a:spcPct val="100000"/>
              </a:lnSpc>
              <a:spcBef>
                <a:spcPts val="0"/>
              </a:spcBef>
              <a:buNone/>
            </a:pPr>
            <a:r>
              <a:rPr lang="en-US" sz="2200" dirty="0">
                <a:solidFill>
                  <a:prstClr val="black"/>
                </a:solidFill>
                <a:latin typeface="Times New Roman" panose="02020603050405020304" pitchFamily="18" charset="0"/>
              </a:rPr>
              <a:t> In sunshine and in </a:t>
            </a:r>
            <a:r>
              <a:rPr lang="en-US" sz="2200" b="1" dirty="0">
                <a:solidFill>
                  <a:prstClr val="black"/>
                </a:solidFill>
                <a:latin typeface="Times New Roman" panose="02020603050405020304" pitchFamily="18" charset="0"/>
              </a:rPr>
              <a:t>shadow</a:t>
            </a:r>
            <a:r>
              <a:rPr lang="en-US" sz="2200" dirty="0">
                <a:solidFill>
                  <a:prstClr val="black"/>
                </a:solidFill>
                <a:latin typeface="Times New Roman" panose="02020603050405020304" pitchFamily="18" charset="0"/>
              </a:rPr>
              <a:t>,</a:t>
            </a:r>
            <a:endParaRPr lang="ru-RU" sz="2200" dirty="0">
              <a:solidFill>
                <a:prstClr val="black"/>
              </a:solidFill>
              <a:latin typeface="Times New Roman" panose="02020603050405020304" pitchFamily="18" charset="0"/>
            </a:endParaRPr>
          </a:p>
          <a:p>
            <a:pPr marL="0" lvl="0" indent="0" fontAlgn="t">
              <a:lnSpc>
                <a:spcPct val="100000"/>
              </a:lnSpc>
              <a:spcBef>
                <a:spcPts val="0"/>
              </a:spcBef>
              <a:buNone/>
            </a:pPr>
            <a:r>
              <a:rPr lang="en-US" sz="2200" dirty="0">
                <a:solidFill>
                  <a:prstClr val="black"/>
                </a:solidFill>
                <a:latin typeface="Times New Roman" panose="02020603050405020304" pitchFamily="18" charset="0"/>
              </a:rPr>
              <a:t> Had journeyed long,</a:t>
            </a:r>
            <a:endParaRPr lang="ru-RU" sz="2200" dirty="0">
              <a:solidFill>
                <a:prstClr val="black"/>
              </a:solidFill>
              <a:latin typeface="Times New Roman" panose="02020603050405020304" pitchFamily="18" charset="0"/>
            </a:endParaRPr>
          </a:p>
          <a:p>
            <a:pPr marL="0" lvl="0" indent="0" fontAlgn="t">
              <a:lnSpc>
                <a:spcPct val="100000"/>
              </a:lnSpc>
              <a:spcBef>
                <a:spcPts val="0"/>
              </a:spcBef>
              <a:buNone/>
            </a:pPr>
            <a:r>
              <a:rPr lang="en-US" sz="2200" dirty="0">
                <a:solidFill>
                  <a:prstClr val="black"/>
                </a:solidFill>
                <a:latin typeface="Times New Roman" panose="02020603050405020304" pitchFamily="18" charset="0"/>
              </a:rPr>
              <a:t> Singing a song,</a:t>
            </a:r>
            <a:endParaRPr lang="ru-RU" sz="2200" dirty="0">
              <a:solidFill>
                <a:prstClr val="black"/>
              </a:solidFill>
              <a:latin typeface="Times New Roman" panose="02020603050405020304" pitchFamily="18" charset="0"/>
            </a:endParaRPr>
          </a:p>
          <a:p>
            <a:pPr marL="0" lvl="0" indent="0" fontAlgn="t">
              <a:lnSpc>
                <a:spcPct val="100000"/>
              </a:lnSpc>
              <a:spcBef>
                <a:spcPts val="0"/>
              </a:spcBef>
              <a:buNone/>
            </a:pPr>
            <a:r>
              <a:rPr lang="en-US" sz="2200" dirty="0">
                <a:solidFill>
                  <a:prstClr val="black"/>
                </a:solidFill>
                <a:latin typeface="Times New Roman" panose="02020603050405020304" pitchFamily="18" charset="0"/>
              </a:rPr>
              <a:t> In search of </a:t>
            </a:r>
            <a:r>
              <a:rPr lang="en-US" sz="2200" b="1" dirty="0">
                <a:solidFill>
                  <a:prstClr val="black"/>
                </a:solidFill>
                <a:latin typeface="Times New Roman" panose="02020603050405020304" pitchFamily="18" charset="0"/>
              </a:rPr>
              <a:t>Eldorado</a:t>
            </a:r>
            <a:endParaRPr lang="ru-RU" sz="2200" b="1" dirty="0">
              <a:solidFill>
                <a:prstClr val="black"/>
              </a:solidFill>
              <a:latin typeface="Times New Roman" panose="02020603050405020304" pitchFamily="18" charset="0"/>
            </a:endParaRPr>
          </a:p>
          <a:p>
            <a:pPr marL="0" lvl="0" indent="0" fontAlgn="t">
              <a:lnSpc>
                <a:spcPct val="100000"/>
              </a:lnSpc>
              <a:spcBef>
                <a:spcPts val="0"/>
              </a:spcBef>
              <a:buNone/>
            </a:pPr>
            <a:r>
              <a:rPr lang="en-US" sz="2200" dirty="0">
                <a:solidFill>
                  <a:prstClr val="black"/>
                </a:solidFill>
                <a:latin typeface="Times New Roman" panose="02020603050405020304" pitchFamily="18" charset="0"/>
              </a:rPr>
              <a:t>. But he grew old –</a:t>
            </a:r>
            <a:endParaRPr lang="ru-RU" sz="2200" dirty="0">
              <a:solidFill>
                <a:prstClr val="black"/>
              </a:solidFill>
              <a:latin typeface="Times New Roman" panose="02020603050405020304" pitchFamily="18" charset="0"/>
            </a:endParaRPr>
          </a:p>
          <a:p>
            <a:pPr marL="0" lvl="0" indent="0" fontAlgn="t">
              <a:lnSpc>
                <a:spcPct val="100000"/>
              </a:lnSpc>
              <a:spcBef>
                <a:spcPts val="0"/>
              </a:spcBef>
              <a:buNone/>
            </a:pPr>
            <a:r>
              <a:rPr lang="en-US" sz="2200" dirty="0">
                <a:solidFill>
                  <a:prstClr val="black"/>
                </a:solidFill>
                <a:latin typeface="Times New Roman" panose="02020603050405020304" pitchFamily="18" charset="0"/>
              </a:rPr>
              <a:t> This knight so bold –</a:t>
            </a:r>
            <a:endParaRPr lang="ru-RU" sz="2200" dirty="0">
              <a:solidFill>
                <a:prstClr val="black"/>
              </a:solidFill>
              <a:latin typeface="Times New Roman" panose="02020603050405020304" pitchFamily="18" charset="0"/>
            </a:endParaRPr>
          </a:p>
          <a:p>
            <a:pPr marL="0" lvl="0" indent="0" fontAlgn="t">
              <a:lnSpc>
                <a:spcPct val="100000"/>
              </a:lnSpc>
              <a:spcBef>
                <a:spcPts val="0"/>
              </a:spcBef>
              <a:buNone/>
            </a:pPr>
            <a:r>
              <a:rPr lang="en-US" sz="2200" dirty="0">
                <a:solidFill>
                  <a:prstClr val="black"/>
                </a:solidFill>
                <a:latin typeface="Times New Roman" panose="02020603050405020304" pitchFamily="18" charset="0"/>
              </a:rPr>
              <a:t> And o'er his heart a </a:t>
            </a:r>
            <a:r>
              <a:rPr lang="en-US" sz="2200" b="1" dirty="0">
                <a:solidFill>
                  <a:prstClr val="black"/>
                </a:solidFill>
                <a:latin typeface="Times New Roman" panose="02020603050405020304" pitchFamily="18" charset="0"/>
              </a:rPr>
              <a:t>shadow </a:t>
            </a:r>
            <a:endParaRPr lang="ru-RU" sz="2200" b="1" dirty="0">
              <a:solidFill>
                <a:prstClr val="black"/>
              </a:solidFill>
              <a:latin typeface="Times New Roman" panose="02020603050405020304" pitchFamily="18" charset="0"/>
            </a:endParaRPr>
          </a:p>
          <a:p>
            <a:pPr marL="0" lvl="0" indent="0" fontAlgn="t">
              <a:lnSpc>
                <a:spcPct val="100000"/>
              </a:lnSpc>
              <a:spcBef>
                <a:spcPts val="0"/>
              </a:spcBef>
              <a:buNone/>
            </a:pPr>
            <a:r>
              <a:rPr lang="en-US" sz="2200" dirty="0">
                <a:solidFill>
                  <a:prstClr val="black"/>
                </a:solidFill>
                <a:latin typeface="Times New Roman" panose="02020603050405020304" pitchFamily="18" charset="0"/>
              </a:rPr>
              <a:t>Fell as he found </a:t>
            </a:r>
            <a:endParaRPr lang="ru-RU" sz="2200" dirty="0">
              <a:solidFill>
                <a:prstClr val="black"/>
              </a:solidFill>
              <a:latin typeface="Times New Roman" panose="02020603050405020304" pitchFamily="18" charset="0"/>
            </a:endParaRPr>
          </a:p>
          <a:p>
            <a:pPr marL="0" lvl="0" indent="0" fontAlgn="t">
              <a:lnSpc>
                <a:spcPct val="100000"/>
              </a:lnSpc>
              <a:spcBef>
                <a:spcPts val="0"/>
              </a:spcBef>
              <a:buNone/>
            </a:pPr>
            <a:r>
              <a:rPr lang="en-US" sz="2200" dirty="0">
                <a:solidFill>
                  <a:prstClr val="black"/>
                </a:solidFill>
                <a:latin typeface="Times New Roman" panose="02020603050405020304" pitchFamily="18" charset="0"/>
              </a:rPr>
              <a:t>No spot of ground </a:t>
            </a:r>
            <a:endParaRPr lang="ru-RU" sz="2200" dirty="0">
              <a:solidFill>
                <a:prstClr val="black"/>
              </a:solidFill>
              <a:latin typeface="Times New Roman" panose="02020603050405020304" pitchFamily="18" charset="0"/>
            </a:endParaRPr>
          </a:p>
          <a:p>
            <a:pPr marL="0" lvl="0" indent="0" fontAlgn="t">
              <a:lnSpc>
                <a:spcPct val="100000"/>
              </a:lnSpc>
              <a:spcBef>
                <a:spcPts val="0"/>
              </a:spcBef>
              <a:buNone/>
            </a:pPr>
            <a:r>
              <a:rPr lang="en-US" sz="2200" dirty="0">
                <a:solidFill>
                  <a:prstClr val="black"/>
                </a:solidFill>
                <a:latin typeface="Times New Roman" panose="02020603050405020304" pitchFamily="18" charset="0"/>
              </a:rPr>
              <a:t>That looked like </a:t>
            </a:r>
            <a:r>
              <a:rPr lang="en-US" sz="2200" b="1" dirty="0">
                <a:solidFill>
                  <a:prstClr val="black"/>
                </a:solidFill>
                <a:latin typeface="Times New Roman" panose="02020603050405020304" pitchFamily="18" charset="0"/>
              </a:rPr>
              <a:t>Eldorado.</a:t>
            </a:r>
            <a:endParaRPr lang="ru-RU" sz="2200" b="1" dirty="0">
              <a:solidFill>
                <a:prstClr val="black"/>
              </a:solidFill>
              <a:latin typeface="Times New Roman" panose="02020603050405020304" pitchFamily="18" charset="0"/>
            </a:endParaRPr>
          </a:p>
          <a:p>
            <a:pPr marL="0" lvl="0" indent="0" fontAlgn="t">
              <a:lnSpc>
                <a:spcPct val="100000"/>
              </a:lnSpc>
              <a:spcBef>
                <a:spcPts val="0"/>
              </a:spcBef>
              <a:buNone/>
            </a:pPr>
            <a:r>
              <a:rPr lang="en-US" sz="2200" dirty="0">
                <a:solidFill>
                  <a:prstClr val="black"/>
                </a:solidFill>
                <a:latin typeface="Times New Roman" panose="02020603050405020304" pitchFamily="18" charset="0"/>
              </a:rPr>
              <a:t> And, as his strength </a:t>
            </a:r>
            <a:endParaRPr lang="ru-RU" sz="2200" dirty="0">
              <a:solidFill>
                <a:prstClr val="black"/>
              </a:solidFill>
              <a:latin typeface="Times New Roman" panose="02020603050405020304" pitchFamily="18" charset="0"/>
            </a:endParaRPr>
          </a:p>
          <a:p>
            <a:pPr marL="0" lvl="0" indent="0" fontAlgn="t">
              <a:lnSpc>
                <a:spcPct val="100000"/>
              </a:lnSpc>
              <a:spcBef>
                <a:spcPts val="0"/>
              </a:spcBef>
              <a:buNone/>
            </a:pPr>
            <a:r>
              <a:rPr lang="en-US" sz="2200" dirty="0">
                <a:solidFill>
                  <a:prstClr val="black"/>
                </a:solidFill>
                <a:latin typeface="Times New Roman" panose="02020603050405020304" pitchFamily="18" charset="0"/>
              </a:rPr>
              <a:t>Failed him at length,</a:t>
            </a:r>
            <a:endParaRPr lang="ru-RU" sz="2200" dirty="0">
              <a:solidFill>
                <a:prstClr val="black"/>
              </a:solidFill>
              <a:latin typeface="Times New Roman" panose="02020603050405020304" pitchFamily="18" charset="0"/>
            </a:endParaRPr>
          </a:p>
          <a:p>
            <a:pPr marL="0" lvl="0" indent="0" fontAlgn="t">
              <a:lnSpc>
                <a:spcPct val="100000"/>
              </a:lnSpc>
              <a:spcBef>
                <a:spcPts val="0"/>
              </a:spcBef>
              <a:buNone/>
            </a:pPr>
            <a:r>
              <a:rPr lang="en-US" sz="2200" dirty="0">
                <a:solidFill>
                  <a:prstClr val="black"/>
                </a:solidFill>
                <a:latin typeface="Times New Roman" panose="02020603050405020304" pitchFamily="18" charset="0"/>
              </a:rPr>
              <a:t>He met a pilgrim </a:t>
            </a:r>
            <a:r>
              <a:rPr lang="en-US" sz="2200" b="1" dirty="0">
                <a:solidFill>
                  <a:prstClr val="black"/>
                </a:solidFill>
                <a:latin typeface="Times New Roman" panose="02020603050405020304" pitchFamily="18" charset="0"/>
              </a:rPr>
              <a:t>shadow</a:t>
            </a:r>
            <a:endParaRPr lang="ru-RU" sz="2200" b="1" dirty="0">
              <a:solidFill>
                <a:prstClr val="black"/>
              </a:solidFill>
              <a:latin typeface="Times New Roman" panose="02020603050405020304" pitchFamily="18" charset="0"/>
            </a:endParaRPr>
          </a:p>
          <a:p>
            <a:pPr marL="0" lvl="0" indent="0" fontAlgn="t">
              <a:lnSpc>
                <a:spcPct val="100000"/>
              </a:lnSpc>
              <a:spcBef>
                <a:spcPts val="0"/>
              </a:spcBef>
              <a:buNone/>
            </a:pPr>
            <a:r>
              <a:rPr lang="en-US" sz="2200" dirty="0">
                <a:solidFill>
                  <a:prstClr val="black"/>
                </a:solidFill>
                <a:latin typeface="Times New Roman" panose="02020603050405020304" pitchFamily="18" charset="0"/>
              </a:rPr>
              <a:t>- “</a:t>
            </a:r>
            <a:r>
              <a:rPr lang="en-US" sz="2200" b="1" dirty="0">
                <a:solidFill>
                  <a:prstClr val="black"/>
                </a:solidFill>
                <a:latin typeface="Times New Roman" panose="02020603050405020304" pitchFamily="18" charset="0"/>
              </a:rPr>
              <a:t>Shadow,” </a:t>
            </a:r>
            <a:r>
              <a:rPr lang="en-US" sz="2200" dirty="0">
                <a:solidFill>
                  <a:prstClr val="black"/>
                </a:solidFill>
                <a:latin typeface="Times New Roman" panose="02020603050405020304" pitchFamily="18" charset="0"/>
              </a:rPr>
              <a:t>said he, </a:t>
            </a:r>
          </a:p>
          <a:p>
            <a:pPr marL="0" lvl="0" indent="0" fontAlgn="t">
              <a:lnSpc>
                <a:spcPct val="100000"/>
              </a:lnSpc>
              <a:spcBef>
                <a:spcPts val="0"/>
              </a:spcBef>
              <a:buNone/>
            </a:pPr>
            <a:endParaRPr lang="ru-RU" sz="2200" dirty="0">
              <a:solidFill>
                <a:prstClr val="black"/>
              </a:solidFill>
              <a:latin typeface="Times New Roman" panose="02020603050405020304" pitchFamily="18" charset="0"/>
            </a:endParaRPr>
          </a:p>
        </p:txBody>
      </p:sp>
      <p:sp>
        <p:nvSpPr>
          <p:cNvPr id="4" name="Объект 3"/>
          <p:cNvSpPr>
            <a:spLocks noGrp="1"/>
          </p:cNvSpPr>
          <p:nvPr>
            <p:ph sz="half" idx="2"/>
          </p:nvPr>
        </p:nvSpPr>
        <p:spPr>
          <a:xfrm>
            <a:off x="4572000" y="3861048"/>
            <a:ext cx="4392488" cy="2880320"/>
          </a:xfrm>
        </p:spPr>
        <p:txBody>
          <a:bodyPr>
            <a:normAutofit/>
          </a:bodyPr>
          <a:lstStyle/>
          <a:p>
            <a:pPr marL="0" lvl="0" indent="0" fontAlgn="t">
              <a:lnSpc>
                <a:spcPct val="100000"/>
              </a:lnSpc>
              <a:spcBef>
                <a:spcPts val="0"/>
              </a:spcBef>
              <a:buNone/>
            </a:pPr>
            <a:r>
              <a:rPr lang="en-US" sz="2200" dirty="0">
                <a:solidFill>
                  <a:prstClr val="black"/>
                </a:solidFill>
                <a:latin typeface="Times New Roman" panose="02020603050405020304" pitchFamily="18" charset="0"/>
              </a:rPr>
              <a:t>“Where can it be</a:t>
            </a:r>
          </a:p>
          <a:p>
            <a:pPr marL="0" lvl="0" indent="0" fontAlgn="t">
              <a:lnSpc>
                <a:spcPct val="100000"/>
              </a:lnSpc>
              <a:spcBef>
                <a:spcPts val="0"/>
              </a:spcBef>
              <a:buNone/>
            </a:pPr>
            <a:r>
              <a:rPr lang="en-US" sz="2200" dirty="0">
                <a:solidFill>
                  <a:prstClr val="black"/>
                </a:solidFill>
                <a:latin typeface="Times New Roman" panose="02020603050405020304" pitchFamily="18" charset="0"/>
              </a:rPr>
              <a:t>This land of </a:t>
            </a:r>
            <a:r>
              <a:rPr lang="en-US" sz="2200" b="1" dirty="0">
                <a:solidFill>
                  <a:prstClr val="black"/>
                </a:solidFill>
                <a:latin typeface="Times New Roman" panose="02020603050405020304" pitchFamily="18" charset="0"/>
              </a:rPr>
              <a:t>Eldorado?” </a:t>
            </a:r>
            <a:endParaRPr lang="ru-RU" sz="2200" b="1" dirty="0">
              <a:solidFill>
                <a:prstClr val="black"/>
              </a:solidFill>
              <a:latin typeface="Times New Roman" panose="02020603050405020304" pitchFamily="18" charset="0"/>
            </a:endParaRPr>
          </a:p>
          <a:p>
            <a:pPr marL="171450" lvl="0" indent="-171450" fontAlgn="t">
              <a:lnSpc>
                <a:spcPct val="100000"/>
              </a:lnSpc>
              <a:spcBef>
                <a:spcPts val="0"/>
              </a:spcBef>
              <a:buFontTx/>
              <a:buChar char="-"/>
            </a:pPr>
            <a:r>
              <a:rPr lang="en-US" sz="2200" dirty="0">
                <a:solidFill>
                  <a:prstClr val="black"/>
                </a:solidFill>
                <a:latin typeface="Times New Roman" panose="02020603050405020304" pitchFamily="18" charset="0"/>
              </a:rPr>
              <a:t>“Over the Mountains Of the Moon,</a:t>
            </a:r>
            <a:endParaRPr lang="ru-RU" sz="2200" dirty="0">
              <a:solidFill>
                <a:prstClr val="black"/>
              </a:solidFill>
              <a:latin typeface="Times New Roman" panose="02020603050405020304" pitchFamily="18" charset="0"/>
            </a:endParaRPr>
          </a:p>
          <a:p>
            <a:pPr marL="0" lvl="0" indent="0" fontAlgn="t">
              <a:lnSpc>
                <a:spcPct val="100000"/>
              </a:lnSpc>
              <a:spcBef>
                <a:spcPts val="0"/>
              </a:spcBef>
              <a:buNone/>
            </a:pPr>
            <a:r>
              <a:rPr lang="en-US" sz="2200" dirty="0">
                <a:solidFill>
                  <a:prstClr val="black"/>
                </a:solidFill>
                <a:latin typeface="Times New Roman" panose="02020603050405020304" pitchFamily="18" charset="0"/>
              </a:rPr>
              <a:t>Down </a:t>
            </a:r>
            <a:r>
              <a:rPr lang="en-US" sz="2200" b="1" dirty="0">
                <a:solidFill>
                  <a:prstClr val="black"/>
                </a:solidFill>
                <a:latin typeface="Times New Roman" panose="02020603050405020304" pitchFamily="18" charset="0"/>
              </a:rPr>
              <a:t>the Valley of the Shadow</a:t>
            </a:r>
            <a:r>
              <a:rPr lang="en-US" sz="2200" dirty="0">
                <a:solidFill>
                  <a:prstClr val="black"/>
                </a:solidFill>
                <a:latin typeface="Times New Roman" panose="02020603050405020304" pitchFamily="18" charset="0"/>
              </a:rPr>
              <a:t>,</a:t>
            </a:r>
            <a:endParaRPr lang="ru-RU" sz="2200" dirty="0">
              <a:solidFill>
                <a:prstClr val="black"/>
              </a:solidFill>
              <a:latin typeface="Times New Roman" panose="02020603050405020304" pitchFamily="18" charset="0"/>
            </a:endParaRPr>
          </a:p>
          <a:p>
            <a:pPr marL="0" lvl="0" indent="0" fontAlgn="t">
              <a:lnSpc>
                <a:spcPct val="100000"/>
              </a:lnSpc>
              <a:spcBef>
                <a:spcPts val="0"/>
              </a:spcBef>
              <a:buNone/>
            </a:pPr>
            <a:r>
              <a:rPr lang="en-US" sz="2200" dirty="0">
                <a:solidFill>
                  <a:prstClr val="black"/>
                </a:solidFill>
                <a:latin typeface="Times New Roman" panose="02020603050405020304" pitchFamily="18" charset="0"/>
              </a:rPr>
              <a:t> Ride, boldly ride,” The shade replied,-</a:t>
            </a:r>
            <a:endParaRPr lang="ru-RU" sz="2200" dirty="0">
              <a:solidFill>
                <a:prstClr val="black"/>
              </a:solidFill>
              <a:latin typeface="Times New Roman" panose="02020603050405020304" pitchFamily="18" charset="0"/>
            </a:endParaRPr>
          </a:p>
          <a:p>
            <a:pPr marL="171450" lvl="0" indent="-171450" fontAlgn="t">
              <a:lnSpc>
                <a:spcPct val="100000"/>
              </a:lnSpc>
              <a:spcBef>
                <a:spcPts val="0"/>
              </a:spcBef>
              <a:buFontTx/>
              <a:buChar char="-"/>
            </a:pPr>
            <a:r>
              <a:rPr lang="en-US" sz="2200" dirty="0">
                <a:solidFill>
                  <a:prstClr val="black"/>
                </a:solidFill>
                <a:latin typeface="Times New Roman" panose="02020603050405020304" pitchFamily="18" charset="0"/>
              </a:rPr>
              <a:t> “If you seek for </a:t>
            </a:r>
            <a:r>
              <a:rPr lang="en-US" sz="2200" b="1" dirty="0">
                <a:solidFill>
                  <a:prstClr val="black"/>
                </a:solidFill>
                <a:latin typeface="Times New Roman" panose="02020603050405020304" pitchFamily="18" charset="0"/>
              </a:rPr>
              <a:t>Eldorado!”</a:t>
            </a:r>
          </a:p>
          <a:p>
            <a:endParaRPr lang="uk-UA" dirty="0"/>
          </a:p>
          <a:p>
            <a:endParaRPr lang="uk-UA" dirty="0"/>
          </a:p>
        </p:txBody>
      </p:sp>
      <p:pic>
        <p:nvPicPr>
          <p:cNvPr id="1126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0112" y="274052"/>
            <a:ext cx="2160240" cy="3402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18711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C00000">
            <a:alpha val="30000"/>
          </a:srgb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365127"/>
            <a:ext cx="7886700" cy="759617"/>
          </a:xfrm>
        </p:spPr>
        <p:txBody>
          <a:bodyPr/>
          <a:lstStyle/>
          <a:p>
            <a:r>
              <a:rPr lang="ru-RU" b="1" dirty="0">
                <a:latin typeface="Times New Roman" pitchFamily="18" charset="0"/>
                <a:cs typeface="Times New Roman" pitchFamily="18" charset="0"/>
              </a:rPr>
              <a:t>«Эльдорадо» </a:t>
            </a:r>
            <a:r>
              <a:rPr lang="ru-RU" sz="4000" b="1" dirty="0">
                <a:latin typeface="Times New Roman" pitchFamily="18" charset="0"/>
                <a:cs typeface="Times New Roman" pitchFamily="18" charset="0"/>
              </a:rPr>
              <a:t>(Пер. </a:t>
            </a:r>
            <a:r>
              <a:rPr lang="ru-RU" sz="4000" b="1" dirty="0" err="1">
                <a:latin typeface="Times New Roman" pitchFamily="18" charset="0"/>
                <a:cs typeface="Times New Roman" pitchFamily="18" charset="0"/>
              </a:rPr>
              <a:t>В.Топорова</a:t>
            </a:r>
            <a:r>
              <a:rPr lang="ru-RU" sz="4000" b="1" dirty="0">
                <a:latin typeface="Times New Roman" pitchFamily="18" charset="0"/>
                <a:cs typeface="Times New Roman" pitchFamily="18" charset="0"/>
              </a:rPr>
              <a:t>)</a:t>
            </a:r>
            <a:endParaRPr lang="en-US" sz="4000" b="1" dirty="0">
              <a:latin typeface="Times New Roman" pitchFamily="18" charset="0"/>
              <a:cs typeface="Times New Roman" pitchFamily="18" charset="0"/>
            </a:endParaRPr>
          </a:p>
        </p:txBody>
      </p:sp>
      <p:sp>
        <p:nvSpPr>
          <p:cNvPr id="3" name="Объект 2"/>
          <p:cNvSpPr>
            <a:spLocks noGrp="1"/>
          </p:cNvSpPr>
          <p:nvPr>
            <p:ph sz="half" idx="1"/>
          </p:nvPr>
        </p:nvSpPr>
        <p:spPr>
          <a:xfrm>
            <a:off x="628650" y="1340768"/>
            <a:ext cx="3886200" cy="5184576"/>
          </a:xfrm>
        </p:spPr>
        <p:txBody>
          <a:bodyPr>
            <a:noAutofit/>
          </a:bodyPr>
          <a:lstStyle/>
          <a:p>
            <a:pPr marL="0" indent="0">
              <a:spcBef>
                <a:spcPts val="0"/>
              </a:spcBef>
              <a:buNone/>
            </a:pPr>
            <a:r>
              <a:rPr lang="ru-RU" sz="2200" dirty="0">
                <a:latin typeface="Times New Roman" pitchFamily="18" charset="0"/>
                <a:cs typeface="Times New Roman" pitchFamily="18" charset="0"/>
              </a:rPr>
              <a:t>«</a:t>
            </a:r>
            <a:r>
              <a:rPr lang="ru-RU" sz="2400" dirty="0">
                <a:latin typeface="Times New Roman" pitchFamily="18" charset="0"/>
                <a:cs typeface="Times New Roman" pitchFamily="18" charset="0"/>
              </a:rPr>
              <a:t>Прощай, жена! —</a:t>
            </a:r>
          </a:p>
          <a:p>
            <a:pPr marL="0" indent="0">
              <a:spcBef>
                <a:spcPts val="0"/>
              </a:spcBef>
              <a:buNone/>
            </a:pPr>
            <a:r>
              <a:rPr lang="ru-RU" sz="2400" dirty="0">
                <a:latin typeface="Times New Roman" pitchFamily="18" charset="0"/>
                <a:cs typeface="Times New Roman" pitchFamily="18" charset="0"/>
              </a:rPr>
              <a:t>И в стремена. —</a:t>
            </a:r>
          </a:p>
          <a:p>
            <a:pPr marL="0" indent="0">
              <a:spcBef>
                <a:spcPts val="0"/>
              </a:spcBef>
              <a:buNone/>
            </a:pPr>
            <a:r>
              <a:rPr lang="ru-RU" sz="2400" dirty="0">
                <a:latin typeface="Times New Roman" pitchFamily="18" charset="0"/>
                <a:cs typeface="Times New Roman" pitchFamily="18" charset="0"/>
              </a:rPr>
              <a:t>Прощайте, малы чада!</a:t>
            </a:r>
          </a:p>
          <a:p>
            <a:pPr marL="0" indent="0">
              <a:spcBef>
                <a:spcPts val="0"/>
              </a:spcBef>
              <a:buNone/>
            </a:pPr>
            <a:r>
              <a:rPr lang="ru-RU" sz="2400" dirty="0">
                <a:latin typeface="Times New Roman" pitchFamily="18" charset="0"/>
                <a:cs typeface="Times New Roman" pitchFamily="18" charset="0"/>
              </a:rPr>
              <a:t>Как бог, богат</a:t>
            </a:r>
          </a:p>
          <a:p>
            <a:pPr marL="0" indent="0">
              <a:spcBef>
                <a:spcPts val="0"/>
              </a:spcBef>
              <a:buNone/>
            </a:pPr>
            <a:r>
              <a:rPr lang="ru-RU" sz="2400" dirty="0">
                <a:latin typeface="Times New Roman" pitchFamily="18" charset="0"/>
                <a:cs typeface="Times New Roman" pitchFamily="18" charset="0"/>
              </a:rPr>
              <a:t>Вернусь назад</a:t>
            </a:r>
          </a:p>
          <a:p>
            <a:pPr marL="0" indent="0">
              <a:spcBef>
                <a:spcPts val="0"/>
              </a:spcBef>
              <a:buNone/>
            </a:pPr>
            <a:r>
              <a:rPr lang="ru-RU" sz="2400" dirty="0">
                <a:latin typeface="Times New Roman" pitchFamily="18" charset="0"/>
                <a:cs typeface="Times New Roman" pitchFamily="18" charset="0"/>
              </a:rPr>
              <a:t>Из царства Эльдорадо!»</a:t>
            </a:r>
          </a:p>
          <a:p>
            <a:pPr marL="0" indent="0">
              <a:spcBef>
                <a:spcPts val="0"/>
              </a:spcBef>
              <a:buNone/>
            </a:pPr>
            <a:r>
              <a:rPr lang="ru-RU" sz="2400" dirty="0">
                <a:latin typeface="Times New Roman" pitchFamily="18" charset="0"/>
                <a:cs typeface="Times New Roman" pitchFamily="18" charset="0"/>
              </a:rPr>
              <a:t>В лесах, в степи —</a:t>
            </a:r>
          </a:p>
          <a:p>
            <a:pPr marL="0" indent="0">
              <a:spcBef>
                <a:spcPts val="0"/>
              </a:spcBef>
              <a:buNone/>
            </a:pPr>
            <a:r>
              <a:rPr lang="ru-RU" sz="2400" dirty="0">
                <a:latin typeface="Times New Roman" pitchFamily="18" charset="0"/>
                <a:cs typeface="Times New Roman" pitchFamily="18" charset="0"/>
              </a:rPr>
              <a:t>Терпи, терпи, —</a:t>
            </a:r>
          </a:p>
          <a:p>
            <a:pPr marL="0" indent="0">
              <a:spcBef>
                <a:spcPts val="0"/>
              </a:spcBef>
              <a:buNone/>
            </a:pPr>
            <a:r>
              <a:rPr lang="ru-RU" sz="2400" dirty="0">
                <a:latin typeface="Times New Roman" pitchFamily="18" charset="0"/>
                <a:cs typeface="Times New Roman" pitchFamily="18" charset="0"/>
              </a:rPr>
              <a:t>Среди песка и чада.</a:t>
            </a:r>
          </a:p>
          <a:p>
            <a:pPr marL="0" indent="0">
              <a:spcBef>
                <a:spcPts val="0"/>
              </a:spcBef>
              <a:buNone/>
            </a:pPr>
            <a:r>
              <a:rPr lang="ru-RU" sz="2400" dirty="0">
                <a:latin typeface="Times New Roman" pitchFamily="18" charset="0"/>
                <a:cs typeface="Times New Roman" pitchFamily="18" charset="0"/>
              </a:rPr>
              <a:t>Туман, мираж.</a:t>
            </a:r>
          </a:p>
          <a:p>
            <a:pPr marL="0" indent="0">
              <a:spcBef>
                <a:spcPts val="0"/>
              </a:spcBef>
              <a:buNone/>
            </a:pPr>
            <a:r>
              <a:rPr lang="ru-RU" sz="2400" dirty="0">
                <a:latin typeface="Times New Roman" pitchFamily="18" charset="0"/>
                <a:cs typeface="Times New Roman" pitchFamily="18" charset="0"/>
              </a:rPr>
              <a:t>Куда ж, куда ж</a:t>
            </a:r>
          </a:p>
          <a:p>
            <a:pPr marL="0" indent="0">
              <a:spcBef>
                <a:spcPts val="0"/>
              </a:spcBef>
              <a:buNone/>
            </a:pPr>
            <a:r>
              <a:rPr lang="ru-RU" sz="2400" dirty="0">
                <a:latin typeface="Times New Roman" pitchFamily="18" charset="0"/>
                <a:cs typeface="Times New Roman" pitchFamily="18" charset="0"/>
              </a:rPr>
              <a:t>Девалось Эльдорадо?</a:t>
            </a:r>
          </a:p>
          <a:p>
            <a:pPr marL="0" indent="0">
              <a:spcBef>
                <a:spcPts val="0"/>
              </a:spcBef>
              <a:buNone/>
            </a:pPr>
            <a:r>
              <a:rPr lang="ru-RU" sz="2400" dirty="0">
                <a:latin typeface="Times New Roman" pitchFamily="18" charset="0"/>
                <a:cs typeface="Times New Roman" pitchFamily="18" charset="0"/>
              </a:rPr>
              <a:t>И наконец,</a:t>
            </a:r>
          </a:p>
          <a:p>
            <a:pPr marL="0" indent="0">
              <a:spcBef>
                <a:spcPts val="0"/>
              </a:spcBef>
              <a:buNone/>
            </a:pPr>
            <a:r>
              <a:rPr lang="ru-RU" sz="2400" dirty="0" err="1">
                <a:latin typeface="Times New Roman" pitchFamily="18" charset="0"/>
                <a:cs typeface="Times New Roman" pitchFamily="18" charset="0"/>
              </a:rPr>
              <a:t>Полумертвец</a:t>
            </a:r>
            <a:r>
              <a:rPr lang="ru-RU" sz="2400" dirty="0">
                <a:latin typeface="Times New Roman" pitchFamily="18" charset="0"/>
                <a:cs typeface="Times New Roman" pitchFamily="18" charset="0"/>
              </a:rPr>
              <a:t>,</a:t>
            </a:r>
          </a:p>
          <a:p>
            <a:pPr marL="0" indent="0">
              <a:spcBef>
                <a:spcPts val="0"/>
              </a:spcBef>
              <a:buNone/>
            </a:pPr>
            <a:r>
              <a:rPr lang="ru-RU" sz="2400" dirty="0">
                <a:latin typeface="Times New Roman" pitchFamily="18" charset="0"/>
                <a:cs typeface="Times New Roman" pitchFamily="18" charset="0"/>
              </a:rPr>
              <a:t>Он Скверны встретил Чадо.</a:t>
            </a:r>
          </a:p>
          <a:p>
            <a:pPr>
              <a:spcBef>
                <a:spcPts val="0"/>
              </a:spcBef>
            </a:pPr>
            <a:endParaRPr lang="en-US" sz="2200" dirty="0">
              <a:latin typeface="Times New Roman" pitchFamily="18" charset="0"/>
              <a:cs typeface="Times New Roman" pitchFamily="18" charset="0"/>
            </a:endParaRPr>
          </a:p>
        </p:txBody>
      </p:sp>
      <p:sp>
        <p:nvSpPr>
          <p:cNvPr id="4" name="Объект 3"/>
          <p:cNvSpPr>
            <a:spLocks noGrp="1"/>
          </p:cNvSpPr>
          <p:nvPr>
            <p:ph sz="half" idx="2"/>
          </p:nvPr>
        </p:nvSpPr>
        <p:spPr>
          <a:xfrm>
            <a:off x="5076056" y="3356992"/>
            <a:ext cx="3439294" cy="3312368"/>
          </a:xfrm>
        </p:spPr>
        <p:txBody>
          <a:bodyPr>
            <a:normAutofit fontScale="92500"/>
          </a:bodyPr>
          <a:lstStyle/>
          <a:p>
            <a:pPr marL="0" indent="0">
              <a:spcBef>
                <a:spcPts val="0"/>
              </a:spcBef>
              <a:buNone/>
            </a:pPr>
            <a:r>
              <a:rPr lang="ru-RU" dirty="0">
                <a:latin typeface="Times New Roman" pitchFamily="18" charset="0"/>
                <a:cs typeface="Times New Roman" pitchFamily="18" charset="0"/>
              </a:rPr>
              <a:t>«</a:t>
            </a:r>
            <a:r>
              <a:rPr lang="ru-RU" sz="2600" dirty="0">
                <a:latin typeface="Times New Roman" pitchFamily="18" charset="0"/>
                <a:cs typeface="Times New Roman" pitchFamily="18" charset="0"/>
              </a:rPr>
              <a:t>О Чадо Зла,</a:t>
            </a:r>
          </a:p>
          <a:p>
            <a:pPr marL="0" indent="0">
              <a:spcBef>
                <a:spcPts val="0"/>
              </a:spcBef>
              <a:buNone/>
            </a:pPr>
            <a:r>
              <a:rPr lang="ru-RU" sz="2600" dirty="0">
                <a:latin typeface="Times New Roman" pitchFamily="18" charset="0"/>
                <a:cs typeface="Times New Roman" pitchFamily="18" charset="0"/>
              </a:rPr>
              <a:t>Зачем лгала</a:t>
            </a:r>
          </a:p>
          <a:p>
            <a:pPr marL="0" indent="0">
              <a:spcBef>
                <a:spcPts val="0"/>
              </a:spcBef>
              <a:buNone/>
            </a:pPr>
            <a:r>
              <a:rPr lang="ru-RU" sz="2600" dirty="0">
                <a:latin typeface="Times New Roman" pitchFamily="18" charset="0"/>
                <a:cs typeface="Times New Roman" pitchFamily="18" charset="0"/>
              </a:rPr>
              <a:t>Мечта об Эльдорадо?»</a:t>
            </a:r>
          </a:p>
          <a:p>
            <a:pPr marL="0" indent="0">
              <a:spcBef>
                <a:spcPts val="0"/>
              </a:spcBef>
              <a:buNone/>
            </a:pPr>
            <a:r>
              <a:rPr lang="ru-RU" sz="2600" dirty="0">
                <a:latin typeface="Times New Roman" pitchFamily="18" charset="0"/>
                <a:cs typeface="Times New Roman" pitchFamily="18" charset="0"/>
              </a:rPr>
              <a:t>«Ха! В царстве Смерти,</a:t>
            </a:r>
          </a:p>
          <a:p>
            <a:pPr marL="0" indent="0">
              <a:spcBef>
                <a:spcPts val="0"/>
              </a:spcBef>
              <a:buNone/>
            </a:pPr>
            <a:r>
              <a:rPr lang="ru-RU" sz="2600" dirty="0">
                <a:latin typeface="Times New Roman" pitchFamily="18" charset="0"/>
                <a:cs typeface="Times New Roman" pitchFamily="18" charset="0"/>
              </a:rPr>
              <a:t>Средь химер,</a:t>
            </a:r>
          </a:p>
          <a:p>
            <a:pPr marL="0" indent="0">
              <a:spcBef>
                <a:spcPts val="0"/>
              </a:spcBef>
              <a:buNone/>
            </a:pPr>
            <a:r>
              <a:rPr lang="ru-RU" sz="2600" dirty="0">
                <a:latin typeface="Times New Roman" pitchFamily="18" charset="0"/>
                <a:cs typeface="Times New Roman" pitchFamily="18" charset="0"/>
              </a:rPr>
              <a:t>Те спят земные чада,</a:t>
            </a:r>
          </a:p>
          <a:p>
            <a:pPr marL="0" indent="0">
              <a:spcBef>
                <a:spcPts val="0"/>
              </a:spcBef>
              <a:buNone/>
            </a:pPr>
            <a:r>
              <a:rPr lang="ru-RU" sz="2600" dirty="0">
                <a:latin typeface="Times New Roman" pitchFamily="18" charset="0"/>
                <a:cs typeface="Times New Roman" pitchFamily="18" charset="0"/>
              </a:rPr>
              <a:t>Кому по гроб</a:t>
            </a:r>
          </a:p>
          <a:p>
            <a:pPr marL="0" indent="0">
              <a:spcBef>
                <a:spcPts val="0"/>
              </a:spcBef>
              <a:buNone/>
            </a:pPr>
            <a:r>
              <a:rPr lang="ru-RU" sz="2600" dirty="0">
                <a:latin typeface="Times New Roman" pitchFamily="18" charset="0"/>
                <a:cs typeface="Times New Roman" pitchFamily="18" charset="0"/>
              </a:rPr>
              <a:t>Хватило троп</a:t>
            </a:r>
          </a:p>
          <a:p>
            <a:pPr marL="0" indent="0">
              <a:spcBef>
                <a:spcPts val="0"/>
              </a:spcBef>
              <a:buNone/>
            </a:pPr>
            <a:r>
              <a:rPr lang="ru-RU" sz="2600" dirty="0">
                <a:latin typeface="Times New Roman" pitchFamily="18" charset="0"/>
                <a:cs typeface="Times New Roman" pitchFamily="18" charset="0"/>
              </a:rPr>
              <a:t>В пещеры Эльдорадо!»</a:t>
            </a:r>
          </a:p>
          <a:p>
            <a:pPr>
              <a:spcBef>
                <a:spcPts val="0"/>
              </a:spcBef>
            </a:pPr>
            <a:endParaRPr lang="uk-UA" sz="2600"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05962" y="1321030"/>
            <a:ext cx="4068450" cy="1877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08556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C00000">
            <a:alpha val="30000"/>
          </a:srgb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365127"/>
            <a:ext cx="7886700" cy="831626"/>
          </a:xfrm>
        </p:spPr>
        <p:txBody>
          <a:bodyPr/>
          <a:lstStyle/>
          <a:p>
            <a:r>
              <a:rPr lang="uk-UA" b="1" dirty="0">
                <a:latin typeface="Times New Roman" pitchFamily="18" charset="0"/>
                <a:cs typeface="Times New Roman" pitchFamily="18" charset="0"/>
              </a:rPr>
              <a:t>«Ельдорадо» </a:t>
            </a:r>
            <a:r>
              <a:rPr lang="uk-UA" sz="4000" b="1" dirty="0">
                <a:latin typeface="Times New Roman" pitchFamily="18" charset="0"/>
                <a:cs typeface="Times New Roman" pitchFamily="18" charset="0"/>
              </a:rPr>
              <a:t>(Пер. М. Стріхи)</a:t>
            </a:r>
            <a:endParaRPr lang="en-US" sz="4000" b="1" dirty="0">
              <a:latin typeface="Times New Roman" pitchFamily="18" charset="0"/>
              <a:cs typeface="Times New Roman" pitchFamily="18" charset="0"/>
            </a:endParaRPr>
          </a:p>
        </p:txBody>
      </p:sp>
      <p:sp>
        <p:nvSpPr>
          <p:cNvPr id="3" name="Объект 2"/>
          <p:cNvSpPr>
            <a:spLocks noGrp="1"/>
          </p:cNvSpPr>
          <p:nvPr>
            <p:ph sz="half" idx="1"/>
          </p:nvPr>
        </p:nvSpPr>
        <p:spPr>
          <a:xfrm>
            <a:off x="628650" y="1340768"/>
            <a:ext cx="3886200" cy="5256583"/>
          </a:xfrm>
        </p:spPr>
        <p:txBody>
          <a:bodyPr>
            <a:noAutofit/>
          </a:bodyPr>
          <a:lstStyle/>
          <a:p>
            <a:pPr marL="0" indent="0" fontAlgn="base">
              <a:spcBef>
                <a:spcPts val="0"/>
              </a:spcBef>
              <a:buNone/>
            </a:pPr>
            <a:r>
              <a:rPr lang="uk-UA" sz="2400" dirty="0">
                <a:latin typeface="Times New Roman" pitchFamily="18" charset="0"/>
                <a:cs typeface="Times New Roman" pitchFamily="18" charset="0"/>
              </a:rPr>
              <a:t>В ясній броні</a:t>
            </a:r>
          </a:p>
          <a:p>
            <a:pPr marL="0" indent="0" fontAlgn="base">
              <a:spcBef>
                <a:spcPts val="0"/>
              </a:spcBef>
              <a:buNone/>
            </a:pPr>
            <a:r>
              <a:rPr lang="uk-UA" sz="2400" dirty="0">
                <a:latin typeface="Times New Roman" pitchFamily="18" charset="0"/>
                <a:cs typeface="Times New Roman" pitchFamily="18" charset="0"/>
              </a:rPr>
              <a:t>Він день при дні,</a:t>
            </a:r>
          </a:p>
          <a:p>
            <a:pPr marL="0" indent="0" fontAlgn="base">
              <a:spcBef>
                <a:spcPts val="0"/>
              </a:spcBef>
              <a:buNone/>
            </a:pPr>
            <a:r>
              <a:rPr lang="uk-UA" sz="2400" dirty="0">
                <a:latin typeface="Times New Roman" pitchFamily="18" charset="0"/>
                <a:cs typeface="Times New Roman" pitchFamily="18" charset="0"/>
              </a:rPr>
              <a:t>Наспівуючи радо,</a:t>
            </a:r>
          </a:p>
          <a:p>
            <a:pPr marL="0" indent="0" fontAlgn="base">
              <a:spcBef>
                <a:spcPts val="0"/>
              </a:spcBef>
              <a:buNone/>
            </a:pPr>
            <a:r>
              <a:rPr lang="uk-UA" sz="2400" dirty="0">
                <a:latin typeface="Times New Roman" pitchFamily="18" charset="0"/>
                <a:cs typeface="Times New Roman" pitchFamily="18" charset="0"/>
              </a:rPr>
              <a:t>У спеку й сніг</a:t>
            </a:r>
          </a:p>
          <a:p>
            <a:pPr marL="0" indent="0" fontAlgn="base">
              <a:spcBef>
                <a:spcPts val="0"/>
              </a:spcBef>
              <a:buNone/>
            </a:pPr>
            <a:r>
              <a:rPr lang="uk-UA" sz="2400" dirty="0">
                <a:latin typeface="Times New Roman" pitchFamily="18" charset="0"/>
                <a:cs typeface="Times New Roman" pitchFamily="18" charset="0"/>
              </a:rPr>
              <a:t>Шукав, де міг,</a:t>
            </a:r>
          </a:p>
          <a:p>
            <a:pPr marL="0" indent="0" fontAlgn="base">
              <a:spcBef>
                <a:spcPts val="0"/>
              </a:spcBef>
              <a:buNone/>
            </a:pPr>
            <a:r>
              <a:rPr lang="uk-UA" sz="2400" dirty="0">
                <a:latin typeface="Times New Roman" pitchFamily="18" charset="0"/>
                <a:cs typeface="Times New Roman" pitchFamily="18" charset="0"/>
              </a:rPr>
              <a:t>Країну Ельдорадо.</a:t>
            </a:r>
          </a:p>
          <a:p>
            <a:pPr marL="0" indent="0" fontAlgn="base">
              <a:spcBef>
                <a:spcPts val="0"/>
              </a:spcBef>
              <a:buNone/>
            </a:pPr>
            <a:r>
              <a:rPr lang="uk-UA" sz="2400" dirty="0">
                <a:latin typeface="Times New Roman" pitchFamily="18" charset="0"/>
                <a:cs typeface="Times New Roman" pitchFamily="18" charset="0"/>
              </a:rPr>
              <a:t>Минувся час</a:t>
            </a:r>
          </a:p>
          <a:p>
            <a:pPr marL="0" indent="0" fontAlgn="base">
              <a:spcBef>
                <a:spcPts val="0"/>
              </a:spcBef>
              <a:buNone/>
            </a:pPr>
            <a:r>
              <a:rPr lang="uk-UA" sz="2400" dirty="0">
                <a:latin typeface="Times New Roman" pitchFamily="18" charset="0"/>
                <a:cs typeface="Times New Roman" pitchFamily="18" charset="0"/>
              </a:rPr>
              <a:t>І запал </a:t>
            </a:r>
            <a:r>
              <a:rPr lang="uk-UA" sz="2400" dirty="0" err="1">
                <a:latin typeface="Times New Roman" pitchFamily="18" charset="0"/>
                <a:cs typeface="Times New Roman" pitchFamily="18" charset="0"/>
              </a:rPr>
              <a:t>згас</a:t>
            </a:r>
            <a:r>
              <a:rPr lang="uk-UA" sz="2400" dirty="0">
                <a:latin typeface="Times New Roman" pitchFamily="18" charset="0"/>
                <a:cs typeface="Times New Roman" pitchFamily="18" charset="0"/>
              </a:rPr>
              <a:t>,</a:t>
            </a:r>
          </a:p>
          <a:p>
            <a:pPr marL="0" indent="0" fontAlgn="base">
              <a:spcBef>
                <a:spcPts val="0"/>
              </a:spcBef>
              <a:buNone/>
            </a:pPr>
            <a:r>
              <a:rPr lang="uk-UA" sz="2400" dirty="0">
                <a:latin typeface="Times New Roman" pitchFamily="18" charset="0"/>
                <a:cs typeface="Times New Roman" pitchFamily="18" charset="0"/>
              </a:rPr>
              <a:t>Лунає спів нерадо.</a:t>
            </a:r>
          </a:p>
          <a:p>
            <a:pPr marL="0" indent="0" fontAlgn="base">
              <a:spcBef>
                <a:spcPts val="0"/>
              </a:spcBef>
              <a:buNone/>
            </a:pPr>
            <a:r>
              <a:rPr lang="uk-UA" sz="2400" dirty="0">
                <a:latin typeface="Times New Roman" pitchFamily="18" charset="0"/>
                <a:cs typeface="Times New Roman" pitchFamily="18" charset="0"/>
              </a:rPr>
              <a:t>За кроком крок,</a:t>
            </a:r>
          </a:p>
          <a:p>
            <a:pPr marL="0" indent="0" fontAlgn="base">
              <a:spcBef>
                <a:spcPts val="0"/>
              </a:spcBef>
              <a:buNone/>
            </a:pPr>
            <a:r>
              <a:rPr lang="uk-UA" sz="2400" dirty="0">
                <a:latin typeface="Times New Roman" pitchFamily="18" charset="0"/>
                <a:cs typeface="Times New Roman" pitchFamily="18" charset="0"/>
              </a:rPr>
              <a:t>Минає строк —</a:t>
            </a:r>
          </a:p>
          <a:p>
            <a:pPr marL="0" indent="0" fontAlgn="base">
              <a:spcBef>
                <a:spcPts val="0"/>
              </a:spcBef>
              <a:buNone/>
            </a:pPr>
            <a:r>
              <a:rPr lang="uk-UA" sz="2400" dirty="0">
                <a:latin typeface="Times New Roman" pitchFamily="18" charset="0"/>
                <a:cs typeface="Times New Roman" pitchFamily="18" charset="0"/>
              </a:rPr>
              <a:t>Ні сліду Ельдорадо.</a:t>
            </a:r>
          </a:p>
          <a:p>
            <a:pPr marL="0" indent="0" fontAlgn="base">
              <a:spcBef>
                <a:spcPts val="0"/>
              </a:spcBef>
              <a:buNone/>
            </a:pPr>
            <a:r>
              <a:rPr lang="uk-UA" sz="2400" dirty="0">
                <a:latin typeface="Times New Roman" pitchFamily="18" charset="0"/>
                <a:cs typeface="Times New Roman" pitchFamily="18" charset="0"/>
              </a:rPr>
              <a:t>Вже сил нема,</a:t>
            </a:r>
          </a:p>
          <a:p>
            <a:pPr marL="0" indent="0" fontAlgn="base">
              <a:spcBef>
                <a:spcPts val="0"/>
              </a:spcBef>
              <a:buNone/>
            </a:pPr>
            <a:r>
              <a:rPr lang="uk-UA" sz="2400" dirty="0">
                <a:latin typeface="Times New Roman" pitchFamily="18" charset="0"/>
                <a:cs typeface="Times New Roman" pitchFamily="18" charset="0"/>
              </a:rPr>
              <a:t>І все — дарма...</a:t>
            </a:r>
          </a:p>
          <a:p>
            <a:pPr marL="0" lvl="0" indent="0" fontAlgn="base">
              <a:spcBef>
                <a:spcPts val="0"/>
              </a:spcBef>
              <a:buNone/>
            </a:pPr>
            <a:r>
              <a:rPr lang="uk-UA" sz="2400" dirty="0">
                <a:solidFill>
                  <a:prstClr val="black"/>
                </a:solidFill>
                <a:latin typeface="Times New Roman" pitchFamily="18" charset="0"/>
                <a:cs typeface="Times New Roman" pitchFamily="18" charset="0"/>
              </a:rPr>
              <a:t>«О </a:t>
            </a:r>
            <a:r>
              <a:rPr lang="uk-UA" sz="2400" dirty="0" err="1">
                <a:solidFill>
                  <a:prstClr val="black"/>
                </a:solidFill>
                <a:latin typeface="Times New Roman" pitchFamily="18" charset="0"/>
                <a:cs typeface="Times New Roman" pitchFamily="18" charset="0"/>
              </a:rPr>
              <a:t>тіне</a:t>
            </a:r>
            <a:r>
              <a:rPr lang="uk-UA" sz="2400" dirty="0">
                <a:solidFill>
                  <a:prstClr val="black"/>
                </a:solidFill>
                <a:latin typeface="Times New Roman" pitchFamily="18" charset="0"/>
                <a:cs typeface="Times New Roman" pitchFamily="18" charset="0"/>
              </a:rPr>
              <a:t>, дай пораду:</a:t>
            </a:r>
          </a:p>
          <a:p>
            <a:pPr marL="0" lvl="0" indent="0" fontAlgn="base">
              <a:spcBef>
                <a:spcPts val="0"/>
              </a:spcBef>
              <a:buNone/>
            </a:pPr>
            <a:r>
              <a:rPr lang="uk-UA" sz="2400" dirty="0">
                <a:solidFill>
                  <a:prstClr val="black"/>
                </a:solidFill>
                <a:latin typeface="Times New Roman" pitchFamily="18" charset="0"/>
                <a:cs typeface="Times New Roman" pitchFamily="18" charset="0"/>
              </a:rPr>
              <a:t>Іду здаля,</a:t>
            </a:r>
          </a:p>
          <a:p>
            <a:pPr>
              <a:spcBef>
                <a:spcPts val="0"/>
              </a:spcBef>
            </a:pPr>
            <a:endParaRPr lang="en-US" sz="1400" dirty="0">
              <a:latin typeface="Times New Roman" pitchFamily="18" charset="0"/>
              <a:cs typeface="Times New Roman" pitchFamily="18" charset="0"/>
            </a:endParaRPr>
          </a:p>
        </p:txBody>
      </p:sp>
      <p:sp>
        <p:nvSpPr>
          <p:cNvPr id="4" name="Объект 3"/>
          <p:cNvSpPr>
            <a:spLocks noGrp="1"/>
          </p:cNvSpPr>
          <p:nvPr>
            <p:ph sz="half" idx="2"/>
          </p:nvPr>
        </p:nvSpPr>
        <p:spPr>
          <a:xfrm>
            <a:off x="4932040" y="3861048"/>
            <a:ext cx="3583310" cy="2880320"/>
          </a:xfrm>
        </p:spPr>
        <p:txBody>
          <a:bodyPr>
            <a:normAutofit/>
          </a:bodyPr>
          <a:lstStyle/>
          <a:p>
            <a:pPr marL="0" lvl="0" indent="0" fontAlgn="base">
              <a:spcBef>
                <a:spcPts val="0"/>
              </a:spcBef>
              <a:buNone/>
            </a:pPr>
            <a:r>
              <a:rPr lang="uk-UA" sz="2400" dirty="0">
                <a:solidFill>
                  <a:prstClr val="black"/>
                </a:solidFill>
                <a:latin typeface="Times New Roman" pitchFamily="18" charset="0"/>
                <a:cs typeface="Times New Roman" pitchFamily="18" charset="0"/>
              </a:rPr>
              <a:t>Та де ж земля,</a:t>
            </a:r>
          </a:p>
          <a:p>
            <a:pPr marL="0" lvl="0" indent="0" fontAlgn="base">
              <a:spcBef>
                <a:spcPts val="0"/>
              </a:spcBef>
              <a:buNone/>
            </a:pPr>
            <a:r>
              <a:rPr lang="uk-UA" sz="2400" dirty="0">
                <a:solidFill>
                  <a:prstClr val="black"/>
                </a:solidFill>
                <a:latin typeface="Times New Roman" pitchFamily="18" charset="0"/>
                <a:cs typeface="Times New Roman" pitchFamily="18" charset="0"/>
              </a:rPr>
              <a:t>Що зветься Ельдорадо?»</a:t>
            </a:r>
          </a:p>
          <a:p>
            <a:pPr marL="0" lvl="0" indent="0" fontAlgn="base">
              <a:spcBef>
                <a:spcPts val="0"/>
              </a:spcBef>
              <a:buNone/>
            </a:pPr>
            <a:r>
              <a:rPr lang="uk-UA" sz="2400" dirty="0">
                <a:solidFill>
                  <a:prstClr val="black"/>
                </a:solidFill>
                <a:latin typeface="Times New Roman" pitchFamily="18" charset="0"/>
                <a:cs typeface="Times New Roman" pitchFamily="18" charset="0"/>
              </a:rPr>
              <a:t>«За непокірні </a:t>
            </a:r>
          </a:p>
          <a:p>
            <a:pPr marL="0" lvl="0" indent="0" fontAlgn="base">
              <a:spcBef>
                <a:spcPts val="0"/>
              </a:spcBef>
              <a:buNone/>
            </a:pPr>
            <a:r>
              <a:rPr lang="uk-UA" sz="2400" dirty="0">
                <a:solidFill>
                  <a:prstClr val="black"/>
                </a:solidFill>
                <a:latin typeface="Times New Roman" pitchFamily="18" charset="0"/>
                <a:cs typeface="Times New Roman" pitchFamily="18" charset="0"/>
              </a:rPr>
              <a:t>пасма гір,</a:t>
            </a:r>
          </a:p>
          <a:p>
            <a:pPr marL="0" lvl="0" indent="0" fontAlgn="base">
              <a:spcBef>
                <a:spcPts val="0"/>
              </a:spcBef>
              <a:buNone/>
            </a:pPr>
            <a:r>
              <a:rPr lang="uk-UA" sz="2400" dirty="0">
                <a:solidFill>
                  <a:prstClr val="black"/>
                </a:solidFill>
                <a:latin typeface="Times New Roman" pitchFamily="18" charset="0"/>
                <a:cs typeface="Times New Roman" pitchFamily="18" charset="0"/>
              </a:rPr>
              <a:t>Де нізвідкіль </a:t>
            </a:r>
            <a:r>
              <a:rPr lang="uk-UA" sz="2400" dirty="0" err="1">
                <a:solidFill>
                  <a:prstClr val="black"/>
                </a:solidFill>
                <a:latin typeface="Times New Roman" pitchFamily="18" charset="0"/>
                <a:cs typeface="Times New Roman" pitchFamily="18" charset="0"/>
              </a:rPr>
              <a:t>ждать</a:t>
            </a:r>
            <a:r>
              <a:rPr lang="uk-UA" sz="2400" dirty="0">
                <a:solidFill>
                  <a:prstClr val="black"/>
                </a:solidFill>
                <a:latin typeface="Times New Roman" pitchFamily="18" charset="0"/>
                <a:cs typeface="Times New Roman" pitchFamily="18" charset="0"/>
              </a:rPr>
              <a:t> ради,</a:t>
            </a:r>
          </a:p>
          <a:p>
            <a:pPr marL="0" lvl="0" indent="0" fontAlgn="base">
              <a:spcBef>
                <a:spcPts val="0"/>
              </a:spcBef>
              <a:buNone/>
            </a:pPr>
            <a:r>
              <a:rPr lang="uk-UA" sz="2400" dirty="0">
                <a:solidFill>
                  <a:prstClr val="black"/>
                </a:solidFill>
                <a:latin typeface="Times New Roman" pitchFamily="18" charset="0"/>
                <a:cs typeface="Times New Roman" pitchFamily="18" charset="0"/>
              </a:rPr>
              <a:t>Ще довго йти —</a:t>
            </a:r>
          </a:p>
          <a:p>
            <a:pPr marL="0" lvl="0" indent="0" fontAlgn="base">
              <a:spcBef>
                <a:spcPts val="0"/>
              </a:spcBef>
              <a:buNone/>
            </a:pPr>
            <a:r>
              <a:rPr lang="uk-UA" sz="2400" dirty="0">
                <a:solidFill>
                  <a:prstClr val="black"/>
                </a:solidFill>
                <a:latin typeface="Times New Roman" pitchFamily="18" charset="0"/>
                <a:cs typeface="Times New Roman" pitchFamily="18" charset="0"/>
              </a:rPr>
              <a:t>Як справді ти</a:t>
            </a:r>
          </a:p>
          <a:p>
            <a:pPr marL="0" lvl="0" indent="0" fontAlgn="base">
              <a:spcBef>
                <a:spcPts val="0"/>
              </a:spcBef>
              <a:buNone/>
            </a:pPr>
            <a:r>
              <a:rPr lang="uk-UA" sz="2400" dirty="0">
                <a:solidFill>
                  <a:prstClr val="black"/>
                </a:solidFill>
                <a:latin typeface="Times New Roman" pitchFamily="18" charset="0"/>
                <a:cs typeface="Times New Roman" pitchFamily="18" charset="0"/>
              </a:rPr>
              <a:t>Шукаєш Ельдорадо!»</a:t>
            </a:r>
          </a:p>
          <a:p>
            <a:endParaRPr lang="uk-UA"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412776"/>
            <a:ext cx="3551458" cy="2341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07287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Объект 2"/>
          <p:cNvSpPr>
            <a:spLocks noGrp="1" noChangeArrowheads="1"/>
          </p:cNvSpPr>
          <p:nvPr>
            <p:ph idx="1"/>
          </p:nvPr>
        </p:nvSpPr>
        <p:spPr>
          <a:xfrm>
            <a:off x="585398" y="496890"/>
            <a:ext cx="8004970" cy="1818608"/>
          </a:xfrm>
        </p:spPr>
        <p:txBody>
          <a:bodyPr/>
          <a:lstStyle/>
          <a:p>
            <a:pPr marL="0" indent="0" algn="ctr" eaLnBrk="1" hangingPunct="1">
              <a:buNone/>
            </a:pPr>
            <a:r>
              <a:rPr lang="en-US" altLang="uk-UA" sz="8800" b="1" dirty="0">
                <a:latin typeface="Times New Roman" panose="02020603050405020304" pitchFamily="18" charset="0"/>
                <a:cs typeface="Times New Roman" panose="02020603050405020304" pitchFamily="18" charset="0"/>
              </a:rPr>
              <a:t>THANK YOU!</a:t>
            </a:r>
          </a:p>
          <a:p>
            <a:pPr marL="0" indent="0" algn="ctr" eaLnBrk="1" hangingPunct="1">
              <a:buNone/>
            </a:pPr>
            <a:endParaRPr lang="uk-UA" altLang="uk-UA" sz="8800" b="1" dirty="0">
              <a:latin typeface="Times New Roman" panose="02020603050405020304" pitchFamily="18" charset="0"/>
              <a:cs typeface="Times New Roman" panose="02020603050405020304" pitchFamily="18" charset="0"/>
            </a:endParaRPr>
          </a:p>
        </p:txBody>
      </p:sp>
      <p:pic>
        <p:nvPicPr>
          <p:cNvPr id="176131" name="Picture 4" descr="Image result for ÑÐºÑÐ°ÑÐ½Ð° ÑÐµÑÐ´ÑÐµ"/>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2350489"/>
            <a:ext cx="5904656" cy="4301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91769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4">
            <a:lumMod val="5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uk-UA" sz="4800" b="1" dirty="0">
                <a:solidFill>
                  <a:srgbClr val="FFFF00"/>
                </a:solidFill>
                <a:latin typeface="Times New Roman" pitchFamily="18" charset="0"/>
                <a:cs typeface="Times New Roman" pitchFamily="18" charset="0"/>
              </a:rPr>
              <a:t>План</a:t>
            </a:r>
          </a:p>
        </p:txBody>
      </p:sp>
      <p:sp>
        <p:nvSpPr>
          <p:cNvPr id="3" name="Объект 2"/>
          <p:cNvSpPr>
            <a:spLocks noGrp="1"/>
          </p:cNvSpPr>
          <p:nvPr>
            <p:ph idx="1"/>
          </p:nvPr>
        </p:nvSpPr>
        <p:spPr>
          <a:xfrm>
            <a:off x="539552" y="1600200"/>
            <a:ext cx="8208912" cy="4709120"/>
          </a:xfrm>
        </p:spPr>
        <p:txBody>
          <a:bodyPr>
            <a:normAutofit lnSpcReduction="10000"/>
          </a:bodyPr>
          <a:lstStyle/>
          <a:p>
            <a:pPr marL="514350" indent="-514350">
              <a:spcBef>
                <a:spcPts val="0"/>
              </a:spcBef>
              <a:spcAft>
                <a:spcPts val="600"/>
              </a:spcAft>
              <a:buFont typeface="+mj-lt"/>
              <a:buAutoNum type="arabicPeriod"/>
            </a:pPr>
            <a:endParaRPr lang="uk-UA" b="1" dirty="0">
              <a:solidFill>
                <a:schemeClr val="bg1"/>
              </a:solidFill>
              <a:latin typeface="Times New Roman" pitchFamily="18" charset="0"/>
              <a:cs typeface="Times New Roman" pitchFamily="18" charset="0"/>
            </a:endParaRPr>
          </a:p>
          <a:p>
            <a:pPr marL="514350" indent="-514350">
              <a:spcBef>
                <a:spcPts val="0"/>
              </a:spcBef>
              <a:spcAft>
                <a:spcPts val="600"/>
              </a:spcAft>
              <a:buFont typeface="+mj-lt"/>
              <a:buAutoNum type="arabicPeriod"/>
            </a:pPr>
            <a:r>
              <a:rPr lang="uk-UA" b="1" dirty="0">
                <a:solidFill>
                  <a:schemeClr val="bg1"/>
                </a:solidFill>
                <a:latin typeface="Times New Roman" pitchFamily="18" charset="0"/>
                <a:cs typeface="Times New Roman" pitchFamily="18" charset="0"/>
              </a:rPr>
              <a:t>Філологія  в аспекті діахронії, зони її  наукового інтересу та професійні опції.</a:t>
            </a:r>
          </a:p>
          <a:p>
            <a:pPr marL="514350" indent="-514350">
              <a:spcBef>
                <a:spcPts val="0"/>
              </a:spcBef>
              <a:spcAft>
                <a:spcPts val="600"/>
              </a:spcAft>
              <a:buFont typeface="+mj-lt"/>
              <a:buAutoNum type="arabicPeriod"/>
            </a:pPr>
            <a:r>
              <a:rPr lang="uk-UA" b="1" dirty="0">
                <a:solidFill>
                  <a:schemeClr val="bg1"/>
                </a:solidFill>
                <a:latin typeface="Times New Roman" pitchFamily="18" charset="0"/>
                <a:cs typeface="Times New Roman" pitchFamily="18" charset="0"/>
              </a:rPr>
              <a:t>Категоріальний статус і дисциплінарна парадигма літературознавства у ХХІ ст.</a:t>
            </a:r>
          </a:p>
          <a:p>
            <a:pPr marL="514350" indent="-514350">
              <a:spcBef>
                <a:spcPts val="0"/>
              </a:spcBef>
              <a:spcAft>
                <a:spcPts val="600"/>
              </a:spcAft>
              <a:buFont typeface="+mj-lt"/>
              <a:buAutoNum type="arabicPeriod"/>
            </a:pPr>
            <a:r>
              <a:rPr lang="uk-UA" b="1" dirty="0" err="1">
                <a:solidFill>
                  <a:schemeClr val="bg1"/>
                </a:solidFill>
                <a:latin typeface="Times New Roman" pitchFamily="18" charset="0"/>
                <a:cs typeface="Times New Roman" pitchFamily="18" charset="0"/>
              </a:rPr>
              <a:t>Міждисциплінарність</a:t>
            </a:r>
            <a:r>
              <a:rPr lang="uk-UA" b="1" dirty="0">
                <a:solidFill>
                  <a:schemeClr val="bg1"/>
                </a:solidFill>
                <a:latin typeface="Times New Roman" pitchFamily="18" charset="0"/>
                <a:cs typeface="Times New Roman" pitchFamily="18" charset="0"/>
              </a:rPr>
              <a:t> як модус буття  новітнього     літературознавства.</a:t>
            </a:r>
          </a:p>
          <a:p>
            <a:pPr marL="514350" indent="-514350">
              <a:spcBef>
                <a:spcPts val="0"/>
              </a:spcBef>
              <a:spcAft>
                <a:spcPts val="600"/>
              </a:spcAft>
              <a:buFont typeface="+mj-lt"/>
              <a:buAutoNum type="arabicPeriod"/>
            </a:pPr>
            <a:r>
              <a:rPr lang="uk-UA" b="1" dirty="0">
                <a:solidFill>
                  <a:schemeClr val="bg1"/>
                </a:solidFill>
                <a:latin typeface="Times New Roman" pitchFamily="18" charset="0"/>
                <a:cs typeface="Times New Roman" pitchFamily="18" charset="0"/>
              </a:rPr>
              <a:t>Криза </a:t>
            </a:r>
            <a:r>
              <a:rPr lang="uk-UA" b="1" dirty="0" err="1">
                <a:solidFill>
                  <a:schemeClr val="bg1"/>
                </a:solidFill>
                <a:latin typeface="Times New Roman" pitchFamily="18" charset="0"/>
                <a:cs typeface="Times New Roman" pitchFamily="18" charset="0"/>
              </a:rPr>
              <a:t>гуманітаристики</a:t>
            </a:r>
            <a:r>
              <a:rPr lang="uk-UA" b="1" dirty="0">
                <a:solidFill>
                  <a:schemeClr val="bg1"/>
                </a:solidFill>
                <a:latin typeface="Times New Roman" pitchFamily="18" charset="0"/>
                <a:cs typeface="Times New Roman" pitchFamily="18" charset="0"/>
              </a:rPr>
              <a:t> : сутність, ознаки, виклики.</a:t>
            </a:r>
          </a:p>
        </p:txBody>
      </p:sp>
    </p:spTree>
    <p:extLst>
      <p:ext uri="{BB962C8B-B14F-4D97-AF65-F5344CB8AC3E}">
        <p14:creationId xmlns:p14="http://schemas.microsoft.com/office/powerpoint/2010/main" val="10686469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b="1" dirty="0">
                <a:latin typeface="Times New Roman" pitchFamily="18" charset="0"/>
                <a:cs typeface="Times New Roman" pitchFamily="18" charset="0"/>
              </a:rPr>
              <a:t>  Що таке філологія?</a:t>
            </a:r>
          </a:p>
        </p:txBody>
      </p:sp>
      <p:sp>
        <p:nvSpPr>
          <p:cNvPr id="3" name="Объект 2"/>
          <p:cNvSpPr>
            <a:spLocks noGrp="1"/>
          </p:cNvSpPr>
          <p:nvPr>
            <p:ph idx="1"/>
          </p:nvPr>
        </p:nvSpPr>
        <p:spPr>
          <a:xfrm>
            <a:off x="323530" y="1484784"/>
            <a:ext cx="8496944" cy="4896544"/>
          </a:xfrm>
        </p:spPr>
        <p:txBody>
          <a:bodyPr>
            <a:noAutofit/>
          </a:bodyPr>
          <a:lstStyle/>
          <a:p>
            <a:pPr fontAlgn="base">
              <a:spcBef>
                <a:spcPts val="0"/>
              </a:spcBef>
              <a:spcAft>
                <a:spcPts val="600"/>
              </a:spcAft>
            </a:pPr>
            <a:r>
              <a:rPr lang="el-GR" sz="2800" b="1" cap="all" dirty="0">
                <a:latin typeface="Garamond" pitchFamily="18" charset="0"/>
                <a:cs typeface="Times New Roman" pitchFamily="18" charset="0"/>
              </a:rPr>
              <a:t>φ</a:t>
            </a:r>
            <a:r>
              <a:rPr lang="el-GR" sz="2800" b="1" dirty="0">
                <a:latin typeface="Garamond" pitchFamily="18" charset="0"/>
                <a:cs typeface="Times New Roman" pitchFamily="18" charset="0"/>
              </a:rPr>
              <a:t>ιλολογία </a:t>
            </a:r>
            <a:r>
              <a:rPr lang="ru-RU" sz="2800" b="1" dirty="0">
                <a:latin typeface="Garamond" pitchFamily="18" charset="0"/>
                <a:cs typeface="Times New Roman" pitchFamily="18" charset="0"/>
              </a:rPr>
              <a:t>(</a:t>
            </a:r>
            <a:r>
              <a:rPr lang="ru-RU" sz="2800" b="1" dirty="0" err="1">
                <a:latin typeface="Garamond" pitchFamily="18" charset="0"/>
                <a:cs typeface="Times New Roman" pitchFamily="18" charset="0"/>
              </a:rPr>
              <a:t>грецьк</a:t>
            </a:r>
            <a:r>
              <a:rPr lang="ru-RU" sz="2800" b="1" dirty="0">
                <a:latin typeface="Garamond" pitchFamily="18" charset="0"/>
                <a:cs typeface="Times New Roman" pitchFamily="18" charset="0"/>
              </a:rPr>
              <a:t>.) - </a:t>
            </a:r>
            <a:r>
              <a:rPr lang="ru-RU" sz="2800" b="1" dirty="0" err="1">
                <a:latin typeface="Garamond" pitchFamily="18" charset="0"/>
                <a:cs typeface="Times New Roman" pitchFamily="18" charset="0"/>
              </a:rPr>
              <a:t>гуманітарна</a:t>
            </a:r>
            <a:r>
              <a:rPr lang="ru-RU" sz="2800" b="1" dirty="0">
                <a:latin typeface="Garamond" pitchFamily="18" charset="0"/>
                <a:cs typeface="Times New Roman" pitchFamily="18" charset="0"/>
              </a:rPr>
              <a:t> наука, </a:t>
            </a:r>
            <a:r>
              <a:rPr lang="ru-RU" sz="2800" b="1" dirty="0" err="1">
                <a:latin typeface="Garamond" pitchFamily="18" charset="0"/>
                <a:cs typeface="Times New Roman" pitchFamily="18" charset="0"/>
              </a:rPr>
              <a:t>що</a:t>
            </a:r>
            <a:r>
              <a:rPr lang="ru-RU" sz="2800" b="1" dirty="0">
                <a:latin typeface="Garamond" pitchFamily="18" charset="0"/>
                <a:cs typeface="Times New Roman" pitchFamily="18" charset="0"/>
              </a:rPr>
              <a:t> з</a:t>
            </a:r>
            <a:r>
              <a:rPr lang="en-US" sz="2800" b="1" dirty="0">
                <a:latin typeface="Garamond" pitchFamily="18" charset="0"/>
                <a:cs typeface="Times New Roman" pitchFamily="18" charset="0"/>
              </a:rPr>
              <a:t>’</a:t>
            </a:r>
            <a:r>
              <a:rPr lang="ru-RU" sz="2800" b="1" dirty="0">
                <a:latin typeface="Garamond" pitchFamily="18" charset="0"/>
                <a:cs typeface="Times New Roman" pitchFamily="18" charset="0"/>
              </a:rPr>
              <a:t>явился в </a:t>
            </a:r>
            <a:r>
              <a:rPr lang="ru-RU" sz="2800" b="1" dirty="0" err="1">
                <a:latin typeface="Garamond" pitchFamily="18" charset="0"/>
                <a:cs typeface="Times New Roman" pitchFamily="18" charset="0"/>
              </a:rPr>
              <a:t>добу</a:t>
            </a:r>
            <a:r>
              <a:rPr lang="ru-RU" sz="2800" b="1" dirty="0">
                <a:latin typeface="Garamond" pitchFamily="18" charset="0"/>
                <a:cs typeface="Times New Roman" pitchFamily="18" charset="0"/>
              </a:rPr>
              <a:t>  </a:t>
            </a:r>
            <a:r>
              <a:rPr lang="ru-RU" sz="2800" b="1" dirty="0" err="1">
                <a:latin typeface="Garamond" pitchFamily="18" charset="0"/>
                <a:cs typeface="Times New Roman" pitchFamily="18" charset="0"/>
              </a:rPr>
              <a:t>Ренесансу</a:t>
            </a:r>
            <a:r>
              <a:rPr lang="ru-RU" sz="2800" b="1" dirty="0">
                <a:latin typeface="Garamond" pitchFamily="18" charset="0"/>
                <a:cs typeface="Times New Roman" pitchFamily="18" charset="0"/>
              </a:rPr>
              <a:t> і означала «</a:t>
            </a:r>
            <a:r>
              <a:rPr lang="ru-RU" sz="2800" b="1" dirty="0" err="1">
                <a:latin typeface="Garamond" pitchFamily="18" charset="0"/>
                <a:cs typeface="Times New Roman" pitchFamily="18" charset="0"/>
              </a:rPr>
              <a:t>любов</a:t>
            </a:r>
            <a:r>
              <a:rPr lang="ru-RU" sz="2800" b="1" dirty="0">
                <a:latin typeface="Garamond" pitchFamily="18" charset="0"/>
                <a:cs typeface="Times New Roman" pitchFamily="18" charset="0"/>
              </a:rPr>
              <a:t>» (</a:t>
            </a:r>
            <a:r>
              <a:rPr lang="ru-RU" sz="2800" b="1" dirty="0" err="1">
                <a:latin typeface="Garamond" pitchFamily="18" charset="0"/>
                <a:cs typeface="Times New Roman" pitchFamily="18" charset="0"/>
              </a:rPr>
              <a:t>філіо</a:t>
            </a:r>
            <a:r>
              <a:rPr lang="ru-RU" sz="2800" b="1" dirty="0">
                <a:latin typeface="Garamond" pitchFamily="18" charset="0"/>
                <a:cs typeface="Times New Roman" pitchFamily="18" charset="0"/>
              </a:rPr>
              <a:t>) до «</a:t>
            </a:r>
            <a:r>
              <a:rPr lang="ru-RU" sz="2800" b="1" dirty="0" err="1">
                <a:latin typeface="Garamond" pitchFamily="18" charset="0"/>
                <a:cs typeface="Times New Roman" pitchFamily="18" charset="0"/>
              </a:rPr>
              <a:t>смислу</a:t>
            </a:r>
            <a:r>
              <a:rPr lang="ru-RU" sz="2800" b="1" dirty="0">
                <a:latin typeface="Garamond" pitchFamily="18" charset="0"/>
                <a:cs typeface="Times New Roman" pitchFamily="18" charset="0"/>
              </a:rPr>
              <a:t>» </a:t>
            </a:r>
            <a:r>
              <a:rPr lang="ru-RU" sz="2800" b="1" dirty="0" err="1">
                <a:latin typeface="Garamond" pitchFamily="18" charset="0"/>
                <a:cs typeface="Times New Roman" pitchFamily="18" charset="0"/>
              </a:rPr>
              <a:t>або</a:t>
            </a:r>
            <a:r>
              <a:rPr lang="ru-RU" sz="2800" b="1" dirty="0">
                <a:latin typeface="Garamond" pitchFamily="18" charset="0"/>
                <a:cs typeface="Times New Roman" pitchFamily="18" charset="0"/>
              </a:rPr>
              <a:t> «слова» (логос), </a:t>
            </a:r>
            <a:r>
              <a:rPr lang="ru-RU" sz="2800" b="1" dirty="0" err="1">
                <a:latin typeface="Garamond" pitchFamily="18" charset="0"/>
                <a:cs typeface="Times New Roman" pitchFamily="18" charset="0"/>
              </a:rPr>
              <a:t>представлених</a:t>
            </a:r>
            <a:r>
              <a:rPr lang="ru-RU" sz="2800" b="1" dirty="0">
                <a:latin typeface="Garamond" pitchFamily="18" charset="0"/>
                <a:cs typeface="Times New Roman" pitchFamily="18" charset="0"/>
              </a:rPr>
              <a:t> у </a:t>
            </a:r>
            <a:r>
              <a:rPr lang="ru-RU" sz="2800" b="1" dirty="0" err="1">
                <a:latin typeface="Garamond" pitchFamily="18" charset="0"/>
                <a:cs typeface="Times New Roman" pitchFamily="18" charset="0"/>
              </a:rPr>
              <a:t>класичних</a:t>
            </a:r>
            <a:r>
              <a:rPr lang="ru-RU" sz="2800" b="1" dirty="0">
                <a:latin typeface="Garamond" pitchFamily="18" charset="0"/>
                <a:cs typeface="Times New Roman" pitchFamily="18" charset="0"/>
              </a:rPr>
              <a:t> текстах.</a:t>
            </a:r>
          </a:p>
          <a:p>
            <a:pPr>
              <a:spcBef>
                <a:spcPts val="0"/>
              </a:spcBef>
              <a:spcAft>
                <a:spcPts val="600"/>
              </a:spcAft>
            </a:pPr>
            <a:r>
              <a:rPr lang="ru-RU" sz="2800" b="1" i="1" dirty="0">
                <a:latin typeface="Garamond" pitchFamily="18" charset="0"/>
                <a:cs typeface="Times New Roman" pitchFamily="18" charset="0"/>
              </a:rPr>
              <a:t>Ф</a:t>
            </a:r>
            <a:r>
              <a:rPr lang="uk-UA" sz="2800" b="1" i="1" dirty="0" err="1">
                <a:latin typeface="Garamond" pitchFamily="18" charset="0"/>
                <a:cs typeface="Times New Roman" pitchFamily="18" charset="0"/>
              </a:rPr>
              <a:t>ілологія</a:t>
            </a:r>
            <a:r>
              <a:rPr lang="uk-UA" sz="2800" b="1" i="1" dirty="0">
                <a:latin typeface="Garamond" pitchFamily="18" charset="0"/>
                <a:cs typeface="Times New Roman" pitchFamily="18" charset="0"/>
              </a:rPr>
              <a:t> </a:t>
            </a:r>
            <a:r>
              <a:rPr lang="ru-RU" sz="2800" b="1" dirty="0">
                <a:latin typeface="Garamond" pitchFamily="18" charset="0"/>
                <a:cs typeface="Times New Roman" pitchFamily="18" charset="0"/>
              </a:rPr>
              <a:t>– з </a:t>
            </a:r>
            <a:r>
              <a:rPr lang="ru-RU" sz="2800" b="1" dirty="0" err="1">
                <a:latin typeface="Garamond" pitchFamily="18" charset="0"/>
                <a:cs typeface="Times New Roman" pitchFamily="18" charset="0"/>
              </a:rPr>
              <a:t>грецької</a:t>
            </a:r>
            <a:r>
              <a:rPr lang="ru-RU" sz="2800" b="1" dirty="0">
                <a:latin typeface="Garamond" pitchFamily="18" charset="0"/>
                <a:cs typeface="Times New Roman" pitchFamily="18" charset="0"/>
              </a:rPr>
              <a:t> </a:t>
            </a:r>
            <a:r>
              <a:rPr lang="ru-RU" sz="2800" b="1" i="1" dirty="0" err="1">
                <a:latin typeface="Garamond" pitchFamily="18" charset="0"/>
                <a:cs typeface="Times New Roman" pitchFamily="18" charset="0"/>
              </a:rPr>
              <a:t>мовознавство</a:t>
            </a:r>
            <a:r>
              <a:rPr lang="ru-RU" sz="2800" b="1" dirty="0">
                <a:latin typeface="Garamond" pitchFamily="18" charset="0"/>
                <a:cs typeface="Times New Roman" pitchFamily="18" charset="0"/>
              </a:rPr>
              <a:t>, наука, </a:t>
            </a:r>
            <a:r>
              <a:rPr lang="ru-RU" sz="2800" b="1" dirty="0" err="1">
                <a:latin typeface="Garamond" pitchFamily="18" charset="0"/>
                <a:cs typeface="Times New Roman" pitchFamily="18" charset="0"/>
              </a:rPr>
              <a:t>що</a:t>
            </a:r>
            <a:r>
              <a:rPr lang="ru-RU" sz="2800" b="1" dirty="0">
                <a:latin typeface="Garamond" pitchFamily="18" charset="0"/>
                <a:cs typeface="Times New Roman" pitchFamily="18" charset="0"/>
              </a:rPr>
              <a:t> </a:t>
            </a:r>
            <a:r>
              <a:rPr lang="ru-RU" sz="2800" b="1" dirty="0" err="1">
                <a:latin typeface="Garamond" pitchFamily="18" charset="0"/>
                <a:cs typeface="Times New Roman" pitchFamily="18" charset="0"/>
              </a:rPr>
              <a:t>вивчає</a:t>
            </a:r>
            <a:r>
              <a:rPr lang="ru-RU" sz="2800" b="1" dirty="0">
                <a:latin typeface="Garamond" pitchFamily="18" charset="0"/>
                <a:cs typeface="Times New Roman" pitchFamily="18" charset="0"/>
              </a:rPr>
              <a:t> </a:t>
            </a:r>
            <a:r>
              <a:rPr lang="ru-RU" sz="2800" b="1" dirty="0" err="1">
                <a:latin typeface="Garamond" pitchFamily="18" charset="0"/>
                <a:cs typeface="Times New Roman" pitchFamily="18" charset="0"/>
              </a:rPr>
              <a:t>давні</a:t>
            </a:r>
            <a:r>
              <a:rPr lang="ru-RU" sz="2800" b="1" dirty="0">
                <a:latin typeface="Garamond" pitchFamily="18" charset="0"/>
                <a:cs typeface="Times New Roman" pitchFamily="18" charset="0"/>
              </a:rPr>
              <a:t>, </a:t>
            </a:r>
            <a:r>
              <a:rPr lang="ru-RU" sz="2800" b="1" dirty="0" err="1">
                <a:latin typeface="Garamond" pitchFamily="18" charset="0"/>
                <a:cs typeface="Times New Roman" pitchFamily="18" charset="0"/>
              </a:rPr>
              <a:t>мертві</a:t>
            </a:r>
            <a:r>
              <a:rPr lang="ru-RU" sz="2800" b="1" dirty="0">
                <a:latin typeface="Garamond" pitchFamily="18" charset="0"/>
                <a:cs typeface="Times New Roman" pitchFamily="18" charset="0"/>
              </a:rPr>
              <a:t> </a:t>
            </a:r>
            <a:r>
              <a:rPr lang="ru-RU" sz="2800" b="1" dirty="0" err="1">
                <a:latin typeface="Garamond" pitchFamily="18" charset="0"/>
                <a:cs typeface="Times New Roman" pitchFamily="18" charset="0"/>
              </a:rPr>
              <a:t>мови</a:t>
            </a:r>
            <a:r>
              <a:rPr lang="ru-RU" sz="2800" b="1" dirty="0">
                <a:latin typeface="Garamond" pitchFamily="18" charset="0"/>
                <a:cs typeface="Times New Roman" pitchFamily="18" charset="0"/>
              </a:rPr>
              <a:t>; </a:t>
            </a:r>
            <a:r>
              <a:rPr lang="ru-RU" sz="2800" b="1" dirty="0" err="1">
                <a:latin typeface="Garamond" pitchFamily="18" charset="0"/>
                <a:cs typeface="Times New Roman" pitchFamily="18" charset="0"/>
              </a:rPr>
              <a:t>вивчення</a:t>
            </a:r>
            <a:r>
              <a:rPr lang="ru-RU" sz="2800" b="1" dirty="0">
                <a:latin typeface="Garamond" pitchFamily="18" charset="0"/>
                <a:cs typeface="Times New Roman" pitchFamily="18" charset="0"/>
              </a:rPr>
              <a:t> </a:t>
            </a:r>
            <a:r>
              <a:rPr lang="ru-RU" sz="2800" b="1" dirty="0" err="1">
                <a:latin typeface="Garamond" pitchFamily="18" charset="0"/>
                <a:cs typeface="Times New Roman" pitchFamily="18" charset="0"/>
              </a:rPr>
              <a:t>живих</a:t>
            </a:r>
            <a:r>
              <a:rPr lang="ru-RU" sz="2800" b="1" dirty="0">
                <a:latin typeface="Garamond" pitchFamily="18" charset="0"/>
                <a:cs typeface="Times New Roman" pitchFamily="18" charset="0"/>
              </a:rPr>
              <a:t> </a:t>
            </a:r>
            <a:r>
              <a:rPr lang="ru-RU" sz="2800" b="1" dirty="0" err="1">
                <a:latin typeface="Garamond" pitchFamily="18" charset="0"/>
                <a:cs typeface="Times New Roman" pitchFamily="18" charset="0"/>
              </a:rPr>
              <a:t>мов</a:t>
            </a:r>
            <a:r>
              <a:rPr lang="ru-RU" sz="2800" b="1" dirty="0">
                <a:latin typeface="Garamond" pitchFamily="18" charset="0"/>
                <a:cs typeface="Times New Roman" pitchFamily="18" charset="0"/>
              </a:rPr>
              <a:t> – </a:t>
            </a:r>
            <a:r>
              <a:rPr lang="ru-RU" sz="2800" b="1" dirty="0" err="1">
                <a:latin typeface="Garamond" pitchFamily="18" charset="0"/>
                <a:cs typeface="Times New Roman" pitchFamily="18" charset="0"/>
              </a:rPr>
              <a:t>лінгвістика</a:t>
            </a:r>
            <a:r>
              <a:rPr lang="ru-RU" sz="2800" b="1" dirty="0">
                <a:latin typeface="Garamond" pitchFamily="18" charset="0"/>
                <a:cs typeface="Times New Roman" pitchFamily="18" charset="0"/>
              </a:rPr>
              <a:t>.</a:t>
            </a:r>
            <a:r>
              <a:rPr lang="ru-RU" sz="2800" b="1" dirty="0">
                <a:solidFill>
                  <a:prstClr val="black"/>
                </a:solidFill>
                <a:latin typeface="Garamond" pitchFamily="18" charset="0"/>
                <a:cs typeface="Times New Roman" pitchFamily="18" charset="0"/>
              </a:rPr>
              <a:t> </a:t>
            </a:r>
            <a:r>
              <a:rPr lang="ru-RU" sz="2800" i="1" dirty="0">
                <a:solidFill>
                  <a:prstClr val="black"/>
                </a:solidFill>
                <a:latin typeface="Garamond" pitchFamily="18" charset="0"/>
                <a:cs typeface="Times New Roman" pitchFamily="18" charset="0"/>
              </a:rPr>
              <a:t>(«</a:t>
            </a:r>
            <a:r>
              <a:rPr lang="ru-RU" sz="2800" i="1" dirty="0" err="1">
                <a:solidFill>
                  <a:prstClr val="black"/>
                </a:solidFill>
                <a:latin typeface="Garamond" pitchFamily="18" charset="0"/>
                <a:cs typeface="Times New Roman" pitchFamily="18" charset="0"/>
              </a:rPr>
              <a:t>Тлумачний</a:t>
            </a:r>
            <a:r>
              <a:rPr lang="ru-RU" sz="2800" i="1" dirty="0">
                <a:solidFill>
                  <a:prstClr val="black"/>
                </a:solidFill>
                <a:latin typeface="Garamond" pitchFamily="18" charset="0"/>
                <a:cs typeface="Times New Roman" pitchFamily="18" charset="0"/>
              </a:rPr>
              <a:t> словник </a:t>
            </a:r>
            <a:r>
              <a:rPr lang="ru-RU" sz="2800" i="1" dirty="0" err="1">
                <a:solidFill>
                  <a:prstClr val="black"/>
                </a:solidFill>
                <a:latin typeface="Garamond" pitchFamily="18" charset="0"/>
                <a:cs typeface="Times New Roman" pitchFamily="18" charset="0"/>
              </a:rPr>
              <a:t>живої</a:t>
            </a:r>
            <a:r>
              <a:rPr lang="ru-RU" sz="2800" i="1" dirty="0">
                <a:solidFill>
                  <a:prstClr val="black"/>
                </a:solidFill>
                <a:latin typeface="Garamond" pitchFamily="18" charset="0"/>
                <a:cs typeface="Times New Roman" pitchFamily="18" charset="0"/>
              </a:rPr>
              <a:t> </a:t>
            </a:r>
            <a:r>
              <a:rPr lang="ru-RU" sz="2800" i="1" dirty="0" err="1">
                <a:solidFill>
                  <a:prstClr val="black"/>
                </a:solidFill>
                <a:latin typeface="Garamond" pitchFamily="18" charset="0"/>
                <a:cs typeface="Times New Roman" pitchFamily="18" charset="0"/>
              </a:rPr>
              <a:t>великоруської</a:t>
            </a:r>
            <a:r>
              <a:rPr lang="ru-RU" sz="2800" i="1" dirty="0">
                <a:solidFill>
                  <a:prstClr val="black"/>
                </a:solidFill>
                <a:latin typeface="Garamond" pitchFamily="18" charset="0"/>
                <a:cs typeface="Times New Roman" pitchFamily="18" charset="0"/>
              </a:rPr>
              <a:t> </a:t>
            </a:r>
            <a:r>
              <a:rPr lang="ru-RU" sz="2800" i="1" dirty="0" err="1">
                <a:solidFill>
                  <a:prstClr val="black"/>
                </a:solidFill>
                <a:latin typeface="Garamond" pitchFamily="18" charset="0"/>
                <a:cs typeface="Times New Roman" pitchFamily="18" charset="0"/>
              </a:rPr>
              <a:t>мови</a:t>
            </a:r>
            <a:r>
              <a:rPr lang="ru-RU" sz="2800" i="1" dirty="0">
                <a:solidFill>
                  <a:prstClr val="black"/>
                </a:solidFill>
                <a:latin typeface="Garamond" pitchFamily="18" charset="0"/>
                <a:cs typeface="Times New Roman" pitchFamily="18" charset="0"/>
              </a:rPr>
              <a:t>» (1866).</a:t>
            </a:r>
            <a:r>
              <a:rPr lang="ru-RU" sz="2800" i="1" dirty="0">
                <a:latin typeface="Garamond" pitchFamily="18" charset="0"/>
                <a:cs typeface="Times New Roman" pitchFamily="18" charset="0"/>
              </a:rPr>
              <a:t> В. Даль</a:t>
            </a:r>
            <a:r>
              <a:rPr lang="uk-UA" sz="2800" i="1" dirty="0">
                <a:latin typeface="Garamond" pitchFamily="18" charset="0"/>
                <a:cs typeface="Times New Roman" pitchFamily="18" charset="0"/>
              </a:rPr>
              <a:t>).</a:t>
            </a:r>
            <a:endParaRPr lang="ru-RU" sz="2800" i="1" dirty="0">
              <a:solidFill>
                <a:prstClr val="black"/>
              </a:solidFill>
              <a:latin typeface="Garamond" pitchFamily="18" charset="0"/>
              <a:cs typeface="Times New Roman" pitchFamily="18" charset="0"/>
            </a:endParaRPr>
          </a:p>
          <a:p>
            <a:pPr>
              <a:spcBef>
                <a:spcPts val="0"/>
              </a:spcBef>
              <a:spcAft>
                <a:spcPts val="600"/>
              </a:spcAft>
            </a:pPr>
            <a:r>
              <a:rPr lang="ru-RU" sz="2800" b="1" dirty="0" err="1">
                <a:latin typeface="Garamond" pitchFamily="18" charset="0"/>
                <a:cs typeface="Times New Roman" pitchFamily="18" charset="0"/>
              </a:rPr>
              <a:t>Філологія</a:t>
            </a:r>
            <a:r>
              <a:rPr lang="ru-RU" sz="2800" b="1" dirty="0">
                <a:latin typeface="Garamond" pitchFamily="18" charset="0"/>
                <a:cs typeface="Times New Roman" pitchFamily="18" charset="0"/>
              </a:rPr>
              <a:t> – </a:t>
            </a:r>
            <a:r>
              <a:rPr lang="ru-RU" sz="2800" b="1" dirty="0" err="1">
                <a:latin typeface="Garamond" pitchFamily="18" charset="0"/>
                <a:cs typeface="Times New Roman" pitchFamily="18" charset="0"/>
              </a:rPr>
              <a:t>сукупність</a:t>
            </a:r>
            <a:r>
              <a:rPr lang="ru-RU" sz="2800" b="1" dirty="0">
                <a:latin typeface="Garamond" pitchFamily="18" charset="0"/>
                <a:cs typeface="Times New Roman" pitchFamily="18" charset="0"/>
              </a:rPr>
              <a:t> наук, </a:t>
            </a:r>
            <a:r>
              <a:rPr lang="ru-RU" sz="2800" b="1" dirty="0" err="1">
                <a:latin typeface="Garamond" pitchFamily="18" charset="0"/>
                <a:cs typeface="Times New Roman" pitchFamily="18" charset="0"/>
              </a:rPr>
              <a:t>які</a:t>
            </a:r>
            <a:r>
              <a:rPr lang="ru-RU" sz="2800" b="1" dirty="0">
                <a:latin typeface="Garamond" pitchFamily="18" charset="0"/>
                <a:cs typeface="Times New Roman" pitchFamily="18" charset="0"/>
              </a:rPr>
              <a:t> </a:t>
            </a:r>
            <a:r>
              <a:rPr lang="ru-RU" sz="2800" b="1" dirty="0" err="1">
                <a:latin typeface="Garamond" pitchFamily="18" charset="0"/>
                <a:cs typeface="Times New Roman" pitchFamily="18" charset="0"/>
              </a:rPr>
              <a:t>вивчають</a:t>
            </a:r>
            <a:r>
              <a:rPr lang="ru-RU" sz="2800" b="1" dirty="0">
                <a:latin typeface="Garamond" pitchFamily="18" charset="0"/>
                <a:cs typeface="Times New Roman" pitchFamily="18" charset="0"/>
              </a:rPr>
              <a:t> </a:t>
            </a:r>
            <a:r>
              <a:rPr lang="ru-RU" sz="2800" b="1" dirty="0" err="1">
                <a:latin typeface="Garamond" pitchFamily="18" charset="0"/>
                <a:cs typeface="Times New Roman" pitchFamily="18" charset="0"/>
              </a:rPr>
              <a:t>духовну</a:t>
            </a:r>
            <a:r>
              <a:rPr lang="ru-RU" sz="2800" b="1" dirty="0">
                <a:latin typeface="Garamond" pitchFamily="18" charset="0"/>
                <a:cs typeface="Times New Roman" pitchFamily="18" charset="0"/>
              </a:rPr>
              <a:t> культуру народу, </a:t>
            </a:r>
            <a:r>
              <a:rPr lang="ru-RU" sz="2800" b="1" dirty="0" err="1">
                <a:latin typeface="Garamond" pitchFamily="18" charset="0"/>
                <a:cs typeface="Times New Roman" pitchFamily="18" charset="0"/>
              </a:rPr>
              <a:t>виражену</a:t>
            </a:r>
            <a:r>
              <a:rPr lang="ru-RU" sz="2800" b="1" dirty="0">
                <a:latin typeface="Garamond" pitchFamily="18" charset="0"/>
                <a:cs typeface="Times New Roman" pitchFamily="18" charset="0"/>
              </a:rPr>
              <a:t> в </a:t>
            </a:r>
            <a:r>
              <a:rPr lang="ru-RU" sz="2800" b="1" dirty="0" err="1">
                <a:latin typeface="Garamond" pitchFamily="18" charset="0"/>
                <a:cs typeface="Times New Roman" pitchFamily="18" charset="0"/>
              </a:rPr>
              <a:t>мові</a:t>
            </a:r>
            <a:r>
              <a:rPr lang="ru-RU" sz="2800" b="1" dirty="0">
                <a:latin typeface="Garamond" pitchFamily="18" charset="0"/>
                <a:cs typeface="Times New Roman" pitchFamily="18" charset="0"/>
              </a:rPr>
              <a:t> та </a:t>
            </a:r>
            <a:r>
              <a:rPr lang="ru-RU" sz="2800" b="1" dirty="0" err="1">
                <a:latin typeface="Garamond" pitchFamily="18" charset="0"/>
                <a:cs typeface="Times New Roman" pitchFamily="18" charset="0"/>
              </a:rPr>
              <a:t>літературній</a:t>
            </a:r>
            <a:r>
              <a:rPr lang="ru-RU" sz="2800" b="1" dirty="0">
                <a:latin typeface="Garamond" pitchFamily="18" charset="0"/>
                <a:cs typeface="Times New Roman" pitchFamily="18" charset="0"/>
              </a:rPr>
              <a:t> </a:t>
            </a:r>
            <a:r>
              <a:rPr lang="ru-RU" sz="2800" b="1" dirty="0" err="1">
                <a:latin typeface="Garamond" pitchFamily="18" charset="0"/>
                <a:cs typeface="Times New Roman" pitchFamily="18" charset="0"/>
              </a:rPr>
              <a:t>творчості</a:t>
            </a:r>
            <a:r>
              <a:rPr lang="ru-RU" sz="2800" b="1" dirty="0">
                <a:latin typeface="Garamond" pitchFamily="18" charset="0"/>
                <a:cs typeface="Times New Roman" pitchFamily="18" charset="0"/>
              </a:rPr>
              <a:t>.</a:t>
            </a:r>
            <a:endParaRPr lang="uk-UA" sz="2800" b="1" dirty="0">
              <a:latin typeface="Garamond" pitchFamily="18" charset="0"/>
              <a:cs typeface="Times New Roman" pitchFamily="18" charset="0"/>
            </a:endParaRP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32218" y="316332"/>
            <a:ext cx="1658011" cy="1103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316331"/>
            <a:ext cx="1856516" cy="1039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227807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00">
            <a:alpha val="22000"/>
          </a:srgb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778098"/>
          </a:xfrm>
        </p:spPr>
        <p:txBody>
          <a:bodyPr/>
          <a:lstStyle/>
          <a:p>
            <a:r>
              <a:rPr lang="uk-UA" b="1" dirty="0">
                <a:latin typeface="Times New Roman" pitchFamily="18" charset="0"/>
                <a:cs typeface="Times New Roman" pitchFamily="18" charset="0"/>
              </a:rPr>
              <a:t>Чим займається філологія?</a:t>
            </a:r>
          </a:p>
        </p:txBody>
      </p:sp>
      <p:sp>
        <p:nvSpPr>
          <p:cNvPr id="4" name="Объект 3"/>
          <p:cNvSpPr>
            <a:spLocks noGrp="1"/>
          </p:cNvSpPr>
          <p:nvPr>
            <p:ph idx="1"/>
          </p:nvPr>
        </p:nvSpPr>
        <p:spPr>
          <a:xfrm>
            <a:off x="251521" y="1268760"/>
            <a:ext cx="8712968" cy="4857403"/>
          </a:xfrm>
        </p:spPr>
        <p:txBody>
          <a:bodyPr>
            <a:noAutofit/>
          </a:bodyPr>
          <a:lstStyle/>
          <a:p>
            <a:pPr marL="0" indent="0">
              <a:lnSpc>
                <a:spcPct val="95000"/>
              </a:lnSpc>
              <a:spcBef>
                <a:spcPts val="0"/>
              </a:spcBef>
              <a:buNone/>
            </a:pPr>
            <a:r>
              <a:rPr lang="uk-UA" sz="2400" dirty="0">
                <a:latin typeface="Times New Roman"/>
                <a:ea typeface="Calibri"/>
              </a:rPr>
              <a:t>«Слово «філологія» складається з двох грецьких коренів. «</a:t>
            </a:r>
            <a:r>
              <a:rPr lang="uk-UA" sz="2400" dirty="0" err="1">
                <a:latin typeface="Times New Roman"/>
                <a:ea typeface="Calibri"/>
              </a:rPr>
              <a:t>філейн</a:t>
            </a:r>
            <a:r>
              <a:rPr lang="uk-UA" sz="2400" dirty="0">
                <a:latin typeface="Times New Roman"/>
                <a:ea typeface="Calibri"/>
              </a:rPr>
              <a:t>» означає «любити». «Логос» означає «слово», але також і «смисл»: </a:t>
            </a:r>
            <a:r>
              <a:rPr lang="uk-UA" sz="2400" dirty="0" err="1">
                <a:latin typeface="Times New Roman"/>
                <a:ea typeface="Calibri"/>
              </a:rPr>
              <a:t>смисл</a:t>
            </a:r>
            <a:r>
              <a:rPr lang="uk-UA" sz="2400" dirty="0">
                <a:latin typeface="Times New Roman"/>
                <a:ea typeface="Calibri"/>
              </a:rPr>
              <a:t>, що закладений у слові та невіддільний від конкретності слова. Філологія займається «смислом» – </a:t>
            </a:r>
            <a:r>
              <a:rPr lang="uk-UA" sz="2400" dirty="0" err="1">
                <a:latin typeface="Times New Roman"/>
                <a:ea typeface="Calibri"/>
              </a:rPr>
              <a:t>смислом</a:t>
            </a:r>
            <a:r>
              <a:rPr lang="uk-UA" sz="2400" dirty="0">
                <a:latin typeface="Times New Roman"/>
                <a:ea typeface="Calibri"/>
              </a:rPr>
              <a:t> людського слова і людської думки, смислом культури, – але не оголеним смислом, як це робить філософія, а </a:t>
            </a:r>
            <a:r>
              <a:rPr lang="uk-UA" sz="2400" b="1" dirty="0">
                <a:latin typeface="Times New Roman"/>
                <a:ea typeface="Calibri"/>
              </a:rPr>
              <a:t>смислом, що живе всередині слова й одушевляє слово.</a:t>
            </a:r>
            <a:r>
              <a:rPr lang="uk-UA" sz="2400" dirty="0">
                <a:latin typeface="Times New Roman"/>
                <a:ea typeface="Calibri"/>
              </a:rPr>
              <a:t> Саме тому у сферу її безпосередніх занять входять мова та література. Але в більш широкому сенсі людина «говорить», «висловлюється», «окликає» своїх товаришів по людству кожним своїм вчинком і жестом. І в цьому аспекті – як істоту, що створює та використовує «промовисті» символи, – сприймає людину філологія. Таким є ставлення філології до буття, її особливий, властивий їй підхід до проблеми людського.            </a:t>
            </a:r>
            <a:r>
              <a:rPr lang="uk-UA" sz="2400" i="1" dirty="0">
                <a:latin typeface="Times New Roman"/>
                <a:ea typeface="Calibri"/>
              </a:rPr>
              <a:t>(С. </a:t>
            </a:r>
            <a:r>
              <a:rPr lang="uk-UA" sz="2400" i="1" dirty="0" err="1">
                <a:latin typeface="Times New Roman"/>
                <a:ea typeface="Calibri"/>
              </a:rPr>
              <a:t>Аверінцев</a:t>
            </a:r>
            <a:r>
              <a:rPr lang="uk-UA" sz="2400" i="1" dirty="0">
                <a:latin typeface="Times New Roman"/>
                <a:ea typeface="Calibri"/>
              </a:rPr>
              <a:t>)</a:t>
            </a:r>
            <a:endParaRPr lang="uk-UA" sz="2400" i="1" dirty="0"/>
          </a:p>
        </p:txBody>
      </p:sp>
    </p:spTree>
    <p:extLst>
      <p:ext uri="{BB962C8B-B14F-4D97-AF65-F5344CB8AC3E}">
        <p14:creationId xmlns:p14="http://schemas.microsoft.com/office/powerpoint/2010/main" val="15019184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332656"/>
            <a:ext cx="5184576" cy="1143000"/>
          </a:xfrm>
        </p:spPr>
        <p:txBody>
          <a:bodyPr>
            <a:normAutofit fontScale="90000"/>
          </a:bodyPr>
          <a:lstStyle/>
          <a:p>
            <a:r>
              <a:rPr lang="uk-UA" b="1" dirty="0">
                <a:latin typeface="Times New Roman" pitchFamily="18" charset="0"/>
                <a:cs typeface="Times New Roman" pitchFamily="18" charset="0"/>
              </a:rPr>
              <a:t>Професійні опції </a:t>
            </a:r>
            <a:br>
              <a:rPr lang="uk-UA" b="1" dirty="0">
                <a:latin typeface="Times New Roman" pitchFamily="18" charset="0"/>
                <a:cs typeface="Times New Roman" pitchFamily="18" charset="0"/>
              </a:rPr>
            </a:br>
            <a:r>
              <a:rPr lang="uk-UA" b="1" dirty="0">
                <a:latin typeface="Times New Roman" pitchFamily="18" charset="0"/>
                <a:cs typeface="Times New Roman" pitchFamily="18" charset="0"/>
              </a:rPr>
              <a:t>філолога</a:t>
            </a:r>
          </a:p>
        </p:txBody>
      </p:sp>
      <p:sp>
        <p:nvSpPr>
          <p:cNvPr id="3" name="Объект 2"/>
          <p:cNvSpPr>
            <a:spLocks noGrp="1"/>
          </p:cNvSpPr>
          <p:nvPr>
            <p:ph idx="1"/>
          </p:nvPr>
        </p:nvSpPr>
        <p:spPr>
          <a:xfrm>
            <a:off x="899592" y="1844824"/>
            <a:ext cx="7787208" cy="4680520"/>
          </a:xfrm>
        </p:spPr>
        <p:txBody>
          <a:bodyPr>
            <a:normAutofit fontScale="92500" lnSpcReduction="10000"/>
          </a:bodyPr>
          <a:lstStyle/>
          <a:p>
            <a:r>
              <a:rPr lang="uk-UA" b="1" dirty="0">
                <a:latin typeface="Times New Roman" pitchFamily="18" charset="0"/>
                <a:cs typeface="Times New Roman" pitchFamily="18" charset="0"/>
              </a:rPr>
              <a:t>Вчений-дослідник</a:t>
            </a:r>
          </a:p>
          <a:p>
            <a:r>
              <a:rPr lang="uk-UA" b="1" dirty="0">
                <a:latin typeface="Times New Roman" pitchFamily="18" charset="0"/>
                <a:cs typeface="Times New Roman" pitchFamily="18" charset="0"/>
              </a:rPr>
              <a:t>Вчитель мови та літератури</a:t>
            </a:r>
          </a:p>
          <a:p>
            <a:r>
              <a:rPr lang="uk-UA" b="1" dirty="0">
                <a:latin typeface="Times New Roman" pitchFamily="18" charset="0"/>
                <a:cs typeface="Times New Roman" pitchFamily="18" charset="0"/>
              </a:rPr>
              <a:t>Перекладач</a:t>
            </a:r>
          </a:p>
          <a:p>
            <a:r>
              <a:rPr lang="uk-UA" b="1" dirty="0">
                <a:latin typeface="Times New Roman" pitchFamily="18" charset="0"/>
                <a:cs typeface="Times New Roman" pitchFamily="18" charset="0"/>
              </a:rPr>
              <a:t>Журналіст</a:t>
            </a:r>
          </a:p>
          <a:p>
            <a:r>
              <a:rPr lang="uk-UA" b="1" dirty="0">
                <a:latin typeface="Times New Roman" pitchFamily="18" charset="0"/>
                <a:cs typeface="Times New Roman" pitchFamily="18" charset="0"/>
              </a:rPr>
              <a:t>Літературний критик, </a:t>
            </a:r>
            <a:r>
              <a:rPr lang="uk-UA" b="1" dirty="0" err="1">
                <a:latin typeface="Times New Roman" pitchFamily="18" charset="0"/>
                <a:cs typeface="Times New Roman" pitchFamily="18" charset="0"/>
              </a:rPr>
              <a:t>бук-тьюбер</a:t>
            </a:r>
            <a:endParaRPr lang="uk-UA" b="1" dirty="0">
              <a:latin typeface="Times New Roman" pitchFamily="18" charset="0"/>
              <a:cs typeface="Times New Roman" pitchFamily="18" charset="0"/>
            </a:endParaRPr>
          </a:p>
          <a:p>
            <a:r>
              <a:rPr lang="uk-UA" b="1" dirty="0">
                <a:latin typeface="Times New Roman" pitchFamily="18" charset="0"/>
                <a:cs typeface="Times New Roman" pitchFamily="18" charset="0"/>
              </a:rPr>
              <a:t>Літературний редактор, коректор</a:t>
            </a:r>
          </a:p>
          <a:p>
            <a:r>
              <a:rPr lang="uk-UA" b="1" dirty="0" err="1">
                <a:latin typeface="Times New Roman" pitchFamily="18" charset="0"/>
                <a:cs typeface="Times New Roman" pitchFamily="18" charset="0"/>
              </a:rPr>
              <a:t>Копірайтер</a:t>
            </a:r>
            <a:r>
              <a:rPr lang="uk-UA" b="1" dirty="0">
                <a:latin typeface="Times New Roman" pitchFamily="18" charset="0"/>
                <a:cs typeface="Times New Roman" pitchFamily="18" charset="0"/>
              </a:rPr>
              <a:t>, </a:t>
            </a:r>
            <a:r>
              <a:rPr lang="uk-UA" b="1" dirty="0" err="1">
                <a:latin typeface="Times New Roman" pitchFamily="18" charset="0"/>
                <a:cs typeface="Times New Roman" pitchFamily="18" charset="0"/>
              </a:rPr>
              <a:t>рерайтер</a:t>
            </a:r>
            <a:endParaRPr lang="uk-UA" b="1" dirty="0">
              <a:latin typeface="Times New Roman" pitchFamily="18" charset="0"/>
              <a:cs typeface="Times New Roman" pitchFamily="18" charset="0"/>
            </a:endParaRPr>
          </a:p>
          <a:p>
            <a:r>
              <a:rPr lang="uk-UA" b="1" dirty="0">
                <a:latin typeface="Times New Roman" pitchFamily="18" charset="0"/>
                <a:cs typeface="Times New Roman" pitchFamily="18" charset="0"/>
              </a:rPr>
              <a:t>Маркетолог</a:t>
            </a:r>
            <a:r>
              <a:rPr lang="ru-RU" b="1" dirty="0">
                <a:latin typeface="Times New Roman" pitchFamily="18" charset="0"/>
                <a:cs typeface="Times New Roman" pitchFamily="18" charset="0"/>
              </a:rPr>
              <a:t>, контент-менеджер</a:t>
            </a:r>
            <a:endParaRPr lang="uk-UA" b="1" dirty="0">
              <a:latin typeface="Times New Roman" pitchFamily="18" charset="0"/>
              <a:cs typeface="Times New Roman" pitchFamily="18" charset="0"/>
            </a:endParaRPr>
          </a:p>
          <a:p>
            <a:r>
              <a:rPr lang="en-US" b="1" dirty="0">
                <a:latin typeface="Times New Roman" pitchFamily="18" charset="0"/>
                <a:cs typeface="Times New Roman" pitchFamily="18" charset="0"/>
              </a:rPr>
              <a:t>PR</a:t>
            </a:r>
            <a:r>
              <a:rPr lang="uk-UA" b="1" dirty="0" err="1">
                <a:latin typeface="Times New Roman" pitchFamily="18" charset="0"/>
                <a:cs typeface="Times New Roman" pitchFamily="18" charset="0"/>
              </a:rPr>
              <a:t>-менеджер</a:t>
            </a:r>
            <a:endParaRPr lang="uk-UA" b="1" dirty="0">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9713" y="214325"/>
            <a:ext cx="2381250" cy="192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732529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799" y="476672"/>
            <a:ext cx="9168799" cy="5730500"/>
          </a:xfrm>
        </p:spPr>
      </p:pic>
    </p:spTree>
    <p:extLst>
      <p:ext uri="{BB962C8B-B14F-4D97-AF65-F5344CB8AC3E}">
        <p14:creationId xmlns:p14="http://schemas.microsoft.com/office/powerpoint/2010/main" val="10610034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b="1" dirty="0" err="1">
                <a:latin typeface="Times New Roman" panose="02020603050405020304" pitchFamily="18" charset="0"/>
                <a:cs typeface="Times New Roman" panose="02020603050405020304" pitchFamily="18" charset="0"/>
              </a:rPr>
              <a:t>Буктьюбер</a:t>
            </a:r>
            <a:endParaRPr lang="ru-RU" b="1"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p:txBody>
          <a:bodyPr>
            <a:normAutofit fontScale="85000" lnSpcReduction="10000"/>
          </a:bodyPr>
          <a:lstStyle/>
          <a:p>
            <a:pPr marL="0" indent="0">
              <a:buNone/>
            </a:pP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відеоблогер</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який</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веде</a:t>
            </a:r>
            <a:r>
              <a:rPr lang="ru-RU" dirty="0">
                <a:latin typeface="Times New Roman" panose="02020603050405020304" pitchFamily="18" charset="0"/>
                <a:cs typeface="Times New Roman" panose="02020603050405020304" pitchFamily="18" charset="0"/>
              </a:rPr>
              <a:t> на </a:t>
            </a:r>
            <a:r>
              <a:rPr lang="ru-RU" dirty="0" err="1">
                <a:latin typeface="Times New Roman" panose="02020603050405020304" pitchFamily="18" charset="0"/>
                <a:cs typeface="Times New Roman" panose="02020603050405020304" pitchFamily="18" charset="0"/>
              </a:rPr>
              <a:t>сайті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YouTube</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власний</a:t>
            </a:r>
            <a:r>
              <a:rPr lang="ru-RU" dirty="0">
                <a:latin typeface="Times New Roman" panose="02020603050405020304" pitchFamily="18" charset="0"/>
                <a:cs typeface="Times New Roman" panose="02020603050405020304" pitchFamily="18" charset="0"/>
              </a:rPr>
              <a:t> канал, </a:t>
            </a:r>
            <a:r>
              <a:rPr lang="ru-RU" dirty="0" err="1">
                <a:latin typeface="Times New Roman" panose="02020603050405020304" pitchFamily="18" charset="0"/>
                <a:cs typeface="Times New Roman" panose="02020603050405020304" pitchFamily="18" charset="0"/>
              </a:rPr>
              <a:t>присвячений</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літературним</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творам</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письменникам</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новим</a:t>
            </a:r>
            <a:r>
              <a:rPr lang="ru-RU" dirty="0">
                <a:latin typeface="Times New Roman" panose="02020603050405020304" pitchFamily="18" charset="0"/>
                <a:cs typeface="Times New Roman" panose="02020603050405020304" pitchFamily="18" charset="0"/>
              </a:rPr>
              <a:t> текстам </a:t>
            </a:r>
            <a:r>
              <a:rPr lang="ru-RU" dirty="0" err="1">
                <a:latin typeface="Times New Roman" panose="02020603050405020304" pitchFamily="18" charset="0"/>
                <a:cs typeface="Times New Roman" panose="02020603050405020304" pitchFamily="18" charset="0"/>
              </a:rPr>
              <a:t>чи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тенденціям</a:t>
            </a:r>
            <a:r>
              <a:rPr lang="ru-RU" dirty="0">
                <a:latin typeface="Times New Roman" panose="02020603050405020304" pitchFamily="18" charset="0"/>
                <a:cs typeface="Times New Roman" panose="02020603050405020304" pitchFamily="18" charset="0"/>
              </a:rPr>
              <a:t>.</a:t>
            </a:r>
          </a:p>
          <a:p>
            <a:r>
              <a:rPr lang="ru-RU" dirty="0">
                <a:latin typeface="Times New Roman" panose="02020603050405020304" pitchFamily="18" charset="0"/>
                <a:cs typeface="Times New Roman" panose="02020603050405020304" pitchFamily="18" charset="0"/>
              </a:rPr>
              <a:t>Тематика:</a:t>
            </a:r>
          </a:p>
          <a:p>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прочитані</a:t>
            </a:r>
            <a:r>
              <a:rPr lang="ru-RU" dirty="0">
                <a:latin typeface="Times New Roman" panose="02020603050405020304" pitchFamily="18" charset="0"/>
                <a:cs typeface="Times New Roman" panose="02020603050405020304" pitchFamily="18" charset="0"/>
              </a:rPr>
              <a:t> твори(</a:t>
            </a:r>
            <a:r>
              <a:rPr lang="ru-RU" dirty="0" err="1">
                <a:latin typeface="Times New Roman" panose="02020603050405020304" pitchFamily="18" charset="0"/>
                <a:cs typeface="Times New Roman" panose="02020603050405020304" pitchFamily="18" charset="0"/>
              </a:rPr>
              <a:t>власні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враження</a:t>
            </a:r>
            <a:r>
              <a:rPr lang="ru-RU" dirty="0">
                <a:latin typeface="Times New Roman" panose="02020603050405020304" pitchFamily="18" charset="0"/>
                <a:cs typeface="Times New Roman" panose="02020603050405020304" pitchFamily="18" charset="0"/>
              </a:rPr>
              <a:t>)</a:t>
            </a:r>
          </a:p>
          <a:p>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улюблені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автори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акценти</a:t>
            </a:r>
            <a:r>
              <a:rPr lang="ru-RU" dirty="0">
                <a:latin typeface="Times New Roman" panose="02020603050405020304" pitchFamily="18" charset="0"/>
                <a:cs typeface="Times New Roman" panose="02020603050405020304" pitchFamily="18" charset="0"/>
              </a:rPr>
              <a:t> на </a:t>
            </a:r>
            <a:r>
              <a:rPr lang="ru-RU" dirty="0" err="1">
                <a:latin typeface="Times New Roman" panose="02020603050405020304" pitchFamily="18" charset="0"/>
                <a:cs typeface="Times New Roman" panose="02020603050405020304" pitchFamily="18" charset="0"/>
              </a:rPr>
              <a:t>ключових</a:t>
            </a:r>
            <a:r>
              <a:rPr lang="ru-RU" dirty="0">
                <a:latin typeface="Times New Roman" panose="02020603050405020304" pitchFamily="18" charset="0"/>
                <a:cs typeface="Times New Roman" panose="02020603050405020304" pitchFamily="18" charset="0"/>
              </a:rPr>
              <a:t> моментах, </a:t>
            </a:r>
            <a:r>
              <a:rPr lang="ru-RU" dirty="0" err="1">
                <a:latin typeface="Times New Roman" panose="02020603050405020304" pitchFamily="18" charset="0"/>
                <a:cs typeface="Times New Roman" panose="02020603050405020304" pitchFamily="18" charset="0"/>
              </a:rPr>
              <a:t>важливих</a:t>
            </a:r>
            <a:r>
              <a:rPr lang="ru-RU" dirty="0">
                <a:latin typeface="Times New Roman" panose="02020603050405020304" pitchFamily="18" charset="0"/>
                <a:cs typeface="Times New Roman" panose="02020603050405020304" pitchFamily="18" charset="0"/>
              </a:rPr>
              <a:t> для </a:t>
            </a:r>
            <a:r>
              <a:rPr lang="ru-RU" dirty="0" err="1">
                <a:latin typeface="Times New Roman" panose="02020603050405020304" pitchFamily="18" charset="0"/>
                <a:cs typeface="Times New Roman" panose="02020603050405020304" pitchFamily="18" charset="0"/>
              </a:rPr>
              <a:t>відеоблогера</a:t>
            </a:r>
            <a:r>
              <a:rPr lang="ru-RU" dirty="0">
                <a:latin typeface="Times New Roman" panose="02020603050405020304" pitchFamily="18" charset="0"/>
                <a:cs typeface="Times New Roman" panose="02020603050405020304" pitchFamily="18" charset="0"/>
              </a:rPr>
              <a:t>)</a:t>
            </a:r>
          </a:p>
          <a:p>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повідомлення</a:t>
            </a:r>
            <a:r>
              <a:rPr lang="ru-RU" dirty="0">
                <a:latin typeface="Times New Roman" panose="02020603050405020304" pitchFamily="18" charset="0"/>
                <a:cs typeface="Times New Roman" panose="02020603050405020304" pitchFamily="18" charset="0"/>
              </a:rPr>
              <a:t> про  </a:t>
            </a:r>
            <a:r>
              <a:rPr lang="ru-RU" dirty="0" err="1">
                <a:latin typeface="Times New Roman" panose="02020603050405020304" pitchFamily="18" charset="0"/>
                <a:cs typeface="Times New Roman" panose="02020603050405020304" pitchFamily="18" charset="0"/>
              </a:rPr>
              <a:t>події</a:t>
            </a:r>
            <a:r>
              <a:rPr lang="ru-RU" dirty="0">
                <a:latin typeface="Times New Roman" panose="02020603050405020304" pitchFamily="18" charset="0"/>
                <a:cs typeface="Times New Roman" panose="02020603050405020304" pitchFamily="18" charset="0"/>
              </a:rPr>
              <a:t> культурного </a:t>
            </a:r>
            <a:r>
              <a:rPr lang="ru-RU" dirty="0" err="1">
                <a:latin typeface="Times New Roman" panose="02020603050405020304" pitchFamily="18" charset="0"/>
                <a:cs typeface="Times New Roman" panose="02020603050405020304" pitchFamily="18" charset="0"/>
              </a:rPr>
              <a:t>життя</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фестивалі</a:t>
            </a:r>
            <a:r>
              <a:rPr lang="ru-RU" dirty="0">
                <a:latin typeface="Times New Roman" panose="02020603050405020304" pitchFamily="18" charset="0"/>
                <a:cs typeface="Times New Roman" panose="02020603050405020304" pitchFamily="18" charset="0"/>
              </a:rPr>
              <a:t>, ярмарки, </a:t>
            </a:r>
            <a:r>
              <a:rPr lang="ru-RU" dirty="0" err="1">
                <a:latin typeface="Times New Roman" panose="02020603050405020304" pitchFamily="18" charset="0"/>
                <a:cs typeface="Times New Roman" panose="02020603050405020304" pitchFamily="18" charset="0"/>
              </a:rPr>
              <a:t>презентації</a:t>
            </a:r>
            <a:r>
              <a:rPr lang="ru-RU" dirty="0">
                <a:latin typeface="Times New Roman" panose="02020603050405020304" pitchFamily="18" charset="0"/>
                <a:cs typeface="Times New Roman" panose="02020603050405020304" pitchFamily="18" charset="0"/>
              </a:rPr>
              <a:t>)</a:t>
            </a:r>
          </a:p>
          <a:p>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огляд</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книжкових</a:t>
            </a:r>
            <a:r>
              <a:rPr lang="ru-RU" dirty="0">
                <a:latin typeface="Times New Roman" panose="02020603050405020304" pitchFamily="18" charset="0"/>
                <a:cs typeface="Times New Roman" panose="02020603050405020304" pitchFamily="18" charset="0"/>
              </a:rPr>
              <a:t> новинок. </a:t>
            </a:r>
          </a:p>
        </p:txBody>
      </p:sp>
    </p:spTree>
    <p:extLst>
      <p:ext uri="{BB962C8B-B14F-4D97-AF65-F5344CB8AC3E}">
        <p14:creationId xmlns:p14="http://schemas.microsoft.com/office/powerpoint/2010/main" val="1173234870"/>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7_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8_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1_Оформлення за замовчуванням">
  <a:themeElements>
    <a:clrScheme name="Оформлення за замовчуванням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ня за замовчуванням">
      <a:majorFont>
        <a:latin typeface="Arial"/>
        <a:ea typeface=""/>
        <a:cs typeface="Arial"/>
      </a:majorFont>
      <a:minorFont>
        <a:latin typeface="Arial"/>
        <a:ea typeface=""/>
        <a:cs typeface="Arial"/>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Оформлення за замовчуванням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ня за замовчуванням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ня за замовчуванням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ня за замовчуванням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ня за замовчуванням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ня за замовчуванням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ня за замовчуванням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ня за замовчуванням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ня за замовчуванням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ня за замовчуванням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ня за замовчуванням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ня за замовчуванням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7201</TotalTime>
  <Words>1954</Words>
  <Application>Microsoft Office PowerPoint</Application>
  <PresentationFormat>Екран (4:3)</PresentationFormat>
  <Paragraphs>202</Paragraphs>
  <Slides>35</Slides>
  <Notes>0</Notes>
  <HiddenSlides>0</HiddenSlides>
  <MMClips>3</MMClips>
  <ScaleCrop>false</ScaleCrop>
  <HeadingPairs>
    <vt:vector size="6" baseType="variant">
      <vt:variant>
        <vt:lpstr>Використані шрифти</vt:lpstr>
      </vt:variant>
      <vt:variant>
        <vt:i4>6</vt:i4>
      </vt:variant>
      <vt:variant>
        <vt:lpstr>Тема</vt:lpstr>
      </vt:variant>
      <vt:variant>
        <vt:i4>9</vt:i4>
      </vt:variant>
      <vt:variant>
        <vt:lpstr>Заголовки слайдів</vt:lpstr>
      </vt:variant>
      <vt:variant>
        <vt:i4>35</vt:i4>
      </vt:variant>
    </vt:vector>
  </HeadingPairs>
  <TitlesOfParts>
    <vt:vector size="50" baseType="lpstr">
      <vt:lpstr>Arial</vt:lpstr>
      <vt:lpstr>Book Antiqua</vt:lpstr>
      <vt:lpstr>Calibri</vt:lpstr>
      <vt:lpstr>Calibri Light</vt:lpstr>
      <vt:lpstr>Garamond</vt:lpstr>
      <vt:lpstr>Times New Roman</vt:lpstr>
      <vt:lpstr>Тема Office</vt:lpstr>
      <vt:lpstr>1_Тема Office</vt:lpstr>
      <vt:lpstr>2_Тема Office</vt:lpstr>
      <vt:lpstr>3_Тема Office</vt:lpstr>
      <vt:lpstr>4_Тема Office</vt:lpstr>
      <vt:lpstr>5_Тема Office</vt:lpstr>
      <vt:lpstr>7_Тема Office</vt:lpstr>
      <vt:lpstr>8_Тема Office</vt:lpstr>
      <vt:lpstr>11_Оформлення за замовчуванням</vt:lpstr>
      <vt:lpstr>Актуальні проблеми філології (І семестр) </vt:lpstr>
      <vt:lpstr>КРИТЕРІЇ ОЦІНЮВАННЯ</vt:lpstr>
      <vt:lpstr>Лекція 1</vt:lpstr>
      <vt:lpstr>План</vt:lpstr>
      <vt:lpstr>  Що таке філологія?</vt:lpstr>
      <vt:lpstr>Чим займається філологія?</vt:lpstr>
      <vt:lpstr>Професійні опції  філолога</vt:lpstr>
      <vt:lpstr>Презентація PowerPoint</vt:lpstr>
      <vt:lpstr>Буктьюбер</vt:lpstr>
      <vt:lpstr>Бета-рідер</vt:lpstr>
      <vt:lpstr>Бета-рідер</vt:lpstr>
      <vt:lpstr>Презентація PowerPoint</vt:lpstr>
      <vt:lpstr>Літературний раб</vt:lpstr>
      <vt:lpstr>Іван Драч</vt:lpstr>
      <vt:lpstr>Дві філологічні науки</vt:lpstr>
      <vt:lpstr>Розвиток критичного мислення</vt:lpstr>
      <vt:lpstr>Дисциплінарна парадигма літературознавства</vt:lpstr>
      <vt:lpstr>Міждисциплінарність як модус буття сучасного літературознавства</vt:lpstr>
      <vt:lpstr>Література та історія:  форми діалогу</vt:lpstr>
      <vt:lpstr>Презентація PowerPoint</vt:lpstr>
      <vt:lpstr>Крах тюдорівського міфу</vt:lpstr>
      <vt:lpstr>Література як застереження</vt:lpstr>
      <vt:lpstr>Кола взаємодії літературознавства з іншими науками</vt:lpstr>
      <vt:lpstr>Криза гуманітаристики:  сутність, ознаки і виклики</vt:lpstr>
      <vt:lpstr>Криза гуманітаристики:  сутність, ознаки і виклики</vt:lpstr>
      <vt:lpstr>Криза гуманітаристики:  сутність, ознаки і виклики</vt:lpstr>
      <vt:lpstr>Криза гуманітаристики:  сутність, ознаки і виклики</vt:lpstr>
      <vt:lpstr>Криза гуманітаристики:   виклики перед літературознавством</vt:lpstr>
      <vt:lpstr>Літературознавство як строга наука  (за концепцією Дениса Соболєва)</vt:lpstr>
      <vt:lpstr>Принципи науковості літературознавця</vt:lpstr>
      <vt:lpstr>Критика концепції двох романтизмів</vt:lpstr>
      <vt:lpstr>Edgar Allan Poe Eldorado</vt:lpstr>
      <vt:lpstr>«Эльдорадо» (Пер. В.Топорова)</vt:lpstr>
      <vt:lpstr>«Ельдорадо» (Пер. М. Стріхи)</vt:lpstr>
      <vt:lpstr>Презентація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Лекція 1</dc:title>
  <dc:creator>User</dc:creator>
  <cp:lastModifiedBy>Nataliya Torkut</cp:lastModifiedBy>
  <cp:revision>108</cp:revision>
  <dcterms:created xsi:type="dcterms:W3CDTF">2021-01-19T04:52:50Z</dcterms:created>
  <dcterms:modified xsi:type="dcterms:W3CDTF">2025-11-28T16:32:03Z</dcterms:modified>
</cp:coreProperties>
</file>