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59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405" autoAdjust="0"/>
  </p:normalViewPr>
  <p:slideViewPr>
    <p:cSldViewPr>
      <p:cViewPr varScale="1">
        <p:scale>
          <a:sx n="84" d="100"/>
          <a:sy n="84" d="100"/>
        </p:scale>
        <p:origin x="-2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Політичні ідеї </a:t>
            </a:r>
            <a:br>
              <a:rPr lang="uk-UA" dirty="0" smtClean="0"/>
            </a:br>
            <a:r>
              <a:rPr lang="uk-UA" dirty="0" err="1" smtClean="0"/>
              <a:t>Лао-Цзи</a:t>
            </a:r>
            <a:r>
              <a:rPr lang="uk-UA" dirty="0" smtClean="0"/>
              <a:t> і </a:t>
            </a:r>
            <a:r>
              <a:rPr lang="uk-UA" dirty="0"/>
              <a:t>С</a:t>
            </a:r>
            <a:r>
              <a:rPr lang="uk-UA" dirty="0" smtClean="0"/>
              <a:t>унь-Цзи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20840"/>
            <a:ext cx="62646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7 цитат з книги Сунь-</a:t>
            </a:r>
            <a:r>
              <a:rPr lang="ru-RU" sz="2400" b="1" dirty="0" err="1"/>
              <a:t>Дзи</a:t>
            </a:r>
            <a:r>
              <a:rPr lang="ru-RU" sz="2400" b="1" dirty="0"/>
              <a:t> “</a:t>
            </a:r>
            <a:r>
              <a:rPr lang="ru-RU" sz="2400" b="1" dirty="0" err="1"/>
              <a:t>Мистецтво</a:t>
            </a:r>
            <a:r>
              <a:rPr lang="ru-RU" sz="2400" b="1" dirty="0"/>
              <a:t> </a:t>
            </a:r>
            <a:r>
              <a:rPr lang="ru-RU" sz="2400" b="1" dirty="0" err="1"/>
              <a:t>війни</a:t>
            </a:r>
            <a:r>
              <a:rPr lang="ru-RU" sz="2400" b="1" dirty="0"/>
              <a:t>”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1</a:t>
            </a:r>
            <a:r>
              <a:rPr lang="ru-RU" sz="2400" dirty="0"/>
              <a:t>.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/>
              <a:t>сприятливі</a:t>
            </a:r>
            <a:r>
              <a:rPr lang="ru-RU" sz="2400" b="1" dirty="0"/>
              <a:t> </a:t>
            </a:r>
            <a:r>
              <a:rPr lang="ru-RU" sz="2400" b="1" dirty="0" err="1"/>
              <a:t>умови</a:t>
            </a:r>
            <a:r>
              <a:rPr lang="ru-RU" sz="2400" b="1" dirty="0"/>
              <a:t> для </a:t>
            </a:r>
            <a:r>
              <a:rPr lang="ru-RU" sz="2400" b="1" dirty="0" err="1"/>
              <a:t>здобуття</a:t>
            </a:r>
            <a:r>
              <a:rPr lang="ru-RU" sz="2400" b="1" dirty="0"/>
              <a:t> </a:t>
            </a:r>
            <a:r>
              <a:rPr lang="ru-RU" sz="2400" b="1" dirty="0" err="1"/>
              <a:t>найбільшої</a:t>
            </a:r>
            <a:r>
              <a:rPr lang="ru-RU" sz="2400" b="1" dirty="0"/>
              <a:t> </a:t>
            </a:r>
            <a:r>
              <a:rPr lang="ru-RU" sz="2400" b="1" dirty="0" err="1"/>
              <a:t>сили</a:t>
            </a:r>
            <a:r>
              <a:rPr lang="ru-RU" sz="2400" b="1" dirty="0"/>
              <a:t> і </a:t>
            </a:r>
            <a:r>
              <a:rPr lang="ru-RU" sz="2400" b="1" dirty="0" err="1" smtClean="0"/>
              <a:t>впливу</a:t>
            </a:r>
            <a:r>
              <a:rPr lang="ru-RU" sz="2400" b="1" dirty="0"/>
              <a:t>, </a:t>
            </a:r>
            <a:r>
              <a:rPr lang="ru-RU" sz="2400" b="1" dirty="0" err="1"/>
              <a:t>виходячи</a:t>
            </a:r>
            <a:r>
              <a:rPr lang="ru-RU" sz="2400" b="1" dirty="0"/>
              <a:t> з </a:t>
            </a:r>
            <a:r>
              <a:rPr lang="ru-RU" sz="2400" b="1" dirty="0" err="1"/>
              <a:t>ситуації</a:t>
            </a:r>
            <a:r>
              <a:rPr lang="ru-RU" sz="2400" b="1" dirty="0"/>
              <a:t>, – </a:t>
            </a:r>
            <a:r>
              <a:rPr lang="ru-RU" sz="2400" b="1" dirty="0" err="1"/>
              <a:t>це</a:t>
            </a:r>
            <a:r>
              <a:rPr lang="ru-RU" sz="2400" b="1" dirty="0"/>
              <a:t> я </a:t>
            </a:r>
            <a:r>
              <a:rPr lang="ru-RU" sz="2400" b="1" dirty="0" err="1"/>
              <a:t>називаю</a:t>
            </a:r>
            <a:r>
              <a:rPr lang="ru-RU" sz="2400" b="1" dirty="0"/>
              <a:t> </a:t>
            </a:r>
            <a:r>
              <a:rPr lang="ru-RU" sz="2400" b="1" dirty="0" err="1"/>
              <a:t>стратегічною</a:t>
            </a:r>
            <a:r>
              <a:rPr lang="ru-RU" sz="2400" b="1" dirty="0"/>
              <a:t> </a:t>
            </a:r>
            <a:r>
              <a:rPr lang="ru-RU" sz="2400" b="1" dirty="0" err="1"/>
              <a:t>перевагою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 </a:t>
            </a:r>
          </a:p>
          <a:p>
            <a:r>
              <a:rPr lang="ru-RU" sz="2400" b="1" dirty="0"/>
              <a:t>2. Той </a:t>
            </a:r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здобуде</a:t>
            </a:r>
            <a:r>
              <a:rPr lang="ru-RU" sz="2400" b="1" dirty="0"/>
              <a:t> сто перемог у ста </a:t>
            </a:r>
            <a:r>
              <a:rPr lang="ru-RU" sz="2400" b="1" dirty="0" err="1"/>
              <a:t>поєдинках</a:t>
            </a:r>
            <a:r>
              <a:rPr lang="ru-RU" sz="2400" b="1" dirty="0"/>
              <a:t> – не герой; геройство — </a:t>
            </a:r>
            <a:r>
              <a:rPr lang="ru-RU" sz="2400" b="1" dirty="0" err="1"/>
              <a:t>підкорити</a:t>
            </a:r>
            <a:r>
              <a:rPr lang="ru-RU" sz="2400" b="1" dirty="0"/>
              <a:t> </a:t>
            </a:r>
            <a:r>
              <a:rPr lang="ru-RU" sz="2400" b="1" dirty="0" err="1"/>
              <a:t>антагоністське</a:t>
            </a:r>
            <a:r>
              <a:rPr lang="ru-RU" sz="2400" b="1" dirty="0"/>
              <a:t> </a:t>
            </a:r>
            <a:r>
              <a:rPr lang="ru-RU" sz="2400" b="1" dirty="0" err="1"/>
              <a:t>військо</a:t>
            </a:r>
            <a:r>
              <a:rPr lang="ru-RU" sz="2400" b="1" dirty="0"/>
              <a:t> </a:t>
            </a:r>
            <a:r>
              <a:rPr lang="ru-RU" sz="2400" b="1" dirty="0" err="1"/>
              <a:t>взагалі</a:t>
            </a:r>
            <a:r>
              <a:rPr lang="ru-RU" sz="2400" b="1" dirty="0"/>
              <a:t> без </a:t>
            </a:r>
            <a:r>
              <a:rPr lang="ru-RU" sz="2400" b="1" dirty="0" err="1"/>
              <a:t>боротьби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45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4345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… </a:t>
            </a:r>
            <a:r>
              <a:rPr lang="ru-RU" b="1" dirty="0" err="1"/>
              <a:t>неперевершена</a:t>
            </a:r>
            <a:r>
              <a:rPr lang="ru-RU" b="1" dirty="0"/>
              <a:t> </a:t>
            </a:r>
            <a:r>
              <a:rPr lang="ru-RU" b="1" dirty="0" err="1"/>
              <a:t>військова</a:t>
            </a:r>
            <a:r>
              <a:rPr lang="ru-RU" b="1" dirty="0"/>
              <a:t> </a:t>
            </a:r>
            <a:r>
              <a:rPr lang="ru-RU" b="1" dirty="0" err="1"/>
              <a:t>стратегія</a:t>
            </a:r>
            <a:r>
              <a:rPr lang="ru-RU" b="1" dirty="0"/>
              <a:t> – </a:t>
            </a:r>
            <a:r>
              <a:rPr lang="ru-RU" b="1" dirty="0" err="1"/>
              <a:t>зруйнувати</a:t>
            </a:r>
            <a:r>
              <a:rPr lang="ru-RU" b="1" dirty="0"/>
              <a:t> </a:t>
            </a:r>
            <a:r>
              <a:rPr lang="ru-RU" b="1" dirty="0" err="1"/>
              <a:t>плани</a:t>
            </a:r>
            <a:r>
              <a:rPr lang="ru-RU" b="1" dirty="0"/>
              <a:t> й </a:t>
            </a:r>
            <a:r>
              <a:rPr lang="ru-RU" b="1" dirty="0" err="1"/>
              <a:t>стратегії</a:t>
            </a:r>
            <a:r>
              <a:rPr lang="ru-RU" b="1" dirty="0"/>
              <a:t> супротивника, </a:t>
            </a:r>
            <a:r>
              <a:rPr lang="ru-RU" b="1" dirty="0" err="1"/>
              <a:t>дещо</a:t>
            </a:r>
            <a:r>
              <a:rPr lang="ru-RU" b="1" dirty="0"/>
              <a:t> </a:t>
            </a:r>
            <a:r>
              <a:rPr lang="ru-RU" b="1" dirty="0" err="1"/>
              <a:t>слабша</a:t>
            </a:r>
            <a:r>
              <a:rPr lang="ru-RU" b="1" dirty="0"/>
              <a:t> – </a:t>
            </a:r>
            <a:r>
              <a:rPr lang="ru-RU" b="1" dirty="0" err="1"/>
              <a:t>атакувати</a:t>
            </a:r>
            <a:r>
              <a:rPr lang="ru-RU" b="1" dirty="0"/>
              <a:t> </a:t>
            </a:r>
            <a:r>
              <a:rPr lang="ru-RU" b="1" dirty="0" err="1"/>
              <a:t>ворожі</a:t>
            </a:r>
            <a:r>
              <a:rPr lang="ru-RU" b="1" dirty="0"/>
              <a:t> </a:t>
            </a:r>
            <a:r>
              <a:rPr lang="ru-RU" b="1" dirty="0" err="1"/>
              <a:t>союзи</a:t>
            </a:r>
            <a:r>
              <a:rPr lang="ru-RU" b="1" dirty="0"/>
              <a:t> та </a:t>
            </a:r>
            <a:r>
              <a:rPr lang="ru-RU" b="1" dirty="0" err="1"/>
              <a:t>сув’язі</a:t>
            </a:r>
            <a:r>
              <a:rPr lang="ru-RU" b="1" dirty="0"/>
              <a:t>;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гірша</a:t>
            </a:r>
            <a:r>
              <a:rPr lang="ru-RU" b="1" dirty="0"/>
              <a:t> – </a:t>
            </a:r>
            <a:r>
              <a:rPr lang="ru-RU" b="1" dirty="0" err="1"/>
              <a:t>нападати</a:t>
            </a:r>
            <a:r>
              <a:rPr lang="ru-RU" b="1" dirty="0"/>
              <a:t> на </a:t>
            </a:r>
            <a:r>
              <a:rPr lang="ru-RU" b="1" dirty="0" err="1"/>
              <a:t>армію</a:t>
            </a:r>
            <a:r>
              <a:rPr lang="ru-RU" b="1" dirty="0"/>
              <a:t> ворога; і </a:t>
            </a:r>
            <a:r>
              <a:rPr lang="ru-RU" b="1" dirty="0" err="1"/>
              <a:t>найгірша</a:t>
            </a:r>
            <a:r>
              <a:rPr lang="ru-RU" b="1" dirty="0"/>
              <a:t> – </a:t>
            </a:r>
            <a:r>
              <a:rPr lang="ru-RU" b="1" dirty="0" err="1"/>
              <a:t>кидатись</a:t>
            </a:r>
            <a:r>
              <a:rPr lang="ru-RU" b="1" dirty="0"/>
              <a:t> на </a:t>
            </a:r>
            <a:r>
              <a:rPr lang="ru-RU" b="1" dirty="0" err="1"/>
              <a:t>укріплені</a:t>
            </a:r>
            <a:r>
              <a:rPr lang="ru-RU" b="1" dirty="0"/>
              <a:t> </a:t>
            </a:r>
            <a:r>
              <a:rPr lang="ru-RU" b="1" dirty="0" err="1"/>
              <a:t>мурами</a:t>
            </a:r>
            <a:r>
              <a:rPr lang="ru-RU" b="1" dirty="0"/>
              <a:t> </a:t>
            </a:r>
            <a:r>
              <a:rPr lang="ru-RU" b="1" dirty="0" err="1"/>
              <a:t>міста</a:t>
            </a:r>
            <a:r>
              <a:rPr lang="ru-RU" b="1" dirty="0"/>
              <a:t>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4. </a:t>
            </a:r>
            <a:r>
              <a:rPr lang="ru-RU" b="1" dirty="0" err="1"/>
              <a:t>П’ять</a:t>
            </a:r>
            <a:r>
              <a:rPr lang="ru-RU" b="1" dirty="0"/>
              <a:t> </a:t>
            </a:r>
            <a:r>
              <a:rPr lang="ru-RU" b="1" dirty="0" err="1"/>
              <a:t>чинників</a:t>
            </a:r>
            <a:r>
              <a:rPr lang="ru-RU" b="1" dirty="0"/>
              <a:t>, </a:t>
            </a:r>
            <a:r>
              <a:rPr lang="ru-RU" b="1" dirty="0" err="1"/>
              <a:t>аби</a:t>
            </a:r>
            <a:r>
              <a:rPr lang="ru-RU" b="1" dirty="0"/>
              <a:t> </a:t>
            </a:r>
            <a:r>
              <a:rPr lang="ru-RU" b="1" dirty="0" err="1"/>
              <a:t>передбачити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здобуде</a:t>
            </a:r>
            <a:r>
              <a:rPr lang="ru-RU" b="1" dirty="0"/>
              <a:t> перемогу: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– генерал,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знає</a:t>
            </a:r>
            <a:r>
              <a:rPr lang="ru-RU" b="1" dirty="0"/>
              <a:t>, коли </a:t>
            </a:r>
            <a:r>
              <a:rPr lang="ru-RU" b="1" dirty="0" err="1"/>
              <a:t>битися</a:t>
            </a:r>
            <a:r>
              <a:rPr lang="ru-RU" b="1" dirty="0"/>
              <a:t>, а коли </a:t>
            </a:r>
            <a:r>
              <a:rPr lang="ru-RU" b="1" dirty="0" err="1"/>
              <a:t>ні</a:t>
            </a:r>
            <a:r>
              <a:rPr lang="ru-RU" b="1" dirty="0"/>
              <a:t>;</a:t>
            </a:r>
          </a:p>
          <a:p>
            <a:r>
              <a:rPr lang="ru-RU" b="1" dirty="0"/>
              <a:t>– генерал,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знає</a:t>
            </a:r>
            <a:r>
              <a:rPr lang="ru-RU" b="1" dirty="0"/>
              <a:t>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способів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війська</a:t>
            </a:r>
            <a:r>
              <a:rPr lang="ru-RU" b="1" dirty="0"/>
              <a:t>;</a:t>
            </a:r>
          </a:p>
          <a:p>
            <a:r>
              <a:rPr lang="ru-RU" b="1" dirty="0"/>
              <a:t>– </a:t>
            </a:r>
            <a:r>
              <a:rPr lang="ru-RU" b="1" dirty="0" err="1"/>
              <a:t>армія</a:t>
            </a:r>
            <a:r>
              <a:rPr lang="ru-RU" b="1" dirty="0"/>
              <a:t>, в </a:t>
            </a:r>
            <a:r>
              <a:rPr lang="ru-RU" b="1" dirty="0" err="1"/>
              <a:t>якій</a:t>
            </a:r>
            <a:r>
              <a:rPr lang="ru-RU" b="1" dirty="0"/>
              <a:t> </a:t>
            </a:r>
            <a:r>
              <a:rPr lang="ru-RU" b="1" dirty="0" err="1"/>
              <a:t>старшини</a:t>
            </a:r>
            <a:r>
              <a:rPr lang="ru-RU" b="1" dirty="0"/>
              <a:t> й </a:t>
            </a:r>
            <a:r>
              <a:rPr lang="ru-RU" b="1" dirty="0" err="1"/>
              <a:t>підлеглі</a:t>
            </a:r>
            <a:r>
              <a:rPr lang="ru-RU" b="1" dirty="0"/>
              <a:t> </a:t>
            </a:r>
            <a:r>
              <a:rPr lang="ru-RU" b="1" dirty="0" err="1"/>
              <a:t>об’єднані</a:t>
            </a:r>
            <a:r>
              <a:rPr lang="ru-RU" b="1" dirty="0"/>
              <a:t> </a:t>
            </a:r>
            <a:r>
              <a:rPr lang="ru-RU" b="1" dirty="0" err="1"/>
              <a:t>єдиною</a:t>
            </a:r>
            <a:r>
              <a:rPr lang="ru-RU" b="1" dirty="0"/>
              <a:t> метою;</a:t>
            </a:r>
          </a:p>
          <a:p>
            <a:r>
              <a:rPr lang="ru-RU" b="1" dirty="0"/>
              <a:t>– </a:t>
            </a:r>
            <a:r>
              <a:rPr lang="ru-RU" b="1" dirty="0" err="1"/>
              <a:t>армія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виставляє</a:t>
            </a:r>
            <a:r>
              <a:rPr lang="ru-RU" b="1" dirty="0"/>
              <a:t> </a:t>
            </a:r>
            <a:r>
              <a:rPr lang="ru-RU" b="1" dirty="0" err="1"/>
              <a:t>цілком</a:t>
            </a:r>
            <a:r>
              <a:rPr lang="ru-RU" b="1" dirty="0"/>
              <a:t> </a:t>
            </a:r>
            <a:r>
              <a:rPr lang="ru-RU" b="1" dirty="0" err="1"/>
              <a:t>підготовлених</a:t>
            </a:r>
            <a:r>
              <a:rPr lang="ru-RU" b="1" dirty="0"/>
              <a:t> </a:t>
            </a:r>
            <a:r>
              <a:rPr lang="ru-RU" b="1" dirty="0" err="1"/>
              <a:t>вояків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непідготовлених</a:t>
            </a:r>
            <a:r>
              <a:rPr lang="ru-RU" b="1" dirty="0"/>
              <a:t>;</a:t>
            </a:r>
          </a:p>
          <a:p>
            <a:r>
              <a:rPr lang="ru-RU" b="1" dirty="0"/>
              <a:t>– </a:t>
            </a:r>
            <a:r>
              <a:rPr lang="ru-RU" b="1" dirty="0" err="1"/>
              <a:t>військо</a:t>
            </a:r>
            <a:r>
              <a:rPr lang="ru-RU" b="1" dirty="0"/>
              <a:t>, генерал </a:t>
            </a:r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кваліфікований</a:t>
            </a:r>
            <a:r>
              <a:rPr lang="ru-RU" b="1" dirty="0"/>
              <a:t>, а </a:t>
            </a:r>
            <a:r>
              <a:rPr lang="ru-RU" b="1" dirty="0" err="1"/>
              <a:t>імператор</a:t>
            </a:r>
            <a:r>
              <a:rPr lang="ru-RU" b="1" dirty="0"/>
              <a:t> – не </a:t>
            </a:r>
            <a:r>
              <a:rPr lang="ru-RU" b="1" dirty="0" err="1"/>
              <a:t>втручається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7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43841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5. Той,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знає</a:t>
            </a:r>
            <a:r>
              <a:rPr lang="ru-RU" b="1" dirty="0"/>
              <a:t> ворога й себе, </a:t>
            </a:r>
            <a:r>
              <a:rPr lang="ru-RU" b="1" dirty="0" err="1"/>
              <a:t>ніколи</a:t>
            </a:r>
            <a:r>
              <a:rPr lang="ru-RU" b="1" dirty="0"/>
              <a:t> не </a:t>
            </a:r>
            <a:r>
              <a:rPr lang="ru-RU" b="1" dirty="0" err="1"/>
              <a:t>програє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;</a:t>
            </a:r>
          </a:p>
          <a:p>
            <a:r>
              <a:rPr lang="ru-RU" b="1" dirty="0" err="1"/>
              <a:t>Хто</a:t>
            </a:r>
            <a:r>
              <a:rPr lang="ru-RU" b="1" dirty="0"/>
              <a:t> не </a:t>
            </a:r>
            <a:r>
              <a:rPr lang="ru-RU" b="1" dirty="0" err="1"/>
              <a:t>знає</a:t>
            </a:r>
            <a:r>
              <a:rPr lang="ru-RU" b="1" dirty="0"/>
              <a:t> ворога, але </a:t>
            </a:r>
            <a:r>
              <a:rPr lang="ru-RU" b="1" dirty="0" err="1"/>
              <a:t>знає</a:t>
            </a:r>
            <a:r>
              <a:rPr lang="ru-RU" b="1" dirty="0"/>
              <a:t> себе, </a:t>
            </a:r>
            <a:r>
              <a:rPr lang="ru-RU" b="1" dirty="0" err="1"/>
              <a:t>інколи</a:t>
            </a:r>
            <a:r>
              <a:rPr lang="ru-RU" b="1" dirty="0"/>
              <a:t> </a:t>
            </a:r>
            <a:r>
              <a:rPr lang="ru-RU" b="1" dirty="0" err="1"/>
              <a:t>виграє</a:t>
            </a:r>
            <a:r>
              <a:rPr lang="ru-RU" b="1" dirty="0"/>
              <a:t>, а </a:t>
            </a:r>
            <a:r>
              <a:rPr lang="ru-RU" b="1" dirty="0" err="1"/>
              <a:t>інколи</a:t>
            </a:r>
            <a:r>
              <a:rPr lang="ru-RU" b="1" dirty="0"/>
              <a:t> </a:t>
            </a:r>
            <a:r>
              <a:rPr lang="ru-RU" b="1" dirty="0" err="1"/>
              <a:t>програє</a:t>
            </a:r>
            <a:r>
              <a:rPr lang="ru-RU" b="1" dirty="0"/>
              <a:t>;</a:t>
            </a:r>
          </a:p>
          <a:p>
            <a:r>
              <a:rPr lang="ru-RU" b="1" dirty="0"/>
              <a:t>Той, </a:t>
            </a:r>
            <a:r>
              <a:rPr lang="ru-RU" b="1" dirty="0" err="1"/>
              <a:t>хто</a:t>
            </a:r>
            <a:r>
              <a:rPr lang="ru-RU" b="1" dirty="0"/>
              <a:t> не </a:t>
            </a:r>
            <a:r>
              <a:rPr lang="ru-RU" b="1" dirty="0" err="1"/>
              <a:t>знає</a:t>
            </a:r>
            <a:r>
              <a:rPr lang="ru-RU" b="1" dirty="0"/>
              <a:t> </a:t>
            </a:r>
            <a:r>
              <a:rPr lang="ru-RU" b="1" dirty="0" err="1"/>
              <a:t>ні</a:t>
            </a:r>
            <a:r>
              <a:rPr lang="ru-RU" b="1" dirty="0"/>
              <a:t> себе, </a:t>
            </a:r>
            <a:r>
              <a:rPr lang="ru-RU" b="1" dirty="0" err="1"/>
              <a:t>ні</a:t>
            </a:r>
            <a:r>
              <a:rPr lang="ru-RU" b="1" dirty="0"/>
              <a:t> ворога, </a:t>
            </a:r>
            <a:r>
              <a:rPr lang="ru-RU" b="1" dirty="0" err="1"/>
              <a:t>програє</a:t>
            </a:r>
            <a:r>
              <a:rPr lang="ru-RU" b="1" dirty="0"/>
              <a:t> </a:t>
            </a:r>
            <a:r>
              <a:rPr lang="ru-RU" b="1" dirty="0" err="1"/>
              <a:t>кожну</a:t>
            </a:r>
            <a:r>
              <a:rPr lang="ru-RU" b="1" dirty="0"/>
              <a:t> </a:t>
            </a:r>
            <a:r>
              <a:rPr lang="ru-RU" b="1" dirty="0" err="1"/>
              <a:t>баталію</a:t>
            </a:r>
            <a:r>
              <a:rPr lang="ru-RU" b="1" dirty="0"/>
              <a:t>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6. У </a:t>
            </a:r>
            <a:r>
              <a:rPr lang="ru-RU" b="1" dirty="0" err="1"/>
              <a:t>становищі</a:t>
            </a:r>
            <a:r>
              <a:rPr lang="ru-RU" b="1" dirty="0"/>
              <a:t>, коли не </a:t>
            </a:r>
            <a:r>
              <a:rPr lang="ru-RU" b="1" dirty="0" err="1"/>
              <a:t>можеш</a:t>
            </a:r>
            <a:r>
              <a:rPr lang="ru-RU" b="1" dirty="0"/>
              <a:t> </a:t>
            </a:r>
            <a:r>
              <a:rPr lang="ru-RU" b="1" dirty="0" err="1"/>
              <a:t>виграти</a:t>
            </a:r>
            <a:r>
              <a:rPr lang="ru-RU" b="1" dirty="0"/>
              <a:t>, – </a:t>
            </a:r>
            <a:r>
              <a:rPr lang="ru-RU" b="1" dirty="0" err="1"/>
              <a:t>захищайся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хочеш</a:t>
            </a:r>
            <a:r>
              <a:rPr lang="ru-RU" b="1" dirty="0"/>
              <a:t> </a:t>
            </a:r>
            <a:r>
              <a:rPr lang="ru-RU" b="1" dirty="0" err="1"/>
              <a:t>виграти</a:t>
            </a:r>
            <a:r>
              <a:rPr lang="ru-RU" b="1" dirty="0"/>
              <a:t> – </a:t>
            </a:r>
            <a:r>
              <a:rPr lang="ru-RU" b="1" dirty="0" err="1"/>
              <a:t>мусиш</a:t>
            </a:r>
            <a:r>
              <a:rPr lang="ru-RU" b="1" dirty="0"/>
              <a:t> </a:t>
            </a:r>
            <a:r>
              <a:rPr lang="ru-RU" b="1" dirty="0" err="1"/>
              <a:t>нападати</a:t>
            </a:r>
            <a:r>
              <a:rPr lang="ru-RU" b="1" dirty="0"/>
              <a:t>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7. Не </a:t>
            </a:r>
            <a:r>
              <a:rPr lang="ru-RU" b="1" dirty="0" err="1"/>
              <a:t>маєш</a:t>
            </a:r>
            <a:r>
              <a:rPr lang="ru-RU" b="1" dirty="0"/>
              <a:t> </a:t>
            </a:r>
            <a:r>
              <a:rPr lang="ru-RU" b="1" dirty="0" err="1"/>
              <a:t>потенційної</a:t>
            </a:r>
            <a:r>
              <a:rPr lang="ru-RU" b="1" dirty="0"/>
              <a:t> </a:t>
            </a:r>
            <a:r>
              <a:rPr lang="ru-RU" b="1" dirty="0" err="1"/>
              <a:t>переваги</a:t>
            </a:r>
            <a:r>
              <a:rPr lang="ru-RU" b="1" dirty="0"/>
              <a:t> – не </a:t>
            </a:r>
            <a:r>
              <a:rPr lang="ru-RU" b="1" dirty="0" err="1"/>
              <a:t>дій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78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Лао Цз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80728"/>
            <a:ext cx="64087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Лао-Цзи</a:t>
            </a:r>
            <a:r>
              <a:rPr lang="ru-RU" dirty="0">
                <a:solidFill>
                  <a:schemeClr val="accent2"/>
                </a:solidFill>
              </a:rPr>
              <a:t> (604-531 </a:t>
            </a:r>
            <a:r>
              <a:rPr lang="ru-RU" dirty="0" err="1">
                <a:solidFill>
                  <a:schemeClr val="accent2"/>
                </a:solidFill>
              </a:rPr>
              <a:t>рр</a:t>
            </a:r>
            <a:r>
              <a:rPr lang="ru-RU" dirty="0">
                <a:solidFill>
                  <a:schemeClr val="accent2"/>
                </a:solidFill>
              </a:rPr>
              <a:t>. до </a:t>
            </a:r>
            <a:r>
              <a:rPr lang="ru-RU" dirty="0" err="1">
                <a:solidFill>
                  <a:schemeClr val="accent2"/>
                </a:solidFill>
              </a:rPr>
              <a:t>н.е</a:t>
            </a:r>
            <a:r>
              <a:rPr lang="ru-RU" dirty="0">
                <a:solidFill>
                  <a:schemeClr val="accent2"/>
                </a:solidFill>
              </a:rPr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/>
              <a:t>Трактат «Канон Шляху і </a:t>
            </a:r>
            <a:r>
              <a:rPr lang="ru-RU" sz="3200" dirty="0" err="1"/>
              <a:t>благодаті</a:t>
            </a:r>
            <a:r>
              <a:rPr lang="ru-RU" sz="3200" dirty="0"/>
              <a:t>» – «Три вози» (текст </a:t>
            </a:r>
            <a:r>
              <a:rPr lang="ru-RU" sz="3200" dirty="0" err="1"/>
              <a:t>розміщували</a:t>
            </a:r>
            <a:r>
              <a:rPr lang="ru-RU" sz="3200" dirty="0"/>
              <a:t> на </a:t>
            </a:r>
            <a:r>
              <a:rPr lang="ru-RU" sz="3200" dirty="0" err="1"/>
              <a:t>трьох</a:t>
            </a:r>
            <a:r>
              <a:rPr lang="ru-RU" sz="3200" dirty="0"/>
              <a:t> возах)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</a:t>
            </a: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поняття:</a:t>
            </a:r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ДАО</a:t>
            </a:r>
            <a:r>
              <a:rPr lang="uk-UA" sz="4000" dirty="0" smtClean="0"/>
              <a:t> – шлях, універсальний принцип</a:t>
            </a:r>
          </a:p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</a:t>
            </a:r>
            <a:r>
              <a:rPr lang="uk-UA" sz="4000" dirty="0" smtClean="0"/>
              <a:t> – правильна дія, порядок речей</a:t>
            </a:r>
          </a:p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У-ВЕЙ</a:t>
            </a:r>
            <a:r>
              <a:rPr lang="uk-UA" sz="4000" dirty="0" smtClean="0"/>
              <a:t>– не-дія, бездіяльність, невтручання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4463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Даосизм і Лао Цз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1"/>
            <a:ext cx="835292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4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Сунь-Цзи (6 ст. до н.е.)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Трактат «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780928"/>
            <a:ext cx="50370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5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6805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628801"/>
            <a:ext cx="6254044" cy="7920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основі війни лежать 5 явищ:</a:t>
            </a:r>
            <a:b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2060848"/>
            <a:ext cx="6231467" cy="2973997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Шлях</a:t>
            </a:r>
            <a:r>
              <a:rPr lang="uk-UA" sz="3600" dirty="0" smtClean="0">
                <a:solidFill>
                  <a:schemeClr val="tx1"/>
                </a:solidFill>
              </a:rPr>
              <a:t> – </a:t>
            </a:r>
            <a:r>
              <a:rPr lang="uk-UA" sz="3600" dirty="0" err="1" smtClean="0">
                <a:solidFill>
                  <a:schemeClr val="tx1"/>
                </a:solidFill>
              </a:rPr>
              <a:t>дао</a:t>
            </a:r>
            <a:endParaRPr lang="uk-UA" sz="3600" dirty="0" smtClean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Небо</a:t>
            </a:r>
            <a:r>
              <a:rPr lang="uk-UA" sz="3600" dirty="0" smtClean="0">
                <a:solidFill>
                  <a:schemeClr val="tx1"/>
                </a:solidFill>
              </a:rPr>
              <a:t> – час</a:t>
            </a:r>
          </a:p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Земля</a:t>
            </a:r>
            <a:r>
              <a:rPr lang="uk-UA" sz="3600" dirty="0" smtClean="0">
                <a:solidFill>
                  <a:schemeClr val="tx1"/>
                </a:solidFill>
              </a:rPr>
              <a:t> – місцевість</a:t>
            </a:r>
          </a:p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Полководець</a:t>
            </a:r>
            <a:r>
              <a:rPr lang="uk-UA" sz="3600" dirty="0" smtClean="0">
                <a:solidFill>
                  <a:schemeClr val="tx1"/>
                </a:solidFill>
              </a:rPr>
              <a:t> – розум</a:t>
            </a:r>
          </a:p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Закон</a:t>
            </a:r>
            <a:r>
              <a:rPr lang="uk-UA" sz="3600" dirty="0" smtClean="0">
                <a:solidFill>
                  <a:schemeClr val="tx1"/>
                </a:solidFill>
              </a:rPr>
              <a:t> - організованість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унь Цз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914400"/>
            <a:ext cx="6650880" cy="48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135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Політичні ідеї  Лао-Цзи і Сунь-Цзи</vt:lpstr>
      <vt:lpstr>Презентация PowerPoint</vt:lpstr>
      <vt:lpstr>Лао-Цзи (604-531 рр. до н.е.)</vt:lpstr>
      <vt:lpstr>Основні поняття: </vt:lpstr>
      <vt:lpstr>Презентация PowerPoint</vt:lpstr>
      <vt:lpstr>Сунь-Цзи (6 ст. до н.е.)</vt:lpstr>
      <vt:lpstr>Презентация PowerPoint</vt:lpstr>
      <vt:lpstr>В основі війни лежать 5 явищ: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Політичні ідеї  Мо-Цзи і Сунь-Цзи</dc:title>
  <dc:creator>User</dc:creator>
  <cp:lastModifiedBy>User</cp:lastModifiedBy>
  <cp:revision>9</cp:revision>
  <dcterms:created xsi:type="dcterms:W3CDTF">2020-10-18T18:07:20Z</dcterms:created>
  <dcterms:modified xsi:type="dcterms:W3CDTF">2020-10-22T09:56:05Z</dcterms:modified>
</cp:coreProperties>
</file>