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2" r:id="rId2"/>
  </p:sldMasterIdLst>
  <p:sldIdLst>
    <p:sldId id="305" r:id="rId3"/>
    <p:sldId id="266" r:id="rId4"/>
    <p:sldId id="361" r:id="rId5"/>
    <p:sldId id="362" r:id="rId6"/>
    <p:sldId id="381" r:id="rId7"/>
    <p:sldId id="363" r:id="rId8"/>
    <p:sldId id="364" r:id="rId9"/>
    <p:sldId id="368" r:id="rId10"/>
    <p:sldId id="367" r:id="rId11"/>
    <p:sldId id="369" r:id="rId12"/>
    <p:sldId id="327" r:id="rId13"/>
    <p:sldId id="370" r:id="rId14"/>
    <p:sldId id="325" r:id="rId15"/>
    <p:sldId id="371" r:id="rId16"/>
    <p:sldId id="372" r:id="rId17"/>
    <p:sldId id="373" r:id="rId18"/>
    <p:sldId id="379" r:id="rId19"/>
    <p:sldId id="374" r:id="rId20"/>
    <p:sldId id="375" r:id="rId21"/>
    <p:sldId id="376" r:id="rId22"/>
    <p:sldId id="319" r:id="rId23"/>
    <p:sldId id="378" r:id="rId24"/>
    <p:sldId id="380" r:id="rId25"/>
    <p:sldId id="377" r:id="rId26"/>
    <p:sldId id="32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FFFF00"/>
    <a:srgbClr val="CC00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5" autoAdjust="0"/>
    <p:restoredTop sz="94660"/>
  </p:normalViewPr>
  <p:slideViewPr>
    <p:cSldViewPr>
      <p:cViewPr>
        <p:scale>
          <a:sx n="71" d="100"/>
          <a:sy n="71" d="100"/>
        </p:scale>
        <p:origin x="-137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К-сть запитів педагогів щодо отримання науково-методичної інформації </a:t>
            </a:r>
          </a:p>
        </c:rich>
      </c:tx>
      <c:layout>
        <c:manualLayout>
          <c:xMode val="edge"/>
          <c:yMode val="edge"/>
          <c:x val="0.11006282068551697"/>
          <c:y val="2.0316106774862751E-2"/>
        </c:manualLayout>
      </c:layout>
      <c:overlay val="0"/>
      <c:spPr>
        <a:noFill/>
        <a:ln w="2542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48742138364780013"/>
          <c:y val="0.17607223476298031"/>
          <c:w val="0.4716981132075484"/>
          <c:h val="0.729119638826187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Лист2!$B$32</c:f>
              <c:strCache>
                <c:ptCount val="1"/>
                <c:pt idx="0">
                  <c:v>К-сть запитів</c:v>
                </c:pt>
              </c:strCache>
            </c:strRef>
          </c:tx>
          <c:spPr>
            <a:solidFill>
              <a:srgbClr val="9999FF"/>
            </a:solidFill>
            <a:ln w="12713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Лист2!$A$33:$A$40</c:f>
              <c:strCache>
                <c:ptCount val="8"/>
                <c:pt idx="0">
                  <c:v>володіння технологією цілепокладання;</c:v>
                </c:pt>
                <c:pt idx="1">
                  <c:v>удосконалення методики викладання на основі особистісно-орієнтованої технології навчання;</c:v>
                </c:pt>
                <c:pt idx="2">
                  <c:v>методика відпрацювання  дослідницьких умінь і навичок ліцеїстів;</c:v>
                </c:pt>
                <c:pt idx="3">
                  <c:v>побудова корекційно-прогностичної роботи на основі предметного моніторингу;</c:v>
                </c:pt>
                <c:pt idx="4">
                  <c:v>впровадження компетентнісного підхода у навчанні;</c:v>
                </c:pt>
                <c:pt idx="5">
                  <c:v>проектування здоров’єзберігаючої технології навчання;</c:v>
                </c:pt>
                <c:pt idx="6">
                  <c:v>застосування проектних технологій;</c:v>
                </c:pt>
                <c:pt idx="7">
                  <c:v>впровадження ІКТ до навчального процесу. </c:v>
                </c:pt>
              </c:strCache>
            </c:strRef>
          </c:cat>
          <c:val>
            <c:numRef>
              <c:f>Лист2!$B$33:$B$40</c:f>
              <c:numCache>
                <c:formatCode>0%</c:formatCode>
                <c:ptCount val="8"/>
                <c:pt idx="0">
                  <c:v>0.20833333333333337</c:v>
                </c:pt>
                <c:pt idx="1">
                  <c:v>0.34722222222222227</c:v>
                </c:pt>
                <c:pt idx="2">
                  <c:v>0.4861111111111111</c:v>
                </c:pt>
                <c:pt idx="3">
                  <c:v>0.7777777777777779</c:v>
                </c:pt>
                <c:pt idx="4">
                  <c:v>0.72222222222222221</c:v>
                </c:pt>
                <c:pt idx="5">
                  <c:v>0.47222222222222227</c:v>
                </c:pt>
                <c:pt idx="6">
                  <c:v>0.58333333333333337</c:v>
                </c:pt>
                <c:pt idx="7">
                  <c:v>0.34722222222222227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9335168"/>
        <c:axId val="308051264"/>
      </c:barChart>
      <c:catAx>
        <c:axId val="299335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3080512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08051264"/>
        <c:scaling>
          <c:orientation val="minMax"/>
        </c:scaling>
        <c:delete val="0"/>
        <c:axPos val="b"/>
        <c:majorGridlines>
          <c:spPr>
            <a:ln w="3178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299335168"/>
        <c:crosses val="autoZero"/>
        <c:crossBetween val="between"/>
      </c:valAx>
      <c:spPr>
        <a:solidFill>
          <a:srgbClr val="C0C0C0"/>
        </a:solidFill>
        <a:ln w="12713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8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4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К-сть запитів педагогів щодо участі у  формах  методичної роботи </a:t>
            </a:r>
          </a:p>
        </c:rich>
      </c:tx>
      <c:layout>
        <c:manualLayout>
          <c:xMode val="edge"/>
          <c:yMode val="edge"/>
          <c:x val="0.17671524755057794"/>
          <c:y val="1.8691683809794048E-2"/>
        </c:manualLayout>
      </c:layout>
      <c:overlay val="0"/>
      <c:spPr>
        <a:noFill/>
        <a:ln w="2536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284823284823392"/>
          <c:y val="0.19626168224299129"/>
          <c:w val="0.7193347193347196"/>
          <c:h val="0.688473520249220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Лист2!$B$32</c:f>
              <c:strCache>
                <c:ptCount val="1"/>
                <c:pt idx="0">
                  <c:v>К-сть запитів</c:v>
                </c:pt>
              </c:strCache>
            </c:strRef>
          </c:tx>
          <c:spPr>
            <a:solidFill>
              <a:srgbClr val="9999FF"/>
            </a:solidFill>
            <a:ln w="12684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Лист2!$A$33:$A$38</c:f>
              <c:strCache>
                <c:ptCount val="6"/>
                <c:pt idx="0">
                  <c:v>науково-практичний семінар «Продуктивність педагогічної діяльності й проектування розвитку освітнього процесу»;</c:v>
                </c:pt>
                <c:pt idx="1">
                  <c:v>- психолого–педагогічний семінар «Розвиток інноваційного потенціалу особистості»;</c:v>
                </c:pt>
                <c:pt idx="2">
                  <c:v>- заняття секції «Культура НІТ»;</c:v>
                </c:pt>
                <c:pt idx="3">
                  <c:v>- інтегрований предметний тиждень;</c:v>
                </c:pt>
                <c:pt idx="4">
                  <c:v>- конкурс «Мій кращий комп’ютерний урок»;</c:v>
                </c:pt>
                <c:pt idx="5">
                  <c:v>- робота творчої групи «Проектування освітньої технології (впровадження предметного моніторингу)».</c:v>
                </c:pt>
              </c:strCache>
            </c:strRef>
          </c:cat>
          <c:val>
            <c:numRef>
              <c:f>Лист2!$B$33:$B$38</c:f>
              <c:numCache>
                <c:formatCode>0%</c:formatCode>
                <c:ptCount val="6"/>
                <c:pt idx="0">
                  <c:v>0.63888888888888895</c:v>
                </c:pt>
                <c:pt idx="1">
                  <c:v>0.63888888888888895</c:v>
                </c:pt>
                <c:pt idx="2">
                  <c:v>0.58333333333333337</c:v>
                </c:pt>
                <c:pt idx="3">
                  <c:v>0.7777777777777779</c:v>
                </c:pt>
                <c:pt idx="4">
                  <c:v>0.44444444444444442</c:v>
                </c:pt>
                <c:pt idx="5">
                  <c:v>0.31944444444444448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9246080"/>
        <c:axId val="268329536"/>
      </c:barChart>
      <c:catAx>
        <c:axId val="299246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268329536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68329536"/>
        <c:scaling>
          <c:orientation val="minMax"/>
        </c:scaling>
        <c:delete val="0"/>
        <c:axPos val="b"/>
        <c:majorGridlines>
          <c:spPr>
            <a:ln w="3172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299246080"/>
        <c:crosses val="autoZero"/>
        <c:crossBetween val="between"/>
      </c:valAx>
      <c:spPr>
        <a:solidFill>
          <a:srgbClr val="C0C0C0"/>
        </a:solidFill>
        <a:ln w="12684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2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Характер  утруднень при проведенні педагогічного експерименту</a:t>
            </a:r>
          </a:p>
        </c:rich>
      </c:tx>
      <c:layout>
        <c:manualLayout>
          <c:xMode val="edge"/>
          <c:yMode val="edge"/>
          <c:x val="0.17138368534258128"/>
          <c:y val="2.0100563272287587E-2"/>
        </c:manualLayout>
      </c:layout>
      <c:overlay val="0"/>
      <c:spPr>
        <a:noFill/>
        <a:ln w="2539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257861635220286"/>
          <c:y val="0.19095477386934676"/>
          <c:w val="0.69811320754716988"/>
          <c:h val="0.706030150753768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Лист2!$B$32</c:f>
              <c:strCache>
                <c:ptCount val="1"/>
                <c:pt idx="0">
                  <c:v>К-сть запитів</c:v>
                </c:pt>
              </c:strCache>
            </c:strRef>
          </c:tx>
          <c:spPr>
            <a:solidFill>
              <a:srgbClr val="9999FF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Лист2!$A$33:$A$37</c:f>
              <c:strCache>
                <c:ptCount val="5"/>
                <c:pt idx="0">
                  <c:v>складання узагальнюючих схем (моделей) технології;</c:v>
                </c:pt>
                <c:pt idx="1">
                  <c:v>складання програми експерименту;</c:v>
                </c:pt>
                <c:pt idx="2">
                  <c:v>розробка діагностичного інструментарію для проведення дослідження;</c:v>
                </c:pt>
                <c:pt idx="3">
                  <c:v>вибір проблеми педагогічного експерименту;</c:v>
                </c:pt>
                <c:pt idx="4">
                  <c:v>оформлення творчого звіту за результатами експериментальної роботи.</c:v>
                </c:pt>
              </c:strCache>
            </c:strRef>
          </c:cat>
          <c:val>
            <c:numRef>
              <c:f>Лист2!$B$33:$B$37</c:f>
              <c:numCache>
                <c:formatCode>0%</c:formatCode>
                <c:ptCount val="5"/>
                <c:pt idx="0">
                  <c:v>0.63888888888888895</c:v>
                </c:pt>
                <c:pt idx="1">
                  <c:v>0.34722222222222227</c:v>
                </c:pt>
                <c:pt idx="2">
                  <c:v>0.52777777777777779</c:v>
                </c:pt>
                <c:pt idx="3">
                  <c:v>0.34722222222222227</c:v>
                </c:pt>
                <c:pt idx="4">
                  <c:v>0.38888888888888906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9247616"/>
        <c:axId val="268331264"/>
      </c:barChart>
      <c:catAx>
        <c:axId val="29924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2683312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68331264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299247616"/>
        <c:crosses val="autoZero"/>
        <c:crossBetween val="between"/>
      </c:valAx>
      <c:spPr>
        <a:solidFill>
          <a:srgbClr val="C0C0C0"/>
        </a:solidFill>
        <a:ln w="12699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0C9E83-403C-4049-9A2C-4A697050928D}" type="doc">
      <dgm:prSet loTypeId="urn:microsoft.com/office/officeart/2005/8/layout/chevron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FDF8E4E-C5F6-44FC-826E-54A3552880BC}">
      <dgm:prSet phldrT="[Текст]" custT="1"/>
      <dgm:spPr/>
      <dgm:t>
        <a:bodyPr/>
        <a:lstStyle/>
        <a:p>
          <a:r>
            <a:rPr lang="uk-UA" sz="2400" b="1" kern="12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rPr>
            <a:t>Умови</a:t>
          </a:r>
          <a:endParaRPr lang="ru-RU" sz="2400" b="1" kern="1200" dirty="0" smtClean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" pitchFamily="34" charset="0"/>
            <a:ea typeface="+mn-ea"/>
            <a:cs typeface="Arial" pitchFamily="34" charset="0"/>
          </a:endParaRPr>
        </a:p>
      </dgm:t>
    </dgm:pt>
    <dgm:pt modelId="{80D6EEC3-AAD4-4EC7-A98F-C429D946BEE8}" type="parTrans" cxnId="{F296C7FB-80C4-45F5-8963-CF448719CA09}">
      <dgm:prSet/>
      <dgm:spPr/>
      <dgm:t>
        <a:bodyPr/>
        <a:lstStyle/>
        <a:p>
          <a:endParaRPr lang="ru-RU"/>
        </a:p>
      </dgm:t>
    </dgm:pt>
    <dgm:pt modelId="{1A8DFF7E-3AAA-4EAD-9F7C-7B6513772439}" type="sibTrans" cxnId="{F296C7FB-80C4-45F5-8963-CF448719CA09}">
      <dgm:prSet/>
      <dgm:spPr/>
      <dgm:t>
        <a:bodyPr/>
        <a:lstStyle/>
        <a:p>
          <a:endParaRPr lang="ru-RU"/>
        </a:p>
      </dgm:t>
    </dgm:pt>
    <dgm:pt modelId="{4F7C5AAE-B7B2-45F7-B77C-0D610314003D}">
      <dgm:prSet phldrT="[Текст]"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Концепція системи науково-методичної роботи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BDAC6FB9-830F-46CD-B043-CF92CACA6435}" type="parTrans" cxnId="{B47CA2CA-859D-4D9B-B713-ED1793102129}">
      <dgm:prSet/>
      <dgm:spPr/>
      <dgm:t>
        <a:bodyPr/>
        <a:lstStyle/>
        <a:p>
          <a:endParaRPr lang="ru-RU"/>
        </a:p>
      </dgm:t>
    </dgm:pt>
    <dgm:pt modelId="{826794EC-EC93-48F2-A67F-C994B05E933E}" type="sibTrans" cxnId="{B47CA2CA-859D-4D9B-B713-ED1793102129}">
      <dgm:prSet/>
      <dgm:spPr/>
      <dgm:t>
        <a:bodyPr/>
        <a:lstStyle/>
        <a:p>
          <a:endParaRPr lang="ru-RU"/>
        </a:p>
      </dgm:t>
    </dgm:pt>
    <dgm:pt modelId="{CA59B2F0-D864-4693-98C8-4DC67F5C2E44}">
      <dgm:prSet phldrT="[Текст]" custT="1"/>
      <dgm:spPr/>
      <dgm:t>
        <a:bodyPr/>
        <a:lstStyle/>
        <a:p>
          <a:r>
            <a:rPr lang="uk-UA" sz="2400" b="1" kern="12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rPr>
            <a:t>Завдання</a:t>
          </a:r>
          <a:endParaRPr lang="ru-RU" sz="2400" b="1" kern="1200" dirty="0" smtClean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 pitchFamily="34" charset="0"/>
            <a:ea typeface="+mn-ea"/>
            <a:cs typeface="Arial" pitchFamily="34" charset="0"/>
          </a:endParaRPr>
        </a:p>
      </dgm:t>
    </dgm:pt>
    <dgm:pt modelId="{C5A55191-D1C5-41F7-B333-B23E5C102C50}" type="parTrans" cxnId="{6EEA43F1-4EBD-402E-81FA-D5D848655844}">
      <dgm:prSet/>
      <dgm:spPr/>
      <dgm:t>
        <a:bodyPr/>
        <a:lstStyle/>
        <a:p>
          <a:endParaRPr lang="ru-RU"/>
        </a:p>
      </dgm:t>
    </dgm:pt>
    <dgm:pt modelId="{56017287-2319-4ADA-A15C-3CE1A44BE321}" type="sibTrans" cxnId="{6EEA43F1-4EBD-402E-81FA-D5D848655844}">
      <dgm:prSet/>
      <dgm:spPr/>
      <dgm:t>
        <a:bodyPr/>
        <a:lstStyle/>
        <a:p>
          <a:endParaRPr lang="ru-RU"/>
        </a:p>
      </dgm:t>
    </dgm:pt>
    <dgm:pt modelId="{047AB45F-3AAC-48D7-8D16-06B885872334}">
      <dgm:prSet phldrT="[Текст]"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Виявлення, вимір і аналіз особистісних професійно-значущих якостей вчителя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E21310B0-16FB-4E22-B37A-9BA71A568D6A}" type="parTrans" cxnId="{45AEF7FF-7C41-42DC-B79C-0627A3A27FF4}">
      <dgm:prSet/>
      <dgm:spPr/>
      <dgm:t>
        <a:bodyPr/>
        <a:lstStyle/>
        <a:p>
          <a:endParaRPr lang="ru-RU"/>
        </a:p>
      </dgm:t>
    </dgm:pt>
    <dgm:pt modelId="{07003961-53E1-41A5-BAB2-F1BF3FD784A3}" type="sibTrans" cxnId="{45AEF7FF-7C41-42DC-B79C-0627A3A27FF4}">
      <dgm:prSet/>
      <dgm:spPr/>
      <dgm:t>
        <a:bodyPr/>
        <a:lstStyle/>
        <a:p>
          <a:endParaRPr lang="ru-RU"/>
        </a:p>
      </dgm:t>
    </dgm:pt>
    <dgm:pt modelId="{20AA680E-5E20-4796-92C9-02F69F142AD3}">
      <dgm:prSet phldrT="[Текст]" custT="1"/>
      <dgm:spPr/>
      <dgm:t>
        <a:bodyPr/>
        <a:lstStyle/>
        <a:p>
          <a:r>
            <a:rPr lang="uk-UA" sz="2000" b="1" kern="12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rPr>
            <a:t>Результати</a:t>
          </a:r>
          <a:endParaRPr lang="ru-RU" sz="2000" b="1" kern="1200" dirty="0" smtClean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 pitchFamily="34" charset="0"/>
            <a:ea typeface="+mn-ea"/>
            <a:cs typeface="Arial" pitchFamily="34" charset="0"/>
          </a:endParaRPr>
        </a:p>
      </dgm:t>
    </dgm:pt>
    <dgm:pt modelId="{C2A3078D-FFF5-4317-A6C9-61C4DB5EECF8}" type="parTrans" cxnId="{5D435547-BBED-4296-B620-77BB20AEBED8}">
      <dgm:prSet/>
      <dgm:spPr/>
      <dgm:t>
        <a:bodyPr/>
        <a:lstStyle/>
        <a:p>
          <a:endParaRPr lang="ru-RU"/>
        </a:p>
      </dgm:t>
    </dgm:pt>
    <dgm:pt modelId="{35C7CE7A-0383-4422-8A01-99B7F2203694}" type="sibTrans" cxnId="{5D435547-BBED-4296-B620-77BB20AEBED8}">
      <dgm:prSet/>
      <dgm:spPr/>
      <dgm:t>
        <a:bodyPr/>
        <a:lstStyle/>
        <a:p>
          <a:endParaRPr lang="ru-RU"/>
        </a:p>
      </dgm:t>
    </dgm:pt>
    <dgm:pt modelId="{1B022E8E-29D0-440E-921F-C9E65F16984C}">
      <dgm:prSet phldrT="[Текст]"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Прогноз ефективності діяльності вчителя 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01CDF407-0C51-4A94-B319-9BF0B9ED9B15}" type="parTrans" cxnId="{E691DB0E-3555-4AAE-960F-C05C89D2E38E}">
      <dgm:prSet/>
      <dgm:spPr/>
      <dgm:t>
        <a:bodyPr/>
        <a:lstStyle/>
        <a:p>
          <a:endParaRPr lang="ru-RU"/>
        </a:p>
      </dgm:t>
    </dgm:pt>
    <dgm:pt modelId="{C66CE5B6-0E38-4E16-BAC9-166F1EB5DE15}" type="sibTrans" cxnId="{E691DB0E-3555-4AAE-960F-C05C89D2E38E}">
      <dgm:prSet/>
      <dgm:spPr/>
      <dgm:t>
        <a:bodyPr/>
        <a:lstStyle/>
        <a:p>
          <a:endParaRPr lang="ru-RU"/>
        </a:p>
      </dgm:t>
    </dgm:pt>
    <dgm:pt modelId="{CE320D23-8DC7-45DE-AC3E-B4C18CDD9282}">
      <dgm:prSet phldrT="[Текст]"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Психологічне моделювання та загальна технологія підвищення педагогічної компетентності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EF102EFF-0578-41B1-BAFE-EB4D188A97C5}" type="parTrans" cxnId="{371877FD-B80B-44BC-ABE2-82BBA6BB360B}">
      <dgm:prSet/>
      <dgm:spPr/>
      <dgm:t>
        <a:bodyPr/>
        <a:lstStyle/>
        <a:p>
          <a:endParaRPr lang="ru-RU"/>
        </a:p>
      </dgm:t>
    </dgm:pt>
    <dgm:pt modelId="{39876557-8AD8-46F9-8957-1507087B018D}" type="sibTrans" cxnId="{371877FD-B80B-44BC-ABE2-82BBA6BB360B}">
      <dgm:prSet/>
      <dgm:spPr/>
      <dgm:t>
        <a:bodyPr/>
        <a:lstStyle/>
        <a:p>
          <a:endParaRPr lang="ru-RU"/>
        </a:p>
      </dgm:t>
    </dgm:pt>
    <dgm:pt modelId="{58E791E4-E1AF-4DBD-BED0-90104E314CA9}">
      <dgm:prSet phldrT="[Текст]"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Цільова спрямованість науково-методичної роботи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661FE463-1324-4743-990A-9C0BEBB74C7B}" type="parTrans" cxnId="{986834A0-6E16-42FE-B5AE-7411BB9F92E4}">
      <dgm:prSet/>
      <dgm:spPr/>
      <dgm:t>
        <a:bodyPr/>
        <a:lstStyle/>
        <a:p>
          <a:endParaRPr lang="ru-RU"/>
        </a:p>
      </dgm:t>
    </dgm:pt>
    <dgm:pt modelId="{63353CF9-21BE-42A4-B549-B535A91BAAF5}" type="sibTrans" cxnId="{986834A0-6E16-42FE-B5AE-7411BB9F92E4}">
      <dgm:prSet/>
      <dgm:spPr/>
      <dgm:t>
        <a:bodyPr/>
        <a:lstStyle/>
        <a:p>
          <a:endParaRPr lang="ru-RU"/>
        </a:p>
      </dgm:t>
    </dgm:pt>
    <dgm:pt modelId="{CBAE46F0-FF0E-4E6B-A4F0-CC0647046877}">
      <dgm:prSet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Визначення рівня готовності до науково-дослідної діяльності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E3E35415-C7C8-41D3-BAA6-41EB4BD8AF39}" type="parTrans" cxnId="{2F4DB7B1-A23F-40D9-967D-F59851D90725}">
      <dgm:prSet/>
      <dgm:spPr/>
      <dgm:t>
        <a:bodyPr/>
        <a:lstStyle/>
        <a:p>
          <a:endParaRPr lang="ru-RU"/>
        </a:p>
      </dgm:t>
    </dgm:pt>
    <dgm:pt modelId="{9F31502F-A8FF-4287-A54F-D7D50A94C715}" type="sibTrans" cxnId="{2F4DB7B1-A23F-40D9-967D-F59851D90725}">
      <dgm:prSet/>
      <dgm:spPr/>
      <dgm:t>
        <a:bodyPr/>
        <a:lstStyle/>
        <a:p>
          <a:endParaRPr lang="ru-RU"/>
        </a:p>
      </dgm:t>
    </dgm:pt>
    <dgm:pt modelId="{E888C996-771C-4637-A514-741632109EE0}">
      <dgm:prSet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Визначення рівня володіння педагогічними технологіями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7246487A-661E-4528-B31B-3B9D49683C5B}" type="parTrans" cxnId="{C43A0769-0DFE-41E7-BE3D-8F6EE0AA9E84}">
      <dgm:prSet/>
      <dgm:spPr/>
      <dgm:t>
        <a:bodyPr/>
        <a:lstStyle/>
        <a:p>
          <a:endParaRPr lang="ru-RU"/>
        </a:p>
      </dgm:t>
    </dgm:pt>
    <dgm:pt modelId="{0B7B08F6-4415-4931-B8BF-3C0B45BD5726}" type="sibTrans" cxnId="{C43A0769-0DFE-41E7-BE3D-8F6EE0AA9E84}">
      <dgm:prSet/>
      <dgm:spPr/>
      <dgm:t>
        <a:bodyPr/>
        <a:lstStyle/>
        <a:p>
          <a:endParaRPr lang="ru-RU"/>
        </a:p>
      </dgm:t>
    </dgm:pt>
    <dgm:pt modelId="{FAF624D3-283F-4BE8-B248-484525C77AAB}">
      <dgm:prSet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Визначення показників результативності педагогічної праці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724E6FF3-8303-4775-BE6A-E8C6F39937A1}" type="parTrans" cxnId="{089A9B8F-C70F-4772-8C99-9173F02EF929}">
      <dgm:prSet/>
      <dgm:spPr/>
      <dgm:t>
        <a:bodyPr/>
        <a:lstStyle/>
        <a:p>
          <a:endParaRPr lang="ru-RU"/>
        </a:p>
      </dgm:t>
    </dgm:pt>
    <dgm:pt modelId="{A00AEAE0-EE3C-41D1-A671-87C72E148C92}" type="sibTrans" cxnId="{089A9B8F-C70F-4772-8C99-9173F02EF929}">
      <dgm:prSet/>
      <dgm:spPr/>
      <dgm:t>
        <a:bodyPr/>
        <a:lstStyle/>
        <a:p>
          <a:endParaRPr lang="ru-RU"/>
        </a:p>
      </dgm:t>
    </dgm:pt>
    <dgm:pt modelId="{30448B4E-591F-45B5-9AAC-9BC2CB5015CC}">
      <dgm:prSet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Аналіз професійних запитів педагога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2D1B7610-D75D-416F-9637-9120B2F5FE35}" type="parTrans" cxnId="{2B09CE36-ED84-4D21-9821-176FCC21FED3}">
      <dgm:prSet/>
      <dgm:spPr/>
      <dgm:t>
        <a:bodyPr/>
        <a:lstStyle/>
        <a:p>
          <a:endParaRPr lang="ru-RU"/>
        </a:p>
      </dgm:t>
    </dgm:pt>
    <dgm:pt modelId="{D9A0440F-DA38-46EE-8C18-4FC13FB050A7}" type="sibTrans" cxnId="{2B09CE36-ED84-4D21-9821-176FCC21FED3}">
      <dgm:prSet/>
      <dgm:spPr/>
      <dgm:t>
        <a:bodyPr/>
        <a:lstStyle/>
        <a:p>
          <a:endParaRPr lang="ru-RU"/>
        </a:p>
      </dgm:t>
    </dgm:pt>
    <dgm:pt modelId="{B7A66F99-0521-4A92-8783-F4AA2A75AA99}">
      <dgm:prSet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Коригування стратегії самовдосконалення педагога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071A8026-D4DC-4302-A023-294B85786933}" type="parTrans" cxnId="{59F06675-2219-43EE-A1B8-CC8F4336FB0A}">
      <dgm:prSet/>
      <dgm:spPr/>
      <dgm:t>
        <a:bodyPr/>
        <a:lstStyle/>
        <a:p>
          <a:endParaRPr lang="ru-RU"/>
        </a:p>
      </dgm:t>
    </dgm:pt>
    <dgm:pt modelId="{D6BD6B2D-8EF1-4196-A580-46844280E745}" type="sibTrans" cxnId="{59F06675-2219-43EE-A1B8-CC8F4336FB0A}">
      <dgm:prSet/>
      <dgm:spPr/>
      <dgm:t>
        <a:bodyPr/>
        <a:lstStyle/>
        <a:p>
          <a:endParaRPr lang="ru-RU"/>
        </a:p>
      </dgm:t>
    </dgm:pt>
    <dgm:pt modelId="{E72868B2-E940-4501-A800-7F0BE1483003}">
      <dgm:prSet custT="1"/>
      <dgm:spPr/>
      <dgm:t>
        <a:bodyPr/>
        <a:lstStyle/>
        <a:p>
          <a:r>
            <a:rPr lang="uk-UA" sz="1600" dirty="0" smtClean="0">
              <a:latin typeface="Arial" pitchFamily="34" charset="0"/>
              <a:cs typeface="Arial" pitchFamily="34" charset="0"/>
            </a:rPr>
            <a:t>Орієнтація змісту НМР на професійні запити вчителів</a:t>
          </a:r>
          <a:endParaRPr lang="ru-RU" sz="1600" dirty="0" smtClean="0">
            <a:latin typeface="Arial" pitchFamily="34" charset="0"/>
            <a:cs typeface="Arial" pitchFamily="34" charset="0"/>
          </a:endParaRPr>
        </a:p>
      </dgm:t>
    </dgm:pt>
    <dgm:pt modelId="{3BCE7154-0430-484B-8933-F5D97DC05679}" type="parTrans" cxnId="{92C5EB3B-6329-486B-8DC4-84BF4CA5BD07}">
      <dgm:prSet/>
      <dgm:spPr/>
      <dgm:t>
        <a:bodyPr/>
        <a:lstStyle/>
        <a:p>
          <a:endParaRPr lang="ru-RU"/>
        </a:p>
      </dgm:t>
    </dgm:pt>
    <dgm:pt modelId="{4B7B1D05-3C08-4DD7-AFF9-D92E057DC6E3}" type="sibTrans" cxnId="{92C5EB3B-6329-486B-8DC4-84BF4CA5BD07}">
      <dgm:prSet/>
      <dgm:spPr/>
      <dgm:t>
        <a:bodyPr/>
        <a:lstStyle/>
        <a:p>
          <a:endParaRPr lang="ru-RU"/>
        </a:p>
      </dgm:t>
    </dgm:pt>
    <dgm:pt modelId="{09B0DB90-4763-4E52-9621-0B6803EEAABF}" type="pres">
      <dgm:prSet presAssocID="{520C9E83-403C-4049-9A2C-4A697050928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57C622-CB47-42CF-9E75-9D059004D2AA}" type="pres">
      <dgm:prSet presAssocID="{7FDF8E4E-C5F6-44FC-826E-54A3552880BC}" presName="composite" presStyleCnt="0"/>
      <dgm:spPr/>
    </dgm:pt>
    <dgm:pt modelId="{CCDD4AD8-64F6-46D5-8F20-D412505094C9}" type="pres">
      <dgm:prSet presAssocID="{7FDF8E4E-C5F6-44FC-826E-54A3552880BC}" presName="parentText" presStyleLbl="alignNode1" presStyleIdx="0" presStyleCnt="3" custLinFactNeighborY="174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BD3EA-8D40-4285-AC4B-B9C2D49251E4}" type="pres">
      <dgm:prSet presAssocID="{7FDF8E4E-C5F6-44FC-826E-54A3552880BC}" presName="descendantText" presStyleLbl="alignAcc1" presStyleIdx="0" presStyleCnt="3" custScaleY="124492" custLinFactNeighborY="39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14980-E397-4B2B-85F7-DAF3B71DCA05}" type="pres">
      <dgm:prSet presAssocID="{1A8DFF7E-3AAA-4EAD-9F7C-7B6513772439}" presName="sp" presStyleCnt="0"/>
      <dgm:spPr/>
    </dgm:pt>
    <dgm:pt modelId="{361DA644-D894-46CC-A82B-BB422DE8CCCC}" type="pres">
      <dgm:prSet presAssocID="{CA59B2F0-D864-4693-98C8-4DC67F5C2E44}" presName="composite" presStyleCnt="0"/>
      <dgm:spPr/>
    </dgm:pt>
    <dgm:pt modelId="{DBEFE79D-F24E-4DA6-89C1-C280D7B2D294}" type="pres">
      <dgm:prSet presAssocID="{CA59B2F0-D864-4693-98C8-4DC67F5C2E4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9EF2F-8AAA-40FA-9B69-0FFB06C15803}" type="pres">
      <dgm:prSet presAssocID="{CA59B2F0-D864-4693-98C8-4DC67F5C2E44}" presName="descendantText" presStyleLbl="alignAcc1" presStyleIdx="1" presStyleCnt="3" custScaleY="151984" custLinFactNeighborY="32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C46CB-93EA-4DBF-B8AD-22C73EE3CEC9}" type="pres">
      <dgm:prSet presAssocID="{56017287-2319-4ADA-A15C-3CE1A44BE321}" presName="sp" presStyleCnt="0"/>
      <dgm:spPr/>
    </dgm:pt>
    <dgm:pt modelId="{8E30077B-4975-4A3E-B832-D8DA0C20D7F0}" type="pres">
      <dgm:prSet presAssocID="{20AA680E-5E20-4796-92C9-02F69F142AD3}" presName="composite" presStyleCnt="0"/>
      <dgm:spPr/>
    </dgm:pt>
    <dgm:pt modelId="{94D2D4F5-B8B9-4F05-ACBB-E94DF9134F82}" type="pres">
      <dgm:prSet presAssocID="{20AA680E-5E20-4796-92C9-02F69F142AD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22817-8D2F-4850-B858-F42F6D5D89FD}" type="pres">
      <dgm:prSet presAssocID="{20AA680E-5E20-4796-92C9-02F69F142AD3}" presName="descendantText" presStyleLbl="alignAcc1" presStyleIdx="2" presStyleCnt="3" custLinFactNeighborY="38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4DB7B1-A23F-40D9-967D-F59851D90725}" srcId="{CA59B2F0-D864-4693-98C8-4DC67F5C2E44}" destId="{CBAE46F0-FF0E-4E6B-A4F0-CC0647046877}" srcOrd="1" destOrd="0" parTransId="{E3E35415-C7C8-41D3-BAA6-41EB4BD8AF39}" sibTransId="{9F31502F-A8FF-4287-A54F-D7D50A94C715}"/>
    <dgm:cxn modelId="{C43A0769-0DFE-41E7-BE3D-8F6EE0AA9E84}" srcId="{CA59B2F0-D864-4693-98C8-4DC67F5C2E44}" destId="{E888C996-771C-4637-A514-741632109EE0}" srcOrd="2" destOrd="0" parTransId="{7246487A-661E-4528-B31B-3B9D49683C5B}" sibTransId="{0B7B08F6-4415-4931-B8BF-3C0B45BD5726}"/>
    <dgm:cxn modelId="{8E46F91D-F683-437B-8EA7-89E82CB89E93}" type="presOf" srcId="{CE320D23-8DC7-45DE-AC3E-B4C18CDD9282}" destId="{2FBBD3EA-8D40-4285-AC4B-B9C2D49251E4}" srcOrd="0" destOrd="1" presId="urn:microsoft.com/office/officeart/2005/8/layout/chevron2"/>
    <dgm:cxn modelId="{60B00527-5490-4421-A462-493D2F5DC568}" type="presOf" srcId="{20AA680E-5E20-4796-92C9-02F69F142AD3}" destId="{94D2D4F5-B8B9-4F05-ACBB-E94DF9134F82}" srcOrd="0" destOrd="0" presId="urn:microsoft.com/office/officeart/2005/8/layout/chevron2"/>
    <dgm:cxn modelId="{B47CA2CA-859D-4D9B-B713-ED1793102129}" srcId="{7FDF8E4E-C5F6-44FC-826E-54A3552880BC}" destId="{4F7C5AAE-B7B2-45F7-B77C-0D610314003D}" srcOrd="0" destOrd="0" parTransId="{BDAC6FB9-830F-46CD-B043-CF92CACA6435}" sibTransId="{826794EC-EC93-48F2-A67F-C994B05E933E}"/>
    <dgm:cxn modelId="{EB0857BC-97C4-4D4B-B8B0-EBB6901AAC71}" type="presOf" srcId="{30448B4E-591F-45B5-9AAC-9BC2CB5015CC}" destId="{C939EF2F-8AAA-40FA-9B69-0FFB06C15803}" srcOrd="0" destOrd="4" presId="urn:microsoft.com/office/officeart/2005/8/layout/chevron2"/>
    <dgm:cxn modelId="{453A472F-0556-4532-9FD4-3EF77E2EFB8E}" type="presOf" srcId="{047AB45F-3AAC-48D7-8D16-06B885872334}" destId="{C939EF2F-8AAA-40FA-9B69-0FFB06C15803}" srcOrd="0" destOrd="0" presId="urn:microsoft.com/office/officeart/2005/8/layout/chevron2"/>
    <dgm:cxn modelId="{371877FD-B80B-44BC-ABE2-82BBA6BB360B}" srcId="{7FDF8E4E-C5F6-44FC-826E-54A3552880BC}" destId="{CE320D23-8DC7-45DE-AC3E-B4C18CDD9282}" srcOrd="1" destOrd="0" parTransId="{EF102EFF-0578-41B1-BAFE-EB4D188A97C5}" sibTransId="{39876557-8AD8-46F9-8957-1507087B018D}"/>
    <dgm:cxn modelId="{2B1941DC-F8BA-4A20-9832-4D4E7E8A93FF}" type="presOf" srcId="{CA59B2F0-D864-4693-98C8-4DC67F5C2E44}" destId="{DBEFE79D-F24E-4DA6-89C1-C280D7B2D294}" srcOrd="0" destOrd="0" presId="urn:microsoft.com/office/officeart/2005/8/layout/chevron2"/>
    <dgm:cxn modelId="{E30D2EC7-03B7-462C-B77C-EDA0A0074C15}" type="presOf" srcId="{1B022E8E-29D0-440E-921F-C9E65F16984C}" destId="{46622817-8D2F-4850-B858-F42F6D5D89FD}" srcOrd="0" destOrd="0" presId="urn:microsoft.com/office/officeart/2005/8/layout/chevron2"/>
    <dgm:cxn modelId="{DCB12069-3AEB-45F9-9F97-9B6304D8BECF}" type="presOf" srcId="{E888C996-771C-4637-A514-741632109EE0}" destId="{C939EF2F-8AAA-40FA-9B69-0FFB06C15803}" srcOrd="0" destOrd="2" presId="urn:microsoft.com/office/officeart/2005/8/layout/chevron2"/>
    <dgm:cxn modelId="{2B09CE36-ED84-4D21-9821-176FCC21FED3}" srcId="{CA59B2F0-D864-4693-98C8-4DC67F5C2E44}" destId="{30448B4E-591F-45B5-9AAC-9BC2CB5015CC}" srcOrd="4" destOrd="0" parTransId="{2D1B7610-D75D-416F-9637-9120B2F5FE35}" sibTransId="{D9A0440F-DA38-46EE-8C18-4FC13FB050A7}"/>
    <dgm:cxn modelId="{F296C7FB-80C4-45F5-8963-CF448719CA09}" srcId="{520C9E83-403C-4049-9A2C-4A697050928D}" destId="{7FDF8E4E-C5F6-44FC-826E-54A3552880BC}" srcOrd="0" destOrd="0" parTransId="{80D6EEC3-AAD4-4EC7-A98F-C429D946BEE8}" sibTransId="{1A8DFF7E-3AAA-4EAD-9F7C-7B6513772439}"/>
    <dgm:cxn modelId="{9509FA83-BB63-41A3-B86C-130E72BAB7FD}" type="presOf" srcId="{E72868B2-E940-4501-A800-7F0BE1483003}" destId="{46622817-8D2F-4850-B858-F42F6D5D89FD}" srcOrd="0" destOrd="2" presId="urn:microsoft.com/office/officeart/2005/8/layout/chevron2"/>
    <dgm:cxn modelId="{8634B4D8-FA6E-4A45-8447-7539E296FAD3}" type="presOf" srcId="{7FDF8E4E-C5F6-44FC-826E-54A3552880BC}" destId="{CCDD4AD8-64F6-46D5-8F20-D412505094C9}" srcOrd="0" destOrd="0" presId="urn:microsoft.com/office/officeart/2005/8/layout/chevron2"/>
    <dgm:cxn modelId="{92C5EB3B-6329-486B-8DC4-84BF4CA5BD07}" srcId="{20AA680E-5E20-4796-92C9-02F69F142AD3}" destId="{E72868B2-E940-4501-A800-7F0BE1483003}" srcOrd="2" destOrd="0" parTransId="{3BCE7154-0430-484B-8933-F5D97DC05679}" sibTransId="{4B7B1D05-3C08-4DD7-AFF9-D92E057DC6E3}"/>
    <dgm:cxn modelId="{5D435547-BBED-4296-B620-77BB20AEBED8}" srcId="{520C9E83-403C-4049-9A2C-4A697050928D}" destId="{20AA680E-5E20-4796-92C9-02F69F142AD3}" srcOrd="2" destOrd="0" parTransId="{C2A3078D-FFF5-4317-A6C9-61C4DB5EECF8}" sibTransId="{35C7CE7A-0383-4422-8A01-99B7F2203694}"/>
    <dgm:cxn modelId="{986834A0-6E16-42FE-B5AE-7411BB9F92E4}" srcId="{7FDF8E4E-C5F6-44FC-826E-54A3552880BC}" destId="{58E791E4-E1AF-4DBD-BED0-90104E314CA9}" srcOrd="2" destOrd="0" parTransId="{661FE463-1324-4743-990A-9C0BEBB74C7B}" sibTransId="{63353CF9-21BE-42A4-B549-B535A91BAAF5}"/>
    <dgm:cxn modelId="{7573745D-F1F5-46A3-BB20-55BCE32A3FDB}" type="presOf" srcId="{B7A66F99-0521-4A92-8783-F4AA2A75AA99}" destId="{46622817-8D2F-4850-B858-F42F6D5D89FD}" srcOrd="0" destOrd="1" presId="urn:microsoft.com/office/officeart/2005/8/layout/chevron2"/>
    <dgm:cxn modelId="{6DABC7BC-AF6D-461C-898A-5F7C80AC327A}" type="presOf" srcId="{CBAE46F0-FF0E-4E6B-A4F0-CC0647046877}" destId="{C939EF2F-8AAA-40FA-9B69-0FFB06C15803}" srcOrd="0" destOrd="1" presId="urn:microsoft.com/office/officeart/2005/8/layout/chevron2"/>
    <dgm:cxn modelId="{59F06675-2219-43EE-A1B8-CC8F4336FB0A}" srcId="{20AA680E-5E20-4796-92C9-02F69F142AD3}" destId="{B7A66F99-0521-4A92-8783-F4AA2A75AA99}" srcOrd="1" destOrd="0" parTransId="{071A8026-D4DC-4302-A023-294B85786933}" sibTransId="{D6BD6B2D-8EF1-4196-A580-46844280E745}"/>
    <dgm:cxn modelId="{790D1AE3-011B-4E33-B7C6-B86A7DE6EB21}" type="presOf" srcId="{FAF624D3-283F-4BE8-B248-484525C77AAB}" destId="{C939EF2F-8AAA-40FA-9B69-0FFB06C15803}" srcOrd="0" destOrd="3" presId="urn:microsoft.com/office/officeart/2005/8/layout/chevron2"/>
    <dgm:cxn modelId="{45AEF7FF-7C41-42DC-B79C-0627A3A27FF4}" srcId="{CA59B2F0-D864-4693-98C8-4DC67F5C2E44}" destId="{047AB45F-3AAC-48D7-8D16-06B885872334}" srcOrd="0" destOrd="0" parTransId="{E21310B0-16FB-4E22-B37A-9BA71A568D6A}" sibTransId="{07003961-53E1-41A5-BAB2-F1BF3FD784A3}"/>
    <dgm:cxn modelId="{6EEA43F1-4EBD-402E-81FA-D5D848655844}" srcId="{520C9E83-403C-4049-9A2C-4A697050928D}" destId="{CA59B2F0-D864-4693-98C8-4DC67F5C2E44}" srcOrd="1" destOrd="0" parTransId="{C5A55191-D1C5-41F7-B333-B23E5C102C50}" sibTransId="{56017287-2319-4ADA-A15C-3CE1A44BE321}"/>
    <dgm:cxn modelId="{E691DB0E-3555-4AAE-960F-C05C89D2E38E}" srcId="{20AA680E-5E20-4796-92C9-02F69F142AD3}" destId="{1B022E8E-29D0-440E-921F-C9E65F16984C}" srcOrd="0" destOrd="0" parTransId="{01CDF407-0C51-4A94-B319-9BF0B9ED9B15}" sibTransId="{C66CE5B6-0E38-4E16-BAC9-166F1EB5DE15}"/>
    <dgm:cxn modelId="{97777F4D-2E7B-44E4-A2C2-B1C1776A2D8C}" type="presOf" srcId="{58E791E4-E1AF-4DBD-BED0-90104E314CA9}" destId="{2FBBD3EA-8D40-4285-AC4B-B9C2D49251E4}" srcOrd="0" destOrd="2" presId="urn:microsoft.com/office/officeart/2005/8/layout/chevron2"/>
    <dgm:cxn modelId="{089A9B8F-C70F-4772-8C99-9173F02EF929}" srcId="{CA59B2F0-D864-4693-98C8-4DC67F5C2E44}" destId="{FAF624D3-283F-4BE8-B248-484525C77AAB}" srcOrd="3" destOrd="0" parTransId="{724E6FF3-8303-4775-BE6A-E8C6F39937A1}" sibTransId="{A00AEAE0-EE3C-41D1-A671-87C72E148C92}"/>
    <dgm:cxn modelId="{0787A15F-7578-46EC-94E0-859DB81E5E9D}" type="presOf" srcId="{520C9E83-403C-4049-9A2C-4A697050928D}" destId="{09B0DB90-4763-4E52-9621-0B6803EEAABF}" srcOrd="0" destOrd="0" presId="urn:microsoft.com/office/officeart/2005/8/layout/chevron2"/>
    <dgm:cxn modelId="{8525DABE-90C7-4E5E-8D94-5AF0D60DA5D6}" type="presOf" srcId="{4F7C5AAE-B7B2-45F7-B77C-0D610314003D}" destId="{2FBBD3EA-8D40-4285-AC4B-B9C2D49251E4}" srcOrd="0" destOrd="0" presId="urn:microsoft.com/office/officeart/2005/8/layout/chevron2"/>
    <dgm:cxn modelId="{AC08CE4F-20F3-4489-80A0-3C631F0A39CA}" type="presParOf" srcId="{09B0DB90-4763-4E52-9621-0B6803EEAABF}" destId="{8857C622-CB47-42CF-9E75-9D059004D2AA}" srcOrd="0" destOrd="0" presId="urn:microsoft.com/office/officeart/2005/8/layout/chevron2"/>
    <dgm:cxn modelId="{246EC0E1-B644-4223-A96B-D87651B3F073}" type="presParOf" srcId="{8857C622-CB47-42CF-9E75-9D059004D2AA}" destId="{CCDD4AD8-64F6-46D5-8F20-D412505094C9}" srcOrd="0" destOrd="0" presId="urn:microsoft.com/office/officeart/2005/8/layout/chevron2"/>
    <dgm:cxn modelId="{DE3049D0-F826-4A9E-BCC8-56BF0C234E6E}" type="presParOf" srcId="{8857C622-CB47-42CF-9E75-9D059004D2AA}" destId="{2FBBD3EA-8D40-4285-AC4B-B9C2D49251E4}" srcOrd="1" destOrd="0" presId="urn:microsoft.com/office/officeart/2005/8/layout/chevron2"/>
    <dgm:cxn modelId="{9E612AF1-E5CF-457D-9170-15A9F0727846}" type="presParOf" srcId="{09B0DB90-4763-4E52-9621-0B6803EEAABF}" destId="{B6D14980-E397-4B2B-85F7-DAF3B71DCA05}" srcOrd="1" destOrd="0" presId="urn:microsoft.com/office/officeart/2005/8/layout/chevron2"/>
    <dgm:cxn modelId="{FDD56510-FCBA-4DCF-A4D8-39AF201FBCE5}" type="presParOf" srcId="{09B0DB90-4763-4E52-9621-0B6803EEAABF}" destId="{361DA644-D894-46CC-A82B-BB422DE8CCCC}" srcOrd="2" destOrd="0" presId="urn:microsoft.com/office/officeart/2005/8/layout/chevron2"/>
    <dgm:cxn modelId="{0EACE339-23E6-4B4F-85A5-75B0309EBE94}" type="presParOf" srcId="{361DA644-D894-46CC-A82B-BB422DE8CCCC}" destId="{DBEFE79D-F24E-4DA6-89C1-C280D7B2D294}" srcOrd="0" destOrd="0" presId="urn:microsoft.com/office/officeart/2005/8/layout/chevron2"/>
    <dgm:cxn modelId="{7BF55309-D199-4D4D-8277-F86423E9E755}" type="presParOf" srcId="{361DA644-D894-46CC-A82B-BB422DE8CCCC}" destId="{C939EF2F-8AAA-40FA-9B69-0FFB06C15803}" srcOrd="1" destOrd="0" presId="urn:microsoft.com/office/officeart/2005/8/layout/chevron2"/>
    <dgm:cxn modelId="{FE75942B-85A4-4BBF-940A-64393753F4E7}" type="presParOf" srcId="{09B0DB90-4763-4E52-9621-0B6803EEAABF}" destId="{9D2C46CB-93EA-4DBF-B8AD-22C73EE3CEC9}" srcOrd="3" destOrd="0" presId="urn:microsoft.com/office/officeart/2005/8/layout/chevron2"/>
    <dgm:cxn modelId="{B79FF9AA-F553-4D10-8820-66C53BB6D2BE}" type="presParOf" srcId="{09B0DB90-4763-4E52-9621-0B6803EEAABF}" destId="{8E30077B-4975-4A3E-B832-D8DA0C20D7F0}" srcOrd="4" destOrd="0" presId="urn:microsoft.com/office/officeart/2005/8/layout/chevron2"/>
    <dgm:cxn modelId="{762094F1-F546-4DAC-91CA-E2BC1920AC90}" type="presParOf" srcId="{8E30077B-4975-4A3E-B832-D8DA0C20D7F0}" destId="{94D2D4F5-B8B9-4F05-ACBB-E94DF9134F82}" srcOrd="0" destOrd="0" presId="urn:microsoft.com/office/officeart/2005/8/layout/chevron2"/>
    <dgm:cxn modelId="{B3CC140D-5878-4CEC-A66D-23B0ED73291B}" type="presParOf" srcId="{8E30077B-4975-4A3E-B832-D8DA0C20D7F0}" destId="{46622817-8D2F-4850-B858-F42F6D5D89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592A29-814E-4605-9C5A-8E54FBC084E4}" type="doc">
      <dgm:prSet loTypeId="urn:microsoft.com/office/officeart/2005/8/layout/vList6" loCatId="list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0F542B62-400C-492B-90EF-D05117D15AEE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"/>
              <a:ea typeface="Times New Roman"/>
            </a:rPr>
            <a:t>Діагностико-аналітична діяльність</a:t>
          </a:r>
          <a:endParaRPr lang="ru-RU" dirty="0">
            <a:solidFill>
              <a:schemeClr val="tx1"/>
            </a:solidFill>
          </a:endParaRPr>
        </a:p>
      </dgm:t>
    </dgm:pt>
    <dgm:pt modelId="{F43BD96F-9F40-42DC-8504-B76A945460BA}" type="parTrans" cxnId="{DC0B9D23-FC54-4A3A-801B-96A02A7CD4AA}">
      <dgm:prSet/>
      <dgm:spPr/>
      <dgm:t>
        <a:bodyPr/>
        <a:lstStyle/>
        <a:p>
          <a:endParaRPr lang="ru-RU"/>
        </a:p>
      </dgm:t>
    </dgm:pt>
    <dgm:pt modelId="{DC9DE85F-2DC1-4A3C-B25B-945F1C446B6E}" type="sibTrans" cxnId="{DC0B9D23-FC54-4A3A-801B-96A02A7CD4AA}">
      <dgm:prSet/>
      <dgm:spPr/>
      <dgm:t>
        <a:bodyPr/>
        <a:lstStyle/>
        <a:p>
          <a:endParaRPr lang="ru-RU"/>
        </a:p>
      </dgm:t>
    </dgm:pt>
    <dgm:pt modelId="{36D4779E-5AD0-4C92-81FA-D8A796E91A52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>
              <a:latin typeface="Arial"/>
              <a:ea typeface="Times New Roman"/>
            </a:rPr>
            <a:t>Моніторинговий підхід, вивчення потреб і мотивів педагогів з метою створення індивідуальних імідж-траєкторій для педагогів, освітніх потреб міста</a:t>
          </a:r>
          <a:endParaRPr lang="ru-RU" dirty="0"/>
        </a:p>
      </dgm:t>
    </dgm:pt>
    <dgm:pt modelId="{9A0E8F94-545F-4375-A9E5-4008FF548CC7}" type="parTrans" cxnId="{33BBEFBD-A2C5-4B57-92E5-281516E1B408}">
      <dgm:prSet/>
      <dgm:spPr/>
      <dgm:t>
        <a:bodyPr/>
        <a:lstStyle/>
        <a:p>
          <a:endParaRPr lang="ru-RU"/>
        </a:p>
      </dgm:t>
    </dgm:pt>
    <dgm:pt modelId="{E0D7F83A-78F6-4BFB-990A-FDA91BD1552F}" type="sibTrans" cxnId="{33BBEFBD-A2C5-4B57-92E5-281516E1B408}">
      <dgm:prSet/>
      <dgm:spPr/>
      <dgm:t>
        <a:bodyPr/>
        <a:lstStyle/>
        <a:p>
          <a:endParaRPr lang="ru-RU"/>
        </a:p>
      </dgm:t>
    </dgm:pt>
    <dgm:pt modelId="{86293B4D-7AEB-4903-8EBC-F315673A060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"/>
              <a:ea typeface="Times New Roman"/>
            </a:rPr>
            <a:t>Теоретичне та практичне навчання педагогів</a:t>
          </a:r>
          <a:endParaRPr lang="ru-RU" dirty="0" smtClean="0">
            <a:solidFill>
              <a:schemeClr val="tx1"/>
            </a:solidFill>
            <a:latin typeface="Arial"/>
            <a:ea typeface="Times New Roman"/>
          </a:endParaRPr>
        </a:p>
      </dgm:t>
    </dgm:pt>
    <dgm:pt modelId="{23331DD7-8895-41BD-8091-7485DCF57B79}" type="parTrans" cxnId="{21A6F373-581D-4C6D-BD83-F5FEB8B55347}">
      <dgm:prSet/>
      <dgm:spPr/>
      <dgm:t>
        <a:bodyPr/>
        <a:lstStyle/>
        <a:p>
          <a:endParaRPr lang="ru-RU"/>
        </a:p>
      </dgm:t>
    </dgm:pt>
    <dgm:pt modelId="{9F401F75-EC2A-4414-AC48-27A1B6F01107}" type="sibTrans" cxnId="{21A6F373-581D-4C6D-BD83-F5FEB8B55347}">
      <dgm:prSet/>
      <dgm:spPr/>
      <dgm:t>
        <a:bodyPr/>
        <a:lstStyle/>
        <a:p>
          <a:endParaRPr lang="ru-RU"/>
        </a:p>
      </dgm:t>
    </dgm:pt>
    <dgm:pt modelId="{1D9C6283-BE5D-4B32-8A52-352C2B255ED8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>
              <a:latin typeface="Arial"/>
              <a:ea typeface="Times New Roman"/>
            </a:rPr>
            <a:t>Індивідуальний підхід, свобода вибору форми навчання, інтерактивні форми, проблемно-ситуативно-діалогічний підхід до організації занять з педагогами</a:t>
          </a:r>
          <a:endParaRPr lang="ru-RU" dirty="0"/>
        </a:p>
      </dgm:t>
    </dgm:pt>
    <dgm:pt modelId="{E8D41270-5AA8-45C6-8502-FDAF288ED639}" type="parTrans" cxnId="{C86C46E5-821E-40E0-88F8-2BC1505DB1B2}">
      <dgm:prSet/>
      <dgm:spPr/>
      <dgm:t>
        <a:bodyPr/>
        <a:lstStyle/>
        <a:p>
          <a:endParaRPr lang="ru-RU"/>
        </a:p>
      </dgm:t>
    </dgm:pt>
    <dgm:pt modelId="{8E2A2F08-C5D2-4317-B17A-220EC5E766A7}" type="sibTrans" cxnId="{C86C46E5-821E-40E0-88F8-2BC1505DB1B2}">
      <dgm:prSet/>
      <dgm:spPr/>
      <dgm:t>
        <a:bodyPr/>
        <a:lstStyle/>
        <a:p>
          <a:endParaRPr lang="ru-RU"/>
        </a:p>
      </dgm:t>
    </dgm:pt>
    <dgm:pt modelId="{214CF955-4F5D-4EB7-A3FA-E47E890D67EE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"/>
              <a:ea typeface="Times New Roman"/>
            </a:rPr>
            <a:t>Атестація педкадрів</a:t>
          </a:r>
          <a:endParaRPr lang="ru-RU" dirty="0">
            <a:solidFill>
              <a:schemeClr val="tx1"/>
            </a:solidFill>
          </a:endParaRPr>
        </a:p>
      </dgm:t>
    </dgm:pt>
    <dgm:pt modelId="{7629EE6C-6B17-42D8-85B8-73B105C6E577}" type="parTrans" cxnId="{0246ED64-489F-4A1A-BDCD-2D7A154D84EC}">
      <dgm:prSet/>
      <dgm:spPr/>
      <dgm:t>
        <a:bodyPr/>
        <a:lstStyle/>
        <a:p>
          <a:endParaRPr lang="ru-RU"/>
        </a:p>
      </dgm:t>
    </dgm:pt>
    <dgm:pt modelId="{C590DE36-98A5-4089-91BF-CB118D614E5B}" type="sibTrans" cxnId="{0246ED64-489F-4A1A-BDCD-2D7A154D84EC}">
      <dgm:prSet/>
      <dgm:spPr/>
      <dgm:t>
        <a:bodyPr/>
        <a:lstStyle/>
        <a:p>
          <a:endParaRPr lang="ru-RU"/>
        </a:p>
      </dgm:t>
    </dgm:pt>
    <dgm:pt modelId="{71470207-5175-4B93-B1A4-2F542CE603C1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"/>
              <a:ea typeface="Times New Roman"/>
            </a:rPr>
            <a:t>Робота з перспективними педагогічними кадрами (ППД)</a:t>
          </a:r>
          <a:endParaRPr lang="ru-RU" dirty="0">
            <a:solidFill>
              <a:schemeClr val="tx1"/>
            </a:solidFill>
          </a:endParaRPr>
        </a:p>
      </dgm:t>
    </dgm:pt>
    <dgm:pt modelId="{8A3EDD5C-8F8E-42B0-B179-8361663CBC81}" type="parTrans" cxnId="{34D02902-DEBE-4FB0-8A66-D5D9290AD8F8}">
      <dgm:prSet/>
      <dgm:spPr/>
      <dgm:t>
        <a:bodyPr/>
        <a:lstStyle/>
        <a:p>
          <a:endParaRPr lang="ru-RU"/>
        </a:p>
      </dgm:t>
    </dgm:pt>
    <dgm:pt modelId="{A455BE08-A294-43FD-BEE9-8944C2CD3777}" type="sibTrans" cxnId="{34D02902-DEBE-4FB0-8A66-D5D9290AD8F8}">
      <dgm:prSet/>
      <dgm:spPr/>
      <dgm:t>
        <a:bodyPr/>
        <a:lstStyle/>
        <a:p>
          <a:endParaRPr lang="ru-RU"/>
        </a:p>
      </dgm:t>
    </dgm:pt>
    <dgm:pt modelId="{8E028418-D68A-41F1-ACBA-4D5BB8ECC952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"/>
              <a:ea typeface="Times New Roman"/>
            </a:rPr>
            <a:t>Дослідницька діяльність</a:t>
          </a:r>
          <a:endParaRPr lang="ru-RU" dirty="0">
            <a:solidFill>
              <a:schemeClr val="tx1"/>
            </a:solidFill>
          </a:endParaRPr>
        </a:p>
      </dgm:t>
    </dgm:pt>
    <dgm:pt modelId="{F86B9A1A-CD62-4E06-B523-8E2B439C279C}" type="parTrans" cxnId="{016D0BF7-28DC-4499-AA5A-1A9B509DC7D4}">
      <dgm:prSet/>
      <dgm:spPr/>
      <dgm:t>
        <a:bodyPr/>
        <a:lstStyle/>
        <a:p>
          <a:endParaRPr lang="ru-RU"/>
        </a:p>
      </dgm:t>
    </dgm:pt>
    <dgm:pt modelId="{ED49145D-E5E9-4C20-8DA7-33871A4F5EA2}" type="sibTrans" cxnId="{016D0BF7-28DC-4499-AA5A-1A9B509DC7D4}">
      <dgm:prSet/>
      <dgm:spPr/>
      <dgm:t>
        <a:bodyPr/>
        <a:lstStyle/>
        <a:p>
          <a:endParaRPr lang="ru-RU"/>
        </a:p>
      </dgm:t>
    </dgm:pt>
    <dgm:pt modelId="{5D904538-99B2-4C9A-A8D5-360D098EA807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>
              <a:latin typeface="Arial"/>
              <a:ea typeface="Times New Roman"/>
            </a:rPr>
            <a:t>Моніторинговий підхід щодо вивчення професійної майстерності вчителя, </a:t>
          </a:r>
          <a:r>
            <a:rPr lang="uk-UA" dirty="0" err="1" smtClean="0">
              <a:latin typeface="Arial"/>
              <a:ea typeface="Times New Roman"/>
            </a:rPr>
            <a:t>рівневокваліфікаційний</a:t>
          </a:r>
          <a:r>
            <a:rPr lang="uk-UA" dirty="0" smtClean="0">
              <a:latin typeface="Arial"/>
              <a:ea typeface="Times New Roman"/>
            </a:rPr>
            <a:t> підхід, метод проектів, технологія імідж-траєкторій   </a:t>
          </a:r>
          <a:endParaRPr lang="ru-RU" dirty="0"/>
        </a:p>
      </dgm:t>
    </dgm:pt>
    <dgm:pt modelId="{4F073C2C-E6A5-417E-A50A-17CC5159C496}" type="parTrans" cxnId="{FF08D59D-01D4-4DA0-8C9F-A96AB6547028}">
      <dgm:prSet/>
      <dgm:spPr/>
      <dgm:t>
        <a:bodyPr/>
        <a:lstStyle/>
        <a:p>
          <a:endParaRPr lang="ru-RU"/>
        </a:p>
      </dgm:t>
    </dgm:pt>
    <dgm:pt modelId="{BECE893D-E652-41BA-A2B5-8861D6E5EE92}" type="sibTrans" cxnId="{FF08D59D-01D4-4DA0-8C9F-A96AB6547028}">
      <dgm:prSet/>
      <dgm:spPr/>
      <dgm:t>
        <a:bodyPr/>
        <a:lstStyle/>
        <a:p>
          <a:endParaRPr lang="ru-RU"/>
        </a:p>
      </dgm:t>
    </dgm:pt>
    <dgm:pt modelId="{5C79DDD1-41A4-4576-BD81-E0F80223C145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>
              <a:latin typeface="Arial"/>
              <a:ea typeface="Times New Roman"/>
            </a:rPr>
            <a:t>Дедуктивний, індуктивний підхід щодо створення ППД, технологія оформлення матеріалів ППД, технології педагогічного </a:t>
          </a:r>
          <a:r>
            <a:rPr lang="uk-UA" dirty="0" err="1" smtClean="0">
              <a:latin typeface="Arial"/>
              <a:ea typeface="Times New Roman"/>
            </a:rPr>
            <a:t>іміджменту</a:t>
          </a:r>
          <a:r>
            <a:rPr lang="uk-UA" dirty="0" smtClean="0">
              <a:latin typeface="Arial"/>
              <a:ea typeface="Times New Roman"/>
            </a:rPr>
            <a:t> </a:t>
          </a:r>
          <a:endParaRPr lang="ru-RU" dirty="0"/>
        </a:p>
      </dgm:t>
    </dgm:pt>
    <dgm:pt modelId="{9BFB476E-57ED-4B74-99B6-5E63595BF6A1}" type="parTrans" cxnId="{F6261F2A-44CB-4527-B90E-85CE1244EAA0}">
      <dgm:prSet/>
      <dgm:spPr/>
      <dgm:t>
        <a:bodyPr/>
        <a:lstStyle/>
        <a:p>
          <a:endParaRPr lang="ru-RU"/>
        </a:p>
      </dgm:t>
    </dgm:pt>
    <dgm:pt modelId="{0BA80C9D-4C4B-4342-BEC0-0F5A4B125453}" type="sibTrans" cxnId="{F6261F2A-44CB-4527-B90E-85CE1244EAA0}">
      <dgm:prSet/>
      <dgm:spPr/>
      <dgm:t>
        <a:bodyPr/>
        <a:lstStyle/>
        <a:p>
          <a:endParaRPr lang="ru-RU"/>
        </a:p>
      </dgm:t>
    </dgm:pt>
    <dgm:pt modelId="{F68DEF84-36B9-4D8F-8B4E-4514B5BD6576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>
              <a:latin typeface="Arial"/>
              <a:ea typeface="Times New Roman"/>
            </a:rPr>
            <a:t>Моніторинговий підхід, моделювання ППД, мотиваційний механізм професійного зростання педагога (імідж-траєкторії)</a:t>
          </a:r>
          <a:endParaRPr lang="ru-RU" dirty="0"/>
        </a:p>
      </dgm:t>
    </dgm:pt>
    <dgm:pt modelId="{8BAB625E-87CB-4A8A-A598-59EAF7D20162}" type="parTrans" cxnId="{751D42FA-E078-4101-B14F-1049C845BA29}">
      <dgm:prSet/>
      <dgm:spPr/>
      <dgm:t>
        <a:bodyPr/>
        <a:lstStyle/>
        <a:p>
          <a:endParaRPr lang="ru-RU"/>
        </a:p>
      </dgm:t>
    </dgm:pt>
    <dgm:pt modelId="{177D7A8D-83A6-4CB2-8043-A28B63234B15}" type="sibTrans" cxnId="{751D42FA-E078-4101-B14F-1049C845BA29}">
      <dgm:prSet/>
      <dgm:spPr/>
      <dgm:t>
        <a:bodyPr/>
        <a:lstStyle/>
        <a:p>
          <a:endParaRPr lang="ru-RU"/>
        </a:p>
      </dgm:t>
    </dgm:pt>
    <dgm:pt modelId="{9151AAF6-E2AE-4AD5-94DE-9D78008EA190}" type="pres">
      <dgm:prSet presAssocID="{5D592A29-814E-4605-9C5A-8E54FBC084E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22835D-1BBC-4B1F-A53F-12E816BA13DF}" type="pres">
      <dgm:prSet presAssocID="{0F542B62-400C-492B-90EF-D05117D15AEE}" presName="linNode" presStyleCnt="0"/>
      <dgm:spPr/>
    </dgm:pt>
    <dgm:pt modelId="{A3A32E0C-9494-4442-A644-FA5B1CC7421C}" type="pres">
      <dgm:prSet presAssocID="{0F542B62-400C-492B-90EF-D05117D15AEE}" presName="parentShp" presStyleLbl="node1" presStyleIdx="0" presStyleCnt="5" custLinFactNeighborY="-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2AFCC-A50F-43D1-8CD9-5F36EC2F7925}" type="pres">
      <dgm:prSet presAssocID="{0F542B62-400C-492B-90EF-D05117D15AEE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097DF-8D54-4C8F-B4DB-0F3FDB6DC6C4}" type="pres">
      <dgm:prSet presAssocID="{DC9DE85F-2DC1-4A3C-B25B-945F1C446B6E}" presName="spacing" presStyleCnt="0"/>
      <dgm:spPr/>
    </dgm:pt>
    <dgm:pt modelId="{1B06F4AE-11E2-481D-BC06-4FB06A76F906}" type="pres">
      <dgm:prSet presAssocID="{86293B4D-7AEB-4903-8EBC-F315673A0607}" presName="linNode" presStyleCnt="0"/>
      <dgm:spPr/>
    </dgm:pt>
    <dgm:pt modelId="{46701732-31C5-4490-A982-BF74C50066DC}" type="pres">
      <dgm:prSet presAssocID="{86293B4D-7AEB-4903-8EBC-F315673A0607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F915B-97B5-49EE-ACB0-09C5B1286318}" type="pres">
      <dgm:prSet presAssocID="{86293B4D-7AEB-4903-8EBC-F315673A0607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97D52-DAAB-4C9E-B747-BFE6CE4E494D}" type="pres">
      <dgm:prSet presAssocID="{9F401F75-EC2A-4414-AC48-27A1B6F01107}" presName="spacing" presStyleCnt="0"/>
      <dgm:spPr/>
    </dgm:pt>
    <dgm:pt modelId="{6D7012E3-4C8B-4A41-90C6-F5D8D219CEC2}" type="pres">
      <dgm:prSet presAssocID="{214CF955-4F5D-4EB7-A3FA-E47E890D67EE}" presName="linNode" presStyleCnt="0"/>
      <dgm:spPr/>
    </dgm:pt>
    <dgm:pt modelId="{64E5CBAC-669C-45A3-A3F8-A2097B0A06EA}" type="pres">
      <dgm:prSet presAssocID="{214CF955-4F5D-4EB7-A3FA-E47E890D67EE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6A6A2-DFDB-4CB2-BF18-FB721BA25C13}" type="pres">
      <dgm:prSet presAssocID="{214CF955-4F5D-4EB7-A3FA-E47E890D67EE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21F0A-DE97-44B5-8CD8-7A0D9D8DD046}" type="pres">
      <dgm:prSet presAssocID="{C590DE36-98A5-4089-91BF-CB118D614E5B}" presName="spacing" presStyleCnt="0"/>
      <dgm:spPr/>
    </dgm:pt>
    <dgm:pt modelId="{14F17149-39A3-492A-835B-99DA9AC184FC}" type="pres">
      <dgm:prSet presAssocID="{71470207-5175-4B93-B1A4-2F542CE603C1}" presName="linNode" presStyleCnt="0"/>
      <dgm:spPr/>
    </dgm:pt>
    <dgm:pt modelId="{5100EAD6-D9D2-4DA3-9F14-7E40A4D66C79}" type="pres">
      <dgm:prSet presAssocID="{71470207-5175-4B93-B1A4-2F542CE603C1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112A0-7561-45BC-BC42-4AA849BA9914}" type="pres">
      <dgm:prSet presAssocID="{71470207-5175-4B93-B1A4-2F542CE603C1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EC54D-5CB1-4104-8A11-03ED3EADA6BD}" type="pres">
      <dgm:prSet presAssocID="{A455BE08-A294-43FD-BEE9-8944C2CD3777}" presName="spacing" presStyleCnt="0"/>
      <dgm:spPr/>
    </dgm:pt>
    <dgm:pt modelId="{79FAA834-C03C-4D86-9EC0-FA3EA4594022}" type="pres">
      <dgm:prSet presAssocID="{8E028418-D68A-41F1-ACBA-4D5BB8ECC952}" presName="linNode" presStyleCnt="0"/>
      <dgm:spPr/>
    </dgm:pt>
    <dgm:pt modelId="{CCEAE2A4-40C0-4E2D-8420-362EFCFDBC82}" type="pres">
      <dgm:prSet presAssocID="{8E028418-D68A-41F1-ACBA-4D5BB8ECC952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11796-923D-4DC5-B69B-1117EFC9FAC9}" type="pres">
      <dgm:prSet presAssocID="{8E028418-D68A-41F1-ACBA-4D5BB8ECC952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08D59D-01D4-4DA0-8C9F-A96AB6547028}" srcId="{214CF955-4F5D-4EB7-A3FA-E47E890D67EE}" destId="{5D904538-99B2-4C9A-A8D5-360D098EA807}" srcOrd="0" destOrd="0" parTransId="{4F073C2C-E6A5-417E-A50A-17CC5159C496}" sibTransId="{BECE893D-E652-41BA-A2B5-8861D6E5EE92}"/>
    <dgm:cxn modelId="{33BBEFBD-A2C5-4B57-92E5-281516E1B408}" srcId="{0F542B62-400C-492B-90EF-D05117D15AEE}" destId="{36D4779E-5AD0-4C92-81FA-D8A796E91A52}" srcOrd="0" destOrd="0" parTransId="{9A0E8F94-545F-4375-A9E5-4008FF548CC7}" sibTransId="{E0D7F83A-78F6-4BFB-990A-FDA91BD1552F}"/>
    <dgm:cxn modelId="{016D0BF7-28DC-4499-AA5A-1A9B509DC7D4}" srcId="{5D592A29-814E-4605-9C5A-8E54FBC084E4}" destId="{8E028418-D68A-41F1-ACBA-4D5BB8ECC952}" srcOrd="4" destOrd="0" parTransId="{F86B9A1A-CD62-4E06-B523-8E2B439C279C}" sibTransId="{ED49145D-E5E9-4C20-8DA7-33871A4F5EA2}"/>
    <dgm:cxn modelId="{B6553574-D2CD-4FAB-8100-58E3457EF874}" type="presOf" srcId="{0F542B62-400C-492B-90EF-D05117D15AEE}" destId="{A3A32E0C-9494-4442-A644-FA5B1CC7421C}" srcOrd="0" destOrd="0" presId="urn:microsoft.com/office/officeart/2005/8/layout/vList6"/>
    <dgm:cxn modelId="{F6261F2A-44CB-4527-B90E-85CE1244EAA0}" srcId="{71470207-5175-4B93-B1A4-2F542CE603C1}" destId="{5C79DDD1-41A4-4576-BD81-E0F80223C145}" srcOrd="0" destOrd="0" parTransId="{9BFB476E-57ED-4B74-99B6-5E63595BF6A1}" sibTransId="{0BA80C9D-4C4B-4342-BEC0-0F5A4B125453}"/>
    <dgm:cxn modelId="{B8C1946D-555B-4F8C-9B7C-207C1E9EE09C}" type="presOf" srcId="{1D9C6283-BE5D-4B32-8A52-352C2B255ED8}" destId="{62CF915B-97B5-49EE-ACB0-09C5B1286318}" srcOrd="0" destOrd="0" presId="urn:microsoft.com/office/officeart/2005/8/layout/vList6"/>
    <dgm:cxn modelId="{0246ED64-489F-4A1A-BDCD-2D7A154D84EC}" srcId="{5D592A29-814E-4605-9C5A-8E54FBC084E4}" destId="{214CF955-4F5D-4EB7-A3FA-E47E890D67EE}" srcOrd="2" destOrd="0" parTransId="{7629EE6C-6B17-42D8-85B8-73B105C6E577}" sibTransId="{C590DE36-98A5-4089-91BF-CB118D614E5B}"/>
    <dgm:cxn modelId="{E527DB73-D2BF-4F18-8620-FC99B0D50F77}" type="presOf" srcId="{5C79DDD1-41A4-4576-BD81-E0F80223C145}" destId="{21A112A0-7561-45BC-BC42-4AA849BA9914}" srcOrd="0" destOrd="0" presId="urn:microsoft.com/office/officeart/2005/8/layout/vList6"/>
    <dgm:cxn modelId="{C1F2C990-2AEB-492A-B974-CFE7078D7247}" type="presOf" srcId="{8E028418-D68A-41F1-ACBA-4D5BB8ECC952}" destId="{CCEAE2A4-40C0-4E2D-8420-362EFCFDBC82}" srcOrd="0" destOrd="0" presId="urn:microsoft.com/office/officeart/2005/8/layout/vList6"/>
    <dgm:cxn modelId="{DC0B9D23-FC54-4A3A-801B-96A02A7CD4AA}" srcId="{5D592A29-814E-4605-9C5A-8E54FBC084E4}" destId="{0F542B62-400C-492B-90EF-D05117D15AEE}" srcOrd="0" destOrd="0" parTransId="{F43BD96F-9F40-42DC-8504-B76A945460BA}" sibTransId="{DC9DE85F-2DC1-4A3C-B25B-945F1C446B6E}"/>
    <dgm:cxn modelId="{5388DDA0-68A1-42A4-8C1E-F2C162920586}" type="presOf" srcId="{71470207-5175-4B93-B1A4-2F542CE603C1}" destId="{5100EAD6-D9D2-4DA3-9F14-7E40A4D66C79}" srcOrd="0" destOrd="0" presId="urn:microsoft.com/office/officeart/2005/8/layout/vList6"/>
    <dgm:cxn modelId="{751D42FA-E078-4101-B14F-1049C845BA29}" srcId="{8E028418-D68A-41F1-ACBA-4D5BB8ECC952}" destId="{F68DEF84-36B9-4D8F-8B4E-4514B5BD6576}" srcOrd="0" destOrd="0" parTransId="{8BAB625E-87CB-4A8A-A598-59EAF7D20162}" sibTransId="{177D7A8D-83A6-4CB2-8043-A28B63234B15}"/>
    <dgm:cxn modelId="{21A6F373-581D-4C6D-BD83-F5FEB8B55347}" srcId="{5D592A29-814E-4605-9C5A-8E54FBC084E4}" destId="{86293B4D-7AEB-4903-8EBC-F315673A0607}" srcOrd="1" destOrd="0" parTransId="{23331DD7-8895-41BD-8091-7485DCF57B79}" sibTransId="{9F401F75-EC2A-4414-AC48-27A1B6F01107}"/>
    <dgm:cxn modelId="{BE369C0C-DCF0-44CB-B827-5F65F87F7189}" type="presOf" srcId="{86293B4D-7AEB-4903-8EBC-F315673A0607}" destId="{46701732-31C5-4490-A982-BF74C50066DC}" srcOrd="0" destOrd="0" presId="urn:microsoft.com/office/officeart/2005/8/layout/vList6"/>
    <dgm:cxn modelId="{82A2E974-2725-429A-8975-1853EB4D2986}" type="presOf" srcId="{F68DEF84-36B9-4D8F-8B4E-4514B5BD6576}" destId="{39011796-923D-4DC5-B69B-1117EFC9FAC9}" srcOrd="0" destOrd="0" presId="urn:microsoft.com/office/officeart/2005/8/layout/vList6"/>
    <dgm:cxn modelId="{34D02902-DEBE-4FB0-8A66-D5D9290AD8F8}" srcId="{5D592A29-814E-4605-9C5A-8E54FBC084E4}" destId="{71470207-5175-4B93-B1A4-2F542CE603C1}" srcOrd="3" destOrd="0" parTransId="{8A3EDD5C-8F8E-42B0-B179-8361663CBC81}" sibTransId="{A455BE08-A294-43FD-BEE9-8944C2CD3777}"/>
    <dgm:cxn modelId="{D60FBF05-5CBC-4EBB-A275-0B92F6993BB5}" type="presOf" srcId="{214CF955-4F5D-4EB7-A3FA-E47E890D67EE}" destId="{64E5CBAC-669C-45A3-A3F8-A2097B0A06EA}" srcOrd="0" destOrd="0" presId="urn:microsoft.com/office/officeart/2005/8/layout/vList6"/>
    <dgm:cxn modelId="{E3F00E12-D7F3-43C6-B6C5-29257D77840A}" type="presOf" srcId="{5D592A29-814E-4605-9C5A-8E54FBC084E4}" destId="{9151AAF6-E2AE-4AD5-94DE-9D78008EA190}" srcOrd="0" destOrd="0" presId="urn:microsoft.com/office/officeart/2005/8/layout/vList6"/>
    <dgm:cxn modelId="{C86C46E5-821E-40E0-88F8-2BC1505DB1B2}" srcId="{86293B4D-7AEB-4903-8EBC-F315673A0607}" destId="{1D9C6283-BE5D-4B32-8A52-352C2B255ED8}" srcOrd="0" destOrd="0" parTransId="{E8D41270-5AA8-45C6-8502-FDAF288ED639}" sibTransId="{8E2A2F08-C5D2-4317-B17A-220EC5E766A7}"/>
    <dgm:cxn modelId="{C604C110-687D-497C-BDCE-046E46CEF9E4}" type="presOf" srcId="{5D904538-99B2-4C9A-A8D5-360D098EA807}" destId="{EC06A6A2-DFDB-4CB2-BF18-FB721BA25C13}" srcOrd="0" destOrd="0" presId="urn:microsoft.com/office/officeart/2005/8/layout/vList6"/>
    <dgm:cxn modelId="{CF3CD3A0-C719-4BCE-8A7E-07346D8B6BF1}" type="presOf" srcId="{36D4779E-5AD0-4C92-81FA-D8A796E91A52}" destId="{B7D2AFCC-A50F-43D1-8CD9-5F36EC2F7925}" srcOrd="0" destOrd="0" presId="urn:microsoft.com/office/officeart/2005/8/layout/vList6"/>
    <dgm:cxn modelId="{5A133391-6FB2-4648-9CEA-0695A3E77350}" type="presParOf" srcId="{9151AAF6-E2AE-4AD5-94DE-9D78008EA190}" destId="{BA22835D-1BBC-4B1F-A53F-12E816BA13DF}" srcOrd="0" destOrd="0" presId="urn:microsoft.com/office/officeart/2005/8/layout/vList6"/>
    <dgm:cxn modelId="{B92E45E8-ED36-4C59-AFF3-578EF47F34C6}" type="presParOf" srcId="{BA22835D-1BBC-4B1F-A53F-12E816BA13DF}" destId="{A3A32E0C-9494-4442-A644-FA5B1CC7421C}" srcOrd="0" destOrd="0" presId="urn:microsoft.com/office/officeart/2005/8/layout/vList6"/>
    <dgm:cxn modelId="{75BC7DFB-5C6E-436D-88E9-235AD5F94129}" type="presParOf" srcId="{BA22835D-1BBC-4B1F-A53F-12E816BA13DF}" destId="{B7D2AFCC-A50F-43D1-8CD9-5F36EC2F7925}" srcOrd="1" destOrd="0" presId="urn:microsoft.com/office/officeart/2005/8/layout/vList6"/>
    <dgm:cxn modelId="{6F2F0288-103E-4F32-8CD5-7F9BB8640DD3}" type="presParOf" srcId="{9151AAF6-E2AE-4AD5-94DE-9D78008EA190}" destId="{6B8097DF-8D54-4C8F-B4DB-0F3FDB6DC6C4}" srcOrd="1" destOrd="0" presId="urn:microsoft.com/office/officeart/2005/8/layout/vList6"/>
    <dgm:cxn modelId="{77E759BF-1974-432B-ABAF-C82DDB9779A5}" type="presParOf" srcId="{9151AAF6-E2AE-4AD5-94DE-9D78008EA190}" destId="{1B06F4AE-11E2-481D-BC06-4FB06A76F906}" srcOrd="2" destOrd="0" presId="urn:microsoft.com/office/officeart/2005/8/layout/vList6"/>
    <dgm:cxn modelId="{29C4A1D0-E506-4530-B94A-4ABD6327F4E1}" type="presParOf" srcId="{1B06F4AE-11E2-481D-BC06-4FB06A76F906}" destId="{46701732-31C5-4490-A982-BF74C50066DC}" srcOrd="0" destOrd="0" presId="urn:microsoft.com/office/officeart/2005/8/layout/vList6"/>
    <dgm:cxn modelId="{ECA9E540-4269-40EE-BF0F-D69EB187E820}" type="presParOf" srcId="{1B06F4AE-11E2-481D-BC06-4FB06A76F906}" destId="{62CF915B-97B5-49EE-ACB0-09C5B1286318}" srcOrd="1" destOrd="0" presId="urn:microsoft.com/office/officeart/2005/8/layout/vList6"/>
    <dgm:cxn modelId="{933BBE0C-24EE-4D72-8E01-B6FDBF92EF60}" type="presParOf" srcId="{9151AAF6-E2AE-4AD5-94DE-9D78008EA190}" destId="{E9C97D52-DAAB-4C9E-B747-BFE6CE4E494D}" srcOrd="3" destOrd="0" presId="urn:microsoft.com/office/officeart/2005/8/layout/vList6"/>
    <dgm:cxn modelId="{D30B769B-8794-42DE-B046-236E0495148E}" type="presParOf" srcId="{9151AAF6-E2AE-4AD5-94DE-9D78008EA190}" destId="{6D7012E3-4C8B-4A41-90C6-F5D8D219CEC2}" srcOrd="4" destOrd="0" presId="urn:microsoft.com/office/officeart/2005/8/layout/vList6"/>
    <dgm:cxn modelId="{C53561DD-6D91-4510-A909-5C465E3AD208}" type="presParOf" srcId="{6D7012E3-4C8B-4A41-90C6-F5D8D219CEC2}" destId="{64E5CBAC-669C-45A3-A3F8-A2097B0A06EA}" srcOrd="0" destOrd="0" presId="urn:microsoft.com/office/officeart/2005/8/layout/vList6"/>
    <dgm:cxn modelId="{636E2B84-A61A-4007-8117-B1D1A33039CD}" type="presParOf" srcId="{6D7012E3-4C8B-4A41-90C6-F5D8D219CEC2}" destId="{EC06A6A2-DFDB-4CB2-BF18-FB721BA25C13}" srcOrd="1" destOrd="0" presId="urn:microsoft.com/office/officeart/2005/8/layout/vList6"/>
    <dgm:cxn modelId="{C10E68DA-0E9B-42A7-B441-EF7E9ED5A18D}" type="presParOf" srcId="{9151AAF6-E2AE-4AD5-94DE-9D78008EA190}" destId="{32C21F0A-DE97-44B5-8CD8-7A0D9D8DD046}" srcOrd="5" destOrd="0" presId="urn:microsoft.com/office/officeart/2005/8/layout/vList6"/>
    <dgm:cxn modelId="{873BF261-93C0-4218-AB45-CC813F7755F9}" type="presParOf" srcId="{9151AAF6-E2AE-4AD5-94DE-9D78008EA190}" destId="{14F17149-39A3-492A-835B-99DA9AC184FC}" srcOrd="6" destOrd="0" presId="urn:microsoft.com/office/officeart/2005/8/layout/vList6"/>
    <dgm:cxn modelId="{81A6DD13-AEB0-4C29-BABB-81219573437E}" type="presParOf" srcId="{14F17149-39A3-492A-835B-99DA9AC184FC}" destId="{5100EAD6-D9D2-4DA3-9F14-7E40A4D66C79}" srcOrd="0" destOrd="0" presId="urn:microsoft.com/office/officeart/2005/8/layout/vList6"/>
    <dgm:cxn modelId="{0F5FF42C-1332-4AFC-9860-05E9CC908A6E}" type="presParOf" srcId="{14F17149-39A3-492A-835B-99DA9AC184FC}" destId="{21A112A0-7561-45BC-BC42-4AA849BA9914}" srcOrd="1" destOrd="0" presId="urn:microsoft.com/office/officeart/2005/8/layout/vList6"/>
    <dgm:cxn modelId="{AE2A8043-ABB3-42E3-BBB8-F6FDDA9E0F94}" type="presParOf" srcId="{9151AAF6-E2AE-4AD5-94DE-9D78008EA190}" destId="{7FAEC54D-5CB1-4104-8A11-03ED3EADA6BD}" srcOrd="7" destOrd="0" presId="urn:microsoft.com/office/officeart/2005/8/layout/vList6"/>
    <dgm:cxn modelId="{D64F3AA4-B0EE-46A2-87B6-316F4D460D5C}" type="presParOf" srcId="{9151AAF6-E2AE-4AD5-94DE-9D78008EA190}" destId="{79FAA834-C03C-4D86-9EC0-FA3EA4594022}" srcOrd="8" destOrd="0" presId="urn:microsoft.com/office/officeart/2005/8/layout/vList6"/>
    <dgm:cxn modelId="{D8DD95CE-466A-47C0-B3E5-BB8CB03F6F38}" type="presParOf" srcId="{79FAA834-C03C-4D86-9EC0-FA3EA4594022}" destId="{CCEAE2A4-40C0-4E2D-8420-362EFCFDBC82}" srcOrd="0" destOrd="0" presId="urn:microsoft.com/office/officeart/2005/8/layout/vList6"/>
    <dgm:cxn modelId="{28B24A10-BFA1-4CC7-8FAD-0469B2421128}" type="presParOf" srcId="{79FAA834-C03C-4D86-9EC0-FA3EA4594022}" destId="{39011796-923D-4DC5-B69B-1117EFC9FAC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0F921F-94D4-4CC3-8ABF-C191364F95EC}" type="doc">
      <dgm:prSet loTypeId="urn:microsoft.com/office/officeart/2005/8/layout/vList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E9B10675-B218-46DA-B6E8-671F173D5F54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Практичні результати</a:t>
          </a:r>
          <a:endParaRPr lang="ru-RU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4A5943BC-7F7E-4738-B633-15CEC0512469}" type="parTrans" cxnId="{05C6CE5E-9A51-4636-9F6D-511E7BD3CFD4}">
      <dgm:prSet/>
      <dgm:spPr/>
      <dgm:t>
        <a:bodyPr/>
        <a:lstStyle/>
        <a:p>
          <a:endParaRPr lang="ru-RU"/>
        </a:p>
      </dgm:t>
    </dgm:pt>
    <dgm:pt modelId="{793D9C27-F83B-46AE-8EFE-F06B21689C2A}" type="sibTrans" cxnId="{05C6CE5E-9A51-4636-9F6D-511E7BD3CFD4}">
      <dgm:prSet/>
      <dgm:spPr/>
      <dgm:t>
        <a:bodyPr/>
        <a:lstStyle/>
        <a:p>
          <a:endParaRPr lang="ru-RU"/>
        </a:p>
      </dgm:t>
    </dgm:pt>
    <dgm:pt modelId="{E68F6670-F03F-46D3-B4A2-A8C43A0BBB9C}">
      <dgm:prSet phldrT="[Текст]"/>
      <dgm:spPr/>
      <dgm:t>
        <a:bodyPr/>
        <a:lstStyle/>
        <a:p>
          <a:r>
            <a:rPr lang="uk-UA" dirty="0" smtClean="0">
              <a:latin typeface="Arial" pitchFamily="34" charset="0"/>
              <a:cs typeface="Arial" pitchFamily="34" charset="0"/>
            </a:rPr>
            <a:t>Розробка, апробація та систематизація </a:t>
          </a:r>
          <a:r>
            <a:rPr lang="uk-UA" dirty="0" err="1" smtClean="0">
              <a:latin typeface="Arial" pitchFamily="34" charset="0"/>
              <a:cs typeface="Arial" pitchFamily="34" charset="0"/>
            </a:rPr>
            <a:t>науково–методичного</a:t>
          </a:r>
          <a:r>
            <a:rPr lang="uk-UA" dirty="0" smtClean="0">
              <a:latin typeface="Arial" pitchFamily="34" charset="0"/>
              <a:cs typeface="Arial" pitchFamily="34" charset="0"/>
            </a:rPr>
            <a:t> та інформаційного забезпечення педагогічної діяльності.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FDB35E20-BF6E-41C5-92C2-A8779E1F2456}" type="parTrans" cxnId="{EB423283-DF76-4D2F-A537-B7961C6BEB35}">
      <dgm:prSet/>
      <dgm:spPr/>
      <dgm:t>
        <a:bodyPr/>
        <a:lstStyle/>
        <a:p>
          <a:endParaRPr lang="ru-RU"/>
        </a:p>
      </dgm:t>
    </dgm:pt>
    <dgm:pt modelId="{6FF99ADC-FAC7-414D-83DD-702BAAD39CEE}" type="sibTrans" cxnId="{EB423283-DF76-4D2F-A537-B7961C6BEB35}">
      <dgm:prSet/>
      <dgm:spPr/>
      <dgm:t>
        <a:bodyPr/>
        <a:lstStyle/>
        <a:p>
          <a:endParaRPr lang="ru-RU"/>
        </a:p>
      </dgm:t>
    </dgm:pt>
    <dgm:pt modelId="{40146091-6CC4-48D5-9F51-D17EBB3C20FC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err="1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Організаційно–психологічні</a:t>
          </a:r>
          <a:r>
            <a:rPr lang="uk-UA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аспекти </a:t>
          </a:r>
          <a:endParaRPr lang="ru-RU" b="1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61C00ACF-BD92-4715-B4E1-28F5EE450E55}" type="parTrans" cxnId="{7C4F2D4B-4E8B-4759-BEEF-FDC4E3D44A22}">
      <dgm:prSet/>
      <dgm:spPr/>
      <dgm:t>
        <a:bodyPr/>
        <a:lstStyle/>
        <a:p>
          <a:endParaRPr lang="ru-RU"/>
        </a:p>
      </dgm:t>
    </dgm:pt>
    <dgm:pt modelId="{512A9259-1BE6-4B13-A3D0-543F8E887B08}" type="sibTrans" cxnId="{7C4F2D4B-4E8B-4759-BEEF-FDC4E3D44A22}">
      <dgm:prSet/>
      <dgm:spPr/>
      <dgm:t>
        <a:bodyPr/>
        <a:lstStyle/>
        <a:p>
          <a:endParaRPr lang="ru-RU"/>
        </a:p>
      </dgm:t>
    </dgm:pt>
    <dgm:pt modelId="{C466BA55-B2C1-46B9-8C51-BD14DEBE3B5A}">
      <dgm:prSet phldrT="[Текст]"/>
      <dgm:spPr/>
      <dgm:t>
        <a:bodyPr/>
        <a:lstStyle/>
        <a:p>
          <a:r>
            <a:rPr lang="uk-UA" dirty="0" smtClean="0">
              <a:latin typeface="Arial" pitchFamily="34" charset="0"/>
              <a:cs typeface="Arial" pitchFamily="34" charset="0"/>
            </a:rPr>
            <a:t>Усвідомлення та внутрішнє </a:t>
          </a:r>
          <a:r>
            <a:rPr lang="uk-UA" dirty="0" err="1" smtClean="0">
              <a:latin typeface="Arial" pitchFamily="34" charset="0"/>
              <a:cs typeface="Arial" pitchFamily="34" charset="0"/>
            </a:rPr>
            <a:t>професійно-діяльнісне</a:t>
          </a:r>
          <a:r>
            <a:rPr lang="uk-UA" dirty="0" smtClean="0">
              <a:latin typeface="Arial" pitchFamily="34" charset="0"/>
              <a:cs typeface="Arial" pitchFamily="34" charset="0"/>
            </a:rPr>
            <a:t> сприйняття педагогами цілей, стратегічних та практичних завдань науково-методичної роботи.</a:t>
          </a:r>
          <a:endParaRPr lang="ru-RU" dirty="0" smtClean="0">
            <a:latin typeface="Arial" pitchFamily="34" charset="0"/>
            <a:cs typeface="Arial" pitchFamily="34" charset="0"/>
          </a:endParaRPr>
        </a:p>
      </dgm:t>
    </dgm:pt>
    <dgm:pt modelId="{6C4E4679-0EA7-446A-85D6-FA8D5F14E6E6}" type="parTrans" cxnId="{C95EEFBC-57C6-4EA2-8837-2688BEB92F74}">
      <dgm:prSet/>
      <dgm:spPr/>
      <dgm:t>
        <a:bodyPr/>
        <a:lstStyle/>
        <a:p>
          <a:endParaRPr lang="ru-RU"/>
        </a:p>
      </dgm:t>
    </dgm:pt>
    <dgm:pt modelId="{7516718E-E8C4-4A94-85F7-0DF157F8A891}" type="sibTrans" cxnId="{C95EEFBC-57C6-4EA2-8837-2688BEB92F74}">
      <dgm:prSet/>
      <dgm:spPr/>
      <dgm:t>
        <a:bodyPr/>
        <a:lstStyle/>
        <a:p>
          <a:endParaRPr lang="ru-RU"/>
        </a:p>
      </dgm:t>
    </dgm:pt>
    <dgm:pt modelId="{D35E947E-8909-4BA5-8436-84BD00AC8EC1}">
      <dgm:prSet/>
      <dgm:spPr/>
      <dgm:t>
        <a:bodyPr/>
        <a:lstStyle/>
        <a:p>
          <a:r>
            <a:rPr lang="uk-UA" dirty="0" smtClean="0">
              <a:latin typeface="Arial" pitchFamily="34" charset="0"/>
              <a:cs typeface="Arial" pitchFamily="34" charset="0"/>
            </a:rPr>
            <a:t>Відпрацювання технології проведення експертизи й корекції педагогічної діяльності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27E6C8E-2010-4166-920D-598F16FF42C9}" type="parTrans" cxnId="{056D39BB-AF2E-4F80-B58D-45E592B47AC4}">
      <dgm:prSet/>
      <dgm:spPr/>
      <dgm:t>
        <a:bodyPr/>
        <a:lstStyle/>
        <a:p>
          <a:endParaRPr lang="ru-RU"/>
        </a:p>
      </dgm:t>
    </dgm:pt>
    <dgm:pt modelId="{516B492C-3B08-49D8-AE70-46C8C5E51F0F}" type="sibTrans" cxnId="{056D39BB-AF2E-4F80-B58D-45E592B47AC4}">
      <dgm:prSet/>
      <dgm:spPr/>
      <dgm:t>
        <a:bodyPr/>
        <a:lstStyle/>
        <a:p>
          <a:endParaRPr lang="ru-RU"/>
        </a:p>
      </dgm:t>
    </dgm:pt>
    <dgm:pt modelId="{22FFEC32-7B1D-4ED7-BB5D-22E94C5A5A4D}">
      <dgm:prSet/>
      <dgm:spPr/>
      <dgm:t>
        <a:bodyPr/>
        <a:lstStyle/>
        <a:p>
          <a:r>
            <a:rPr lang="uk-UA" dirty="0" smtClean="0">
              <a:latin typeface="Arial" pitchFamily="34" charset="0"/>
              <a:cs typeface="Arial" pitchFamily="34" charset="0"/>
            </a:rPr>
            <a:t> Збільшення </a:t>
          </a:r>
          <a:r>
            <a:rPr lang="uk-UA" dirty="0" err="1" smtClean="0">
              <a:latin typeface="Arial" pitchFamily="34" charset="0"/>
              <a:cs typeface="Arial" pitchFamily="34" charset="0"/>
            </a:rPr>
            <a:t>наукомісткості</a:t>
          </a:r>
          <a:r>
            <a:rPr lang="uk-UA" dirty="0" smtClean="0">
              <a:latin typeface="Arial" pitchFamily="34" charset="0"/>
              <a:cs typeface="Arial" pitchFamily="34" charset="0"/>
            </a:rPr>
            <a:t> методичної роботи; якості педагогічного інтелектуального продукту ППД;  підвищення іміджу методичної служби і навчального закладу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6312983D-FB07-4555-8465-EF4A295E204E}" type="parTrans" cxnId="{743537BB-0167-4579-A417-E43A95187B15}">
      <dgm:prSet/>
      <dgm:spPr/>
      <dgm:t>
        <a:bodyPr/>
        <a:lstStyle/>
        <a:p>
          <a:endParaRPr lang="ru-RU"/>
        </a:p>
      </dgm:t>
    </dgm:pt>
    <dgm:pt modelId="{8053543E-0CAA-4A2A-B097-7E9666B2AE7C}" type="sibTrans" cxnId="{743537BB-0167-4579-A417-E43A95187B15}">
      <dgm:prSet/>
      <dgm:spPr/>
      <dgm:t>
        <a:bodyPr/>
        <a:lstStyle/>
        <a:p>
          <a:endParaRPr lang="ru-RU"/>
        </a:p>
      </dgm:t>
    </dgm:pt>
    <dgm:pt modelId="{18313AEC-DC6E-4438-BD30-AAC4BD417C6E}">
      <dgm:prSet phldrT="[Текст]"/>
      <dgm:spPr/>
      <dgm:t>
        <a:bodyPr/>
        <a:lstStyle/>
        <a:p>
          <a:endParaRPr lang="ru-RU" dirty="0"/>
        </a:p>
      </dgm:t>
    </dgm:pt>
    <dgm:pt modelId="{09BC7D61-65BF-4CEB-A040-3A72CA79F799}" type="parTrans" cxnId="{75C51A7F-BA85-4CC4-88F4-71A9E51B5CE8}">
      <dgm:prSet/>
      <dgm:spPr/>
      <dgm:t>
        <a:bodyPr/>
        <a:lstStyle/>
        <a:p>
          <a:endParaRPr lang="ru-RU"/>
        </a:p>
      </dgm:t>
    </dgm:pt>
    <dgm:pt modelId="{79D13C8E-739A-4090-B21A-CBF263177465}" type="sibTrans" cxnId="{75C51A7F-BA85-4CC4-88F4-71A9E51B5CE8}">
      <dgm:prSet/>
      <dgm:spPr/>
      <dgm:t>
        <a:bodyPr/>
        <a:lstStyle/>
        <a:p>
          <a:endParaRPr lang="ru-RU"/>
        </a:p>
      </dgm:t>
    </dgm:pt>
    <dgm:pt modelId="{ADDB1207-E26E-4222-A552-E32678814EEC}">
      <dgm:prSet phldrT="[Текст]"/>
      <dgm:spPr/>
      <dgm:t>
        <a:bodyPr/>
        <a:lstStyle/>
        <a:p>
          <a:endParaRPr lang="ru-RU" dirty="0" smtClean="0">
            <a:latin typeface="Arial" pitchFamily="34" charset="0"/>
            <a:cs typeface="Arial" pitchFamily="34" charset="0"/>
          </a:endParaRPr>
        </a:p>
      </dgm:t>
    </dgm:pt>
    <dgm:pt modelId="{1B48A2D5-6526-4602-8025-EE70516D6143}" type="parTrans" cxnId="{CF9D34C8-9950-418E-9439-522BB009390D}">
      <dgm:prSet/>
      <dgm:spPr/>
      <dgm:t>
        <a:bodyPr/>
        <a:lstStyle/>
        <a:p>
          <a:endParaRPr lang="ru-RU"/>
        </a:p>
      </dgm:t>
    </dgm:pt>
    <dgm:pt modelId="{252F3E9C-30EA-442D-9965-AD66AD003538}" type="sibTrans" cxnId="{CF9D34C8-9950-418E-9439-522BB009390D}">
      <dgm:prSet/>
      <dgm:spPr/>
      <dgm:t>
        <a:bodyPr/>
        <a:lstStyle/>
        <a:p>
          <a:endParaRPr lang="ru-RU"/>
        </a:p>
      </dgm:t>
    </dgm:pt>
    <dgm:pt modelId="{827465F8-D0DB-4EA2-83BA-CBDA34205843}">
      <dgm:prSet phldrT="[Текст]"/>
      <dgm:spPr/>
      <dgm:t>
        <a:bodyPr/>
        <a:lstStyle/>
        <a:p>
          <a:r>
            <a:rPr lang="uk-UA" dirty="0" smtClean="0">
              <a:latin typeface="Arial" pitchFamily="34" charset="0"/>
              <a:cs typeface="Arial" pitchFamily="34" charset="0"/>
            </a:rPr>
            <a:t>Формування психологічної установки на модернізацію та технологізацію навчального процесу.</a:t>
          </a:r>
          <a:endParaRPr lang="ru-RU" dirty="0" smtClean="0">
            <a:latin typeface="Arial" pitchFamily="34" charset="0"/>
            <a:cs typeface="Arial" pitchFamily="34" charset="0"/>
          </a:endParaRPr>
        </a:p>
      </dgm:t>
    </dgm:pt>
    <dgm:pt modelId="{3FA63E75-BBD1-42A2-BC1E-4724EA12BDC7}" type="parTrans" cxnId="{BB827901-4156-430E-B777-F7FAD8B355FE}">
      <dgm:prSet/>
      <dgm:spPr/>
      <dgm:t>
        <a:bodyPr/>
        <a:lstStyle/>
        <a:p>
          <a:endParaRPr lang="ru-RU"/>
        </a:p>
      </dgm:t>
    </dgm:pt>
    <dgm:pt modelId="{9645F670-488D-4E57-9BCC-BFF71D2530CF}" type="sibTrans" cxnId="{BB827901-4156-430E-B777-F7FAD8B355FE}">
      <dgm:prSet/>
      <dgm:spPr/>
      <dgm:t>
        <a:bodyPr/>
        <a:lstStyle/>
        <a:p>
          <a:endParaRPr lang="ru-RU"/>
        </a:p>
      </dgm:t>
    </dgm:pt>
    <dgm:pt modelId="{E14C57FE-55B2-4E23-BB61-1F121820D0DE}">
      <dgm:prSet phldrT="[Текст]"/>
      <dgm:spPr/>
      <dgm:t>
        <a:bodyPr/>
        <a:lstStyle/>
        <a:p>
          <a:r>
            <a:rPr lang="uk-UA" dirty="0" smtClean="0">
              <a:latin typeface="Arial" pitchFamily="34" charset="0"/>
              <a:cs typeface="Arial" pitchFamily="34" charset="0"/>
            </a:rPr>
            <a:t>Соціальний захист вчителя, підвищення комфортності умов праці.</a:t>
          </a:r>
          <a:endParaRPr lang="ru-RU" dirty="0" smtClean="0">
            <a:latin typeface="Arial" pitchFamily="34" charset="0"/>
            <a:cs typeface="Arial" pitchFamily="34" charset="0"/>
          </a:endParaRPr>
        </a:p>
      </dgm:t>
    </dgm:pt>
    <dgm:pt modelId="{5FA01BA9-D1E6-4E99-A81B-9F0554892F86}" type="parTrans" cxnId="{AE3EA2BF-1D19-438C-89AF-395172FC2028}">
      <dgm:prSet/>
      <dgm:spPr/>
      <dgm:t>
        <a:bodyPr/>
        <a:lstStyle/>
        <a:p>
          <a:endParaRPr lang="ru-RU"/>
        </a:p>
      </dgm:t>
    </dgm:pt>
    <dgm:pt modelId="{E27A5B60-56D3-4A52-B0A1-BEFF82379AAF}" type="sibTrans" cxnId="{AE3EA2BF-1D19-438C-89AF-395172FC2028}">
      <dgm:prSet/>
      <dgm:spPr/>
      <dgm:t>
        <a:bodyPr/>
        <a:lstStyle/>
        <a:p>
          <a:endParaRPr lang="ru-RU"/>
        </a:p>
      </dgm:t>
    </dgm:pt>
    <dgm:pt modelId="{38AF7883-74F4-4B1F-97DA-06100DD12888}" type="pres">
      <dgm:prSet presAssocID="{520F921F-94D4-4CC3-8ABF-C191364F95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D27413-EAFA-447A-B01F-0030CB51BB76}" type="pres">
      <dgm:prSet presAssocID="{E9B10675-B218-46DA-B6E8-671F173D5F5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CC680-CAD7-4CCB-88D2-25309B0876BF}" type="pres">
      <dgm:prSet presAssocID="{E9B10675-B218-46DA-B6E8-671F173D5F5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ACF86-1E02-4B24-B163-A04C3A6D3FA7}" type="pres">
      <dgm:prSet presAssocID="{40146091-6CC4-48D5-9F51-D17EBB3C20FC}" presName="parentText" presStyleLbl="node1" presStyleIdx="1" presStyleCnt="2" custLinFactNeighborY="7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44099-0EB3-4DD5-A1AC-786CBCF6E7D3}" type="pres">
      <dgm:prSet presAssocID="{40146091-6CC4-48D5-9F51-D17EBB3C20FC}" presName="childText" presStyleLbl="revTx" presStyleIdx="1" presStyleCnt="2" custLinFactNeighborY="90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827901-4156-430E-B777-F7FAD8B355FE}" srcId="{40146091-6CC4-48D5-9F51-D17EBB3C20FC}" destId="{827465F8-D0DB-4EA2-83BA-CBDA34205843}" srcOrd="1" destOrd="0" parTransId="{3FA63E75-BBD1-42A2-BC1E-4724EA12BDC7}" sibTransId="{9645F670-488D-4E57-9BCC-BFF71D2530CF}"/>
    <dgm:cxn modelId="{BFDFD44C-4E7F-4053-877C-2E2A35315DAF}" type="presOf" srcId="{ADDB1207-E26E-4222-A552-E32678814EEC}" destId="{57344099-0EB3-4DD5-A1AC-786CBCF6E7D3}" srcOrd="0" destOrd="3" presId="urn:microsoft.com/office/officeart/2005/8/layout/vList2"/>
    <dgm:cxn modelId="{88D9EC0A-2546-4AB8-91EA-4262D0BD546A}" type="presOf" srcId="{C466BA55-B2C1-46B9-8C51-BD14DEBE3B5A}" destId="{57344099-0EB3-4DD5-A1AC-786CBCF6E7D3}" srcOrd="0" destOrd="0" presId="urn:microsoft.com/office/officeart/2005/8/layout/vList2"/>
    <dgm:cxn modelId="{476EC8F2-6008-45D4-9DFE-4123BCBD52EC}" type="presOf" srcId="{827465F8-D0DB-4EA2-83BA-CBDA34205843}" destId="{57344099-0EB3-4DD5-A1AC-786CBCF6E7D3}" srcOrd="0" destOrd="1" presId="urn:microsoft.com/office/officeart/2005/8/layout/vList2"/>
    <dgm:cxn modelId="{C40DAC1A-E6FF-49B2-8DA2-A89C132A3E3B}" type="presOf" srcId="{E9B10675-B218-46DA-B6E8-671F173D5F54}" destId="{B2D27413-EAFA-447A-B01F-0030CB51BB76}" srcOrd="0" destOrd="0" presId="urn:microsoft.com/office/officeart/2005/8/layout/vList2"/>
    <dgm:cxn modelId="{8E8DCCFB-2A87-4F10-A5AB-B0C43FDAADCB}" type="presOf" srcId="{D35E947E-8909-4BA5-8436-84BD00AC8EC1}" destId="{D2DCC680-CAD7-4CCB-88D2-25309B0876BF}" srcOrd="0" destOrd="1" presId="urn:microsoft.com/office/officeart/2005/8/layout/vList2"/>
    <dgm:cxn modelId="{D382EA27-65C1-4634-B9C6-A6A97B13B970}" type="presOf" srcId="{520F921F-94D4-4CC3-8ABF-C191364F95EC}" destId="{38AF7883-74F4-4B1F-97DA-06100DD12888}" srcOrd="0" destOrd="0" presId="urn:microsoft.com/office/officeart/2005/8/layout/vList2"/>
    <dgm:cxn modelId="{EB423283-DF76-4D2F-A537-B7961C6BEB35}" srcId="{E9B10675-B218-46DA-B6E8-671F173D5F54}" destId="{E68F6670-F03F-46D3-B4A2-A8C43A0BBB9C}" srcOrd="0" destOrd="0" parTransId="{FDB35E20-BF6E-41C5-92C2-A8779E1F2456}" sibTransId="{6FF99ADC-FAC7-414D-83DD-702BAAD39CEE}"/>
    <dgm:cxn modelId="{F41D70E6-F419-489E-9FE7-7DFB6CD32BE8}" type="presOf" srcId="{E14C57FE-55B2-4E23-BB61-1F121820D0DE}" destId="{57344099-0EB3-4DD5-A1AC-786CBCF6E7D3}" srcOrd="0" destOrd="2" presId="urn:microsoft.com/office/officeart/2005/8/layout/vList2"/>
    <dgm:cxn modelId="{AE3EA2BF-1D19-438C-89AF-395172FC2028}" srcId="{40146091-6CC4-48D5-9F51-D17EBB3C20FC}" destId="{E14C57FE-55B2-4E23-BB61-1F121820D0DE}" srcOrd="2" destOrd="0" parTransId="{5FA01BA9-D1E6-4E99-A81B-9F0554892F86}" sibTransId="{E27A5B60-56D3-4A52-B0A1-BEFF82379AAF}"/>
    <dgm:cxn modelId="{43968B4F-9E68-48F7-928A-A176A64EFFCD}" type="presOf" srcId="{18313AEC-DC6E-4438-BD30-AAC4BD417C6E}" destId="{57344099-0EB3-4DD5-A1AC-786CBCF6E7D3}" srcOrd="0" destOrd="4" presId="urn:microsoft.com/office/officeart/2005/8/layout/vList2"/>
    <dgm:cxn modelId="{05C6CE5E-9A51-4636-9F6D-511E7BD3CFD4}" srcId="{520F921F-94D4-4CC3-8ABF-C191364F95EC}" destId="{E9B10675-B218-46DA-B6E8-671F173D5F54}" srcOrd="0" destOrd="0" parTransId="{4A5943BC-7F7E-4738-B633-15CEC0512469}" sibTransId="{793D9C27-F83B-46AE-8EFE-F06B21689C2A}"/>
    <dgm:cxn modelId="{743537BB-0167-4579-A417-E43A95187B15}" srcId="{E9B10675-B218-46DA-B6E8-671F173D5F54}" destId="{22FFEC32-7B1D-4ED7-BB5D-22E94C5A5A4D}" srcOrd="2" destOrd="0" parTransId="{6312983D-FB07-4555-8465-EF4A295E204E}" sibTransId="{8053543E-0CAA-4A2A-B097-7E9666B2AE7C}"/>
    <dgm:cxn modelId="{CF9D34C8-9950-418E-9439-522BB009390D}" srcId="{40146091-6CC4-48D5-9F51-D17EBB3C20FC}" destId="{ADDB1207-E26E-4222-A552-E32678814EEC}" srcOrd="3" destOrd="0" parTransId="{1B48A2D5-6526-4602-8025-EE70516D6143}" sibTransId="{252F3E9C-30EA-442D-9965-AD66AD003538}"/>
    <dgm:cxn modelId="{056D39BB-AF2E-4F80-B58D-45E592B47AC4}" srcId="{E9B10675-B218-46DA-B6E8-671F173D5F54}" destId="{D35E947E-8909-4BA5-8436-84BD00AC8EC1}" srcOrd="1" destOrd="0" parTransId="{C27E6C8E-2010-4166-920D-598F16FF42C9}" sibTransId="{516B492C-3B08-49D8-AE70-46C8C5E51F0F}"/>
    <dgm:cxn modelId="{FDEADE5B-EAA8-4E26-A2C6-4B1CEAA9AA6C}" type="presOf" srcId="{22FFEC32-7B1D-4ED7-BB5D-22E94C5A5A4D}" destId="{D2DCC680-CAD7-4CCB-88D2-25309B0876BF}" srcOrd="0" destOrd="2" presId="urn:microsoft.com/office/officeart/2005/8/layout/vList2"/>
    <dgm:cxn modelId="{1A7F96F9-DA43-44D1-B9FC-6351A5F1B84D}" type="presOf" srcId="{E68F6670-F03F-46D3-B4A2-A8C43A0BBB9C}" destId="{D2DCC680-CAD7-4CCB-88D2-25309B0876BF}" srcOrd="0" destOrd="0" presId="urn:microsoft.com/office/officeart/2005/8/layout/vList2"/>
    <dgm:cxn modelId="{75C51A7F-BA85-4CC4-88F4-71A9E51B5CE8}" srcId="{40146091-6CC4-48D5-9F51-D17EBB3C20FC}" destId="{18313AEC-DC6E-4438-BD30-AAC4BD417C6E}" srcOrd="4" destOrd="0" parTransId="{09BC7D61-65BF-4CEB-A040-3A72CA79F799}" sibTransId="{79D13C8E-739A-4090-B21A-CBF263177465}"/>
    <dgm:cxn modelId="{40E50461-94B1-4BE1-95D0-E90305C54F22}" type="presOf" srcId="{40146091-6CC4-48D5-9F51-D17EBB3C20FC}" destId="{E22ACF86-1E02-4B24-B163-A04C3A6D3FA7}" srcOrd="0" destOrd="0" presId="urn:microsoft.com/office/officeart/2005/8/layout/vList2"/>
    <dgm:cxn modelId="{7C4F2D4B-4E8B-4759-BEEF-FDC4E3D44A22}" srcId="{520F921F-94D4-4CC3-8ABF-C191364F95EC}" destId="{40146091-6CC4-48D5-9F51-D17EBB3C20FC}" srcOrd="1" destOrd="0" parTransId="{61C00ACF-BD92-4715-B4E1-28F5EE450E55}" sibTransId="{512A9259-1BE6-4B13-A3D0-543F8E887B08}"/>
    <dgm:cxn modelId="{C95EEFBC-57C6-4EA2-8837-2688BEB92F74}" srcId="{40146091-6CC4-48D5-9F51-D17EBB3C20FC}" destId="{C466BA55-B2C1-46B9-8C51-BD14DEBE3B5A}" srcOrd="0" destOrd="0" parTransId="{6C4E4679-0EA7-446A-85D6-FA8D5F14E6E6}" sibTransId="{7516718E-E8C4-4A94-85F7-0DF157F8A891}"/>
    <dgm:cxn modelId="{F6CAC0C3-4FB1-4DBC-9ADF-306C00EDF739}" type="presParOf" srcId="{38AF7883-74F4-4B1F-97DA-06100DD12888}" destId="{B2D27413-EAFA-447A-B01F-0030CB51BB76}" srcOrd="0" destOrd="0" presId="urn:microsoft.com/office/officeart/2005/8/layout/vList2"/>
    <dgm:cxn modelId="{F002AAEE-D459-4B02-BA2B-7D1ED76B8AF5}" type="presParOf" srcId="{38AF7883-74F4-4B1F-97DA-06100DD12888}" destId="{D2DCC680-CAD7-4CCB-88D2-25309B0876BF}" srcOrd="1" destOrd="0" presId="urn:microsoft.com/office/officeart/2005/8/layout/vList2"/>
    <dgm:cxn modelId="{FDD8C58E-0A6D-423B-89F7-ECBCDF32BDFC}" type="presParOf" srcId="{38AF7883-74F4-4B1F-97DA-06100DD12888}" destId="{E22ACF86-1E02-4B24-B163-A04C3A6D3FA7}" srcOrd="2" destOrd="0" presId="urn:microsoft.com/office/officeart/2005/8/layout/vList2"/>
    <dgm:cxn modelId="{0FC732BC-553F-4E9B-9110-237C9AB393F7}" type="presParOf" srcId="{38AF7883-74F4-4B1F-97DA-06100DD12888}" destId="{57344099-0EB3-4DD5-A1AC-786CBCF6E7D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9D092-5448-44CF-80F6-200E454764CF}" type="doc">
      <dgm:prSet loTypeId="urn:microsoft.com/office/officeart/2005/8/layout/vList6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A2C8BE0-EA5D-4FB4-AD2C-98D36295120C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chemeClr val="accent2"/>
              </a:solidFill>
              <a:latin typeface="Arial Narrow" pitchFamily="34" charset="0"/>
            </a:rPr>
            <a:t>Для вчителів-початківців</a:t>
          </a:r>
          <a:endParaRPr lang="ru-RU" b="1" dirty="0">
            <a:solidFill>
              <a:schemeClr val="accent2"/>
            </a:solidFill>
            <a:latin typeface="Arial Narrow" pitchFamily="34" charset="0"/>
          </a:endParaRPr>
        </a:p>
      </dgm:t>
    </dgm:pt>
    <dgm:pt modelId="{BD12222D-6F7E-45F4-8E67-C6BC94826F91}" type="parTrans" cxnId="{4E11CC0B-ACDB-47FA-AF97-348A397C19B2}">
      <dgm:prSet/>
      <dgm:spPr/>
      <dgm:t>
        <a:bodyPr/>
        <a:lstStyle/>
        <a:p>
          <a:endParaRPr lang="ru-RU"/>
        </a:p>
      </dgm:t>
    </dgm:pt>
    <dgm:pt modelId="{FE33338E-A7E8-41D1-8ABB-634EB38AFC27}" type="sibTrans" cxnId="{4E11CC0B-ACDB-47FA-AF97-348A397C19B2}">
      <dgm:prSet/>
      <dgm:spPr/>
      <dgm:t>
        <a:bodyPr/>
        <a:lstStyle/>
        <a:p>
          <a:endParaRPr lang="ru-RU"/>
        </a:p>
      </dgm:t>
    </dgm:pt>
    <dgm:pt modelId="{68A6FAB0-8C31-484B-B825-3AA9219A6C8A}">
      <dgm:prSet phldrT="[Текст]" phldr="1"/>
      <dgm:spPr/>
      <dgm:t>
        <a:bodyPr/>
        <a:lstStyle/>
        <a:p>
          <a:endParaRPr lang="ru-RU" dirty="0"/>
        </a:p>
      </dgm:t>
    </dgm:pt>
    <dgm:pt modelId="{49464B43-CDF2-457C-BEB1-E100F573B786}" type="parTrans" cxnId="{EDEF085B-44E0-44A6-BDEF-865E3F4E7351}">
      <dgm:prSet/>
      <dgm:spPr/>
      <dgm:t>
        <a:bodyPr/>
        <a:lstStyle/>
        <a:p>
          <a:endParaRPr lang="ru-RU"/>
        </a:p>
      </dgm:t>
    </dgm:pt>
    <dgm:pt modelId="{03620785-7235-43EC-8A5A-A48617A34953}" type="sibTrans" cxnId="{EDEF085B-44E0-44A6-BDEF-865E3F4E7351}">
      <dgm:prSet/>
      <dgm:spPr/>
      <dgm:t>
        <a:bodyPr/>
        <a:lstStyle/>
        <a:p>
          <a:endParaRPr lang="ru-RU"/>
        </a:p>
      </dgm:t>
    </dgm:pt>
    <dgm:pt modelId="{DCF05CDC-09CB-4848-891A-9897F4482078}">
      <dgm:prSet phldrT="[Текст]" phldr="1"/>
      <dgm:spPr/>
      <dgm:t>
        <a:bodyPr/>
        <a:lstStyle/>
        <a:p>
          <a:endParaRPr lang="ru-RU" dirty="0"/>
        </a:p>
      </dgm:t>
    </dgm:pt>
    <dgm:pt modelId="{E7653BA9-6F2B-472B-8845-8F7D53F1B507}" type="parTrans" cxnId="{A30752D2-B5B6-4E63-AF1A-5B42D344F0C8}">
      <dgm:prSet/>
      <dgm:spPr/>
      <dgm:t>
        <a:bodyPr/>
        <a:lstStyle/>
        <a:p>
          <a:endParaRPr lang="ru-RU"/>
        </a:p>
      </dgm:t>
    </dgm:pt>
    <dgm:pt modelId="{E7F3618C-3A82-4AF4-A7AF-BB0CD5DB4D70}" type="sibTrans" cxnId="{A30752D2-B5B6-4E63-AF1A-5B42D344F0C8}">
      <dgm:prSet/>
      <dgm:spPr/>
      <dgm:t>
        <a:bodyPr/>
        <a:lstStyle/>
        <a:p>
          <a:endParaRPr lang="ru-RU"/>
        </a:p>
      </dgm:t>
    </dgm:pt>
    <dgm:pt modelId="{7094BDAC-8F2B-4308-A393-FB560B8570EE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chemeClr val="accent2"/>
              </a:solidFill>
              <a:latin typeface="Arial Narrow" pitchFamily="34" charset="0"/>
            </a:rPr>
            <a:t>Для вчителів середнього рівня професійної підготовки</a:t>
          </a:r>
          <a:endParaRPr lang="ru-RU" b="1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591BC2BD-F9B0-45EB-AAAA-6B7676E3C575}" type="parTrans" cxnId="{C9458E86-F8F8-4CAE-BEF1-24264F66A098}">
      <dgm:prSet/>
      <dgm:spPr/>
      <dgm:t>
        <a:bodyPr/>
        <a:lstStyle/>
        <a:p>
          <a:endParaRPr lang="ru-RU"/>
        </a:p>
      </dgm:t>
    </dgm:pt>
    <dgm:pt modelId="{5427D947-9C8A-4B75-8EB4-A57B5EE75C15}" type="sibTrans" cxnId="{C9458E86-F8F8-4CAE-BEF1-24264F66A098}">
      <dgm:prSet/>
      <dgm:spPr/>
      <dgm:t>
        <a:bodyPr/>
        <a:lstStyle/>
        <a:p>
          <a:endParaRPr lang="ru-RU"/>
        </a:p>
      </dgm:t>
    </dgm:pt>
    <dgm:pt modelId="{90AB1BCB-69CA-4E21-BC7D-45BBD4EBFA13}">
      <dgm:prSet phldrT="[Текст]" phldr="1"/>
      <dgm:spPr/>
      <dgm:t>
        <a:bodyPr/>
        <a:lstStyle/>
        <a:p>
          <a:endParaRPr lang="ru-RU"/>
        </a:p>
      </dgm:t>
    </dgm:pt>
    <dgm:pt modelId="{CFC0C1C4-C874-41CF-837A-0DB723D7F90F}" type="parTrans" cxnId="{093EC1D0-F37E-4A0D-A7ED-F3FD3125F54A}">
      <dgm:prSet/>
      <dgm:spPr/>
      <dgm:t>
        <a:bodyPr/>
        <a:lstStyle/>
        <a:p>
          <a:endParaRPr lang="ru-RU"/>
        </a:p>
      </dgm:t>
    </dgm:pt>
    <dgm:pt modelId="{973A8810-F7D8-4F7E-A3CA-B51C4985BA19}" type="sibTrans" cxnId="{093EC1D0-F37E-4A0D-A7ED-F3FD3125F54A}">
      <dgm:prSet/>
      <dgm:spPr/>
      <dgm:t>
        <a:bodyPr/>
        <a:lstStyle/>
        <a:p>
          <a:endParaRPr lang="ru-RU"/>
        </a:p>
      </dgm:t>
    </dgm:pt>
    <dgm:pt modelId="{57DF31DA-5453-45C4-8680-6DD67BC76E3D}">
      <dgm:prSet phldrT="[Текст]" phldr="1"/>
      <dgm:spPr/>
      <dgm:t>
        <a:bodyPr/>
        <a:lstStyle/>
        <a:p>
          <a:endParaRPr lang="ru-RU"/>
        </a:p>
      </dgm:t>
    </dgm:pt>
    <dgm:pt modelId="{FE524A51-C64C-451B-B0C0-D9930BF1FA2E}" type="parTrans" cxnId="{B2EE4D30-323A-41B2-81A1-FC6D05C5B823}">
      <dgm:prSet/>
      <dgm:spPr/>
      <dgm:t>
        <a:bodyPr/>
        <a:lstStyle/>
        <a:p>
          <a:endParaRPr lang="ru-RU"/>
        </a:p>
      </dgm:t>
    </dgm:pt>
    <dgm:pt modelId="{526535CB-EB71-4C66-B8C5-D28B15C589CB}" type="sibTrans" cxnId="{B2EE4D30-323A-41B2-81A1-FC6D05C5B823}">
      <dgm:prSet/>
      <dgm:spPr/>
      <dgm:t>
        <a:bodyPr/>
        <a:lstStyle/>
        <a:p>
          <a:endParaRPr lang="ru-RU"/>
        </a:p>
      </dgm:t>
    </dgm:pt>
    <dgm:pt modelId="{B8B62634-BF22-4973-8FB8-0249AB0A559D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chemeClr val="accent2"/>
              </a:solidFill>
              <a:latin typeface="Arial Narrow" pitchFamily="34" charset="0"/>
            </a:rPr>
            <a:t>Для вчителів вищого рівня професійної підготовки</a:t>
          </a:r>
          <a:endParaRPr lang="ru-RU" b="1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5AA94EAC-12D0-4065-A090-FFAB191DFDF4}" type="parTrans" cxnId="{E938D42B-6A78-488A-85D1-0C0DDD7996A2}">
      <dgm:prSet/>
      <dgm:spPr/>
      <dgm:t>
        <a:bodyPr/>
        <a:lstStyle/>
        <a:p>
          <a:endParaRPr lang="ru-RU"/>
        </a:p>
      </dgm:t>
    </dgm:pt>
    <dgm:pt modelId="{EA40F644-9F63-4587-8126-3D3B21A93EEB}" type="sibTrans" cxnId="{E938D42B-6A78-488A-85D1-0C0DDD7996A2}">
      <dgm:prSet/>
      <dgm:spPr/>
      <dgm:t>
        <a:bodyPr/>
        <a:lstStyle/>
        <a:p>
          <a:endParaRPr lang="ru-RU"/>
        </a:p>
      </dgm:t>
    </dgm:pt>
    <dgm:pt modelId="{89BC5911-098A-4ACC-A940-0AB4809CB8FA}" type="pres">
      <dgm:prSet presAssocID="{E039D092-5448-44CF-80F6-200E454764C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5ACEC5-E79A-496A-A69E-BE51FB0A0022}" type="pres">
      <dgm:prSet presAssocID="{6A2C8BE0-EA5D-4FB4-AD2C-98D36295120C}" presName="linNode" presStyleCnt="0"/>
      <dgm:spPr/>
    </dgm:pt>
    <dgm:pt modelId="{B8F9565E-7965-4574-A402-E451C1735AC9}" type="pres">
      <dgm:prSet presAssocID="{6A2C8BE0-EA5D-4FB4-AD2C-98D36295120C}" presName="parentShp" presStyleLbl="node1" presStyleIdx="0" presStyleCnt="3" custScaleX="55172" custLinFactNeighborX="-1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81F11-5C79-41CA-BE9D-2EE8E23FC4B5}" type="pres">
      <dgm:prSet presAssocID="{6A2C8BE0-EA5D-4FB4-AD2C-98D36295120C}" presName="childShp" presStyleLbl="bgAccFollowNode1" presStyleIdx="0" presStyleCnt="3" custLinFactNeighborX="-23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941E4-3D4F-4C2E-A0D4-94E3A443C553}" type="pres">
      <dgm:prSet presAssocID="{FE33338E-A7E8-41D1-8ABB-634EB38AFC27}" presName="spacing" presStyleCnt="0"/>
      <dgm:spPr/>
    </dgm:pt>
    <dgm:pt modelId="{3875794C-A0C9-44AD-A646-8951BB3C801E}" type="pres">
      <dgm:prSet presAssocID="{7094BDAC-8F2B-4308-A393-FB560B8570EE}" presName="linNode" presStyleCnt="0"/>
      <dgm:spPr/>
    </dgm:pt>
    <dgm:pt modelId="{5ED1934A-26EF-41AA-9D02-2AEC97022788}" type="pres">
      <dgm:prSet presAssocID="{7094BDAC-8F2B-4308-A393-FB560B8570EE}" presName="parentShp" presStyleLbl="node1" presStyleIdx="1" presStyleCnt="3" custScaleX="55172" custLinFactNeighborX="-1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E613A-313E-4A51-9FFF-77D77AB89267}" type="pres">
      <dgm:prSet presAssocID="{7094BDAC-8F2B-4308-A393-FB560B8570EE}" presName="childShp" presStyleLbl="bgAccFollowNode1" presStyleIdx="1" presStyleCnt="3" custLinFactNeighborX="-23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498BE-F45B-4C0B-8CB8-3E5458E09970}" type="pres">
      <dgm:prSet presAssocID="{5427D947-9C8A-4B75-8EB4-A57B5EE75C15}" presName="spacing" presStyleCnt="0"/>
      <dgm:spPr/>
    </dgm:pt>
    <dgm:pt modelId="{A0CB0772-AB26-4DEA-8E9C-36909E5A7BAE}" type="pres">
      <dgm:prSet presAssocID="{B8B62634-BF22-4973-8FB8-0249AB0A559D}" presName="linNode" presStyleCnt="0"/>
      <dgm:spPr/>
    </dgm:pt>
    <dgm:pt modelId="{812F4171-A964-4489-BB9B-A81F4239FED1}" type="pres">
      <dgm:prSet presAssocID="{B8B62634-BF22-4973-8FB8-0249AB0A559D}" presName="parentShp" presStyleLbl="node1" presStyleIdx="2" presStyleCnt="3" custScaleX="73976" custLinFactNeighborX="-25" custLinFactNeighborY="-1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3F963-2AF9-4CE3-9B33-5FB425728B4C}" type="pres">
      <dgm:prSet presAssocID="{B8B62634-BF22-4973-8FB8-0249AB0A559D}" presName="childShp" presStyleLbl="bgAccFollowNode1" presStyleIdx="2" presStyleCnt="3" custScaleX="166667" custLinFactNeighborX="-2475">
        <dgm:presLayoutVars>
          <dgm:bulletEnabled val="1"/>
        </dgm:presLayoutVars>
      </dgm:prSet>
      <dgm:spPr/>
    </dgm:pt>
  </dgm:ptLst>
  <dgm:cxnLst>
    <dgm:cxn modelId="{6B41A519-23D3-4682-955B-0F850A7DC207}" type="presOf" srcId="{E039D092-5448-44CF-80F6-200E454764CF}" destId="{89BC5911-098A-4ACC-A940-0AB4809CB8FA}" srcOrd="0" destOrd="0" presId="urn:microsoft.com/office/officeart/2005/8/layout/vList6"/>
    <dgm:cxn modelId="{B6090624-4209-4C8B-B229-FC315C9CF77E}" type="presOf" srcId="{90AB1BCB-69CA-4E21-BC7D-45BBD4EBFA13}" destId="{C81E613A-313E-4A51-9FFF-77D77AB89267}" srcOrd="0" destOrd="0" presId="urn:microsoft.com/office/officeart/2005/8/layout/vList6"/>
    <dgm:cxn modelId="{093EC1D0-F37E-4A0D-A7ED-F3FD3125F54A}" srcId="{7094BDAC-8F2B-4308-A393-FB560B8570EE}" destId="{90AB1BCB-69CA-4E21-BC7D-45BBD4EBFA13}" srcOrd="0" destOrd="0" parTransId="{CFC0C1C4-C874-41CF-837A-0DB723D7F90F}" sibTransId="{973A8810-F7D8-4F7E-A3CA-B51C4985BA19}"/>
    <dgm:cxn modelId="{C9458E86-F8F8-4CAE-BEF1-24264F66A098}" srcId="{E039D092-5448-44CF-80F6-200E454764CF}" destId="{7094BDAC-8F2B-4308-A393-FB560B8570EE}" srcOrd="1" destOrd="0" parTransId="{591BC2BD-F9B0-45EB-AAAA-6B7676E3C575}" sibTransId="{5427D947-9C8A-4B75-8EB4-A57B5EE75C15}"/>
    <dgm:cxn modelId="{B2EE4D30-323A-41B2-81A1-FC6D05C5B823}" srcId="{7094BDAC-8F2B-4308-A393-FB560B8570EE}" destId="{57DF31DA-5453-45C4-8680-6DD67BC76E3D}" srcOrd="1" destOrd="0" parTransId="{FE524A51-C64C-451B-B0C0-D9930BF1FA2E}" sibTransId="{526535CB-EB71-4C66-B8C5-D28B15C589CB}"/>
    <dgm:cxn modelId="{485FB64A-4703-40C7-8F3B-56071D673612}" type="presOf" srcId="{68A6FAB0-8C31-484B-B825-3AA9219A6C8A}" destId="{1BE81F11-5C79-41CA-BE9D-2EE8E23FC4B5}" srcOrd="0" destOrd="0" presId="urn:microsoft.com/office/officeart/2005/8/layout/vList6"/>
    <dgm:cxn modelId="{D2D4C1C1-A7DB-4008-9BB1-3632DA88D464}" type="presOf" srcId="{B8B62634-BF22-4973-8FB8-0249AB0A559D}" destId="{812F4171-A964-4489-BB9B-A81F4239FED1}" srcOrd="0" destOrd="0" presId="urn:microsoft.com/office/officeart/2005/8/layout/vList6"/>
    <dgm:cxn modelId="{0050717B-E1BF-4BB2-8284-899703C58667}" type="presOf" srcId="{DCF05CDC-09CB-4848-891A-9897F4482078}" destId="{1BE81F11-5C79-41CA-BE9D-2EE8E23FC4B5}" srcOrd="0" destOrd="1" presId="urn:microsoft.com/office/officeart/2005/8/layout/vList6"/>
    <dgm:cxn modelId="{C0DDB7F9-1598-4943-B838-F27051E47E3C}" type="presOf" srcId="{57DF31DA-5453-45C4-8680-6DD67BC76E3D}" destId="{C81E613A-313E-4A51-9FFF-77D77AB89267}" srcOrd="0" destOrd="1" presId="urn:microsoft.com/office/officeart/2005/8/layout/vList6"/>
    <dgm:cxn modelId="{E938D42B-6A78-488A-85D1-0C0DDD7996A2}" srcId="{E039D092-5448-44CF-80F6-200E454764CF}" destId="{B8B62634-BF22-4973-8FB8-0249AB0A559D}" srcOrd="2" destOrd="0" parTransId="{5AA94EAC-12D0-4065-A090-FFAB191DFDF4}" sibTransId="{EA40F644-9F63-4587-8126-3D3B21A93EEB}"/>
    <dgm:cxn modelId="{01680968-F366-435D-93FF-E417223F560E}" type="presOf" srcId="{7094BDAC-8F2B-4308-A393-FB560B8570EE}" destId="{5ED1934A-26EF-41AA-9D02-2AEC97022788}" srcOrd="0" destOrd="0" presId="urn:microsoft.com/office/officeart/2005/8/layout/vList6"/>
    <dgm:cxn modelId="{4E11CC0B-ACDB-47FA-AF97-348A397C19B2}" srcId="{E039D092-5448-44CF-80F6-200E454764CF}" destId="{6A2C8BE0-EA5D-4FB4-AD2C-98D36295120C}" srcOrd="0" destOrd="0" parTransId="{BD12222D-6F7E-45F4-8E67-C6BC94826F91}" sibTransId="{FE33338E-A7E8-41D1-8ABB-634EB38AFC27}"/>
    <dgm:cxn modelId="{A30752D2-B5B6-4E63-AF1A-5B42D344F0C8}" srcId="{6A2C8BE0-EA5D-4FB4-AD2C-98D36295120C}" destId="{DCF05CDC-09CB-4848-891A-9897F4482078}" srcOrd="1" destOrd="0" parTransId="{E7653BA9-6F2B-472B-8845-8F7D53F1B507}" sibTransId="{E7F3618C-3A82-4AF4-A7AF-BB0CD5DB4D70}"/>
    <dgm:cxn modelId="{EDEF085B-44E0-44A6-BDEF-865E3F4E7351}" srcId="{6A2C8BE0-EA5D-4FB4-AD2C-98D36295120C}" destId="{68A6FAB0-8C31-484B-B825-3AA9219A6C8A}" srcOrd="0" destOrd="0" parTransId="{49464B43-CDF2-457C-BEB1-E100F573B786}" sibTransId="{03620785-7235-43EC-8A5A-A48617A34953}"/>
    <dgm:cxn modelId="{906BB62F-693C-4915-A1F1-CCEAC6C876F0}" type="presOf" srcId="{6A2C8BE0-EA5D-4FB4-AD2C-98D36295120C}" destId="{B8F9565E-7965-4574-A402-E451C1735AC9}" srcOrd="0" destOrd="0" presId="urn:microsoft.com/office/officeart/2005/8/layout/vList6"/>
    <dgm:cxn modelId="{41B52F1E-9161-44C0-AF6D-0545E4AEE837}" type="presParOf" srcId="{89BC5911-098A-4ACC-A940-0AB4809CB8FA}" destId="{245ACEC5-E79A-496A-A69E-BE51FB0A0022}" srcOrd="0" destOrd="0" presId="urn:microsoft.com/office/officeart/2005/8/layout/vList6"/>
    <dgm:cxn modelId="{0A8CD996-6999-4404-9B5C-2CB030F5B293}" type="presParOf" srcId="{245ACEC5-E79A-496A-A69E-BE51FB0A0022}" destId="{B8F9565E-7965-4574-A402-E451C1735AC9}" srcOrd="0" destOrd="0" presId="urn:microsoft.com/office/officeart/2005/8/layout/vList6"/>
    <dgm:cxn modelId="{9281E321-939A-4074-81F2-95945B3BC6C6}" type="presParOf" srcId="{245ACEC5-E79A-496A-A69E-BE51FB0A0022}" destId="{1BE81F11-5C79-41CA-BE9D-2EE8E23FC4B5}" srcOrd="1" destOrd="0" presId="urn:microsoft.com/office/officeart/2005/8/layout/vList6"/>
    <dgm:cxn modelId="{4A02E87C-B01B-476C-81C2-628B5A888AD6}" type="presParOf" srcId="{89BC5911-098A-4ACC-A940-0AB4809CB8FA}" destId="{2FB941E4-3D4F-4C2E-A0D4-94E3A443C553}" srcOrd="1" destOrd="0" presId="urn:microsoft.com/office/officeart/2005/8/layout/vList6"/>
    <dgm:cxn modelId="{71D2EDAB-8B2E-4102-90ED-2FDF2A4DD57A}" type="presParOf" srcId="{89BC5911-098A-4ACC-A940-0AB4809CB8FA}" destId="{3875794C-A0C9-44AD-A646-8951BB3C801E}" srcOrd="2" destOrd="0" presId="urn:microsoft.com/office/officeart/2005/8/layout/vList6"/>
    <dgm:cxn modelId="{D3095B10-2B05-49EA-B1FB-C604D0304EF1}" type="presParOf" srcId="{3875794C-A0C9-44AD-A646-8951BB3C801E}" destId="{5ED1934A-26EF-41AA-9D02-2AEC97022788}" srcOrd="0" destOrd="0" presId="urn:microsoft.com/office/officeart/2005/8/layout/vList6"/>
    <dgm:cxn modelId="{CF9ED56E-F1F5-4639-981C-6007744BABEE}" type="presParOf" srcId="{3875794C-A0C9-44AD-A646-8951BB3C801E}" destId="{C81E613A-313E-4A51-9FFF-77D77AB89267}" srcOrd="1" destOrd="0" presId="urn:microsoft.com/office/officeart/2005/8/layout/vList6"/>
    <dgm:cxn modelId="{3F613D9B-0D50-4524-BD86-FD3F4F086170}" type="presParOf" srcId="{89BC5911-098A-4ACC-A940-0AB4809CB8FA}" destId="{74B498BE-F45B-4C0B-8CB8-3E5458E09970}" srcOrd="3" destOrd="0" presId="urn:microsoft.com/office/officeart/2005/8/layout/vList6"/>
    <dgm:cxn modelId="{AC685F28-5A65-49AA-A193-AFB8F427671D}" type="presParOf" srcId="{89BC5911-098A-4ACC-A940-0AB4809CB8FA}" destId="{A0CB0772-AB26-4DEA-8E9C-36909E5A7BAE}" srcOrd="4" destOrd="0" presId="urn:microsoft.com/office/officeart/2005/8/layout/vList6"/>
    <dgm:cxn modelId="{BB12F60A-4308-4B8E-AA64-8EE80D782078}" type="presParOf" srcId="{A0CB0772-AB26-4DEA-8E9C-36909E5A7BAE}" destId="{812F4171-A964-4489-BB9B-A81F4239FED1}" srcOrd="0" destOrd="0" presId="urn:microsoft.com/office/officeart/2005/8/layout/vList6"/>
    <dgm:cxn modelId="{3A7F94BA-EFB3-43A7-9782-3AFB8877EFEB}" type="presParOf" srcId="{A0CB0772-AB26-4DEA-8E9C-36909E5A7BAE}" destId="{4A03F963-2AF9-4CE3-9B33-5FB425728B4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0004DF-0402-46BB-9E66-F6EF2837257B}" type="doc">
      <dgm:prSet loTypeId="urn:microsoft.com/office/officeart/2005/8/layout/lProcess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52047D2F-CCF0-433A-949A-BF8ECEE1A370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endParaRPr lang="ru-RU" i="0" dirty="0">
            <a:latin typeface="Arial Narrow" pitchFamily="34" charset="0"/>
          </a:endParaRPr>
        </a:p>
      </dgm:t>
    </dgm:pt>
    <dgm:pt modelId="{C4509D68-D678-47D1-9885-BEF999244218}" type="parTrans" cxnId="{54298879-1124-4E76-B96D-3E8C9653E559}">
      <dgm:prSet/>
      <dgm:spPr/>
      <dgm:t>
        <a:bodyPr/>
        <a:lstStyle/>
        <a:p>
          <a:endParaRPr lang="ru-RU"/>
        </a:p>
      </dgm:t>
    </dgm:pt>
    <dgm:pt modelId="{9EA71871-D795-49D1-BDA4-33180C08EB15}" type="sibTrans" cxnId="{54298879-1124-4E76-B96D-3E8C9653E559}">
      <dgm:prSet/>
      <dgm:spPr/>
      <dgm:t>
        <a:bodyPr/>
        <a:lstStyle/>
        <a:p>
          <a:endParaRPr lang="ru-RU"/>
        </a:p>
      </dgm:t>
    </dgm:pt>
    <dgm:pt modelId="{1FC7878E-8A3C-4C63-B581-10B59107A2E6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b="0" dirty="0" smtClean="0">
              <a:solidFill>
                <a:schemeClr val="accent2"/>
              </a:solidFill>
              <a:latin typeface="Arial Narrow" pitchFamily="34" charset="0"/>
            </a:rPr>
            <a:t>Сукупність професійно-значущих особистісних якостей вчителя</a:t>
          </a:r>
          <a:endParaRPr lang="ru-RU" sz="2000" b="0" dirty="0">
            <a:solidFill>
              <a:schemeClr val="accent2"/>
            </a:solidFill>
            <a:latin typeface="Arial Narrow" pitchFamily="34" charset="0"/>
          </a:endParaRPr>
        </a:p>
      </dgm:t>
    </dgm:pt>
    <dgm:pt modelId="{565C2993-7D0D-4F6D-B043-916415E684F6}" type="parTrans" cxnId="{A06DB662-476C-42D8-8CC6-CA67E0F6B523}">
      <dgm:prSet/>
      <dgm:spPr/>
      <dgm:t>
        <a:bodyPr/>
        <a:lstStyle/>
        <a:p>
          <a:endParaRPr lang="ru-RU"/>
        </a:p>
      </dgm:t>
    </dgm:pt>
    <dgm:pt modelId="{32E8A0CD-A1C7-4018-9299-194B9D8DD8E7}" type="sibTrans" cxnId="{A06DB662-476C-42D8-8CC6-CA67E0F6B523}">
      <dgm:prSet/>
      <dgm:spPr/>
      <dgm:t>
        <a:bodyPr/>
        <a:lstStyle/>
        <a:p>
          <a:endParaRPr lang="ru-RU"/>
        </a:p>
      </dgm:t>
    </dgm:pt>
    <dgm:pt modelId="{0E58E7FE-F2CC-4FE6-A23F-D9488E60D2C6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Професійні риси особистості вчителя, індивідуальний стиль його діяльності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CB8E372B-6C14-4234-9C10-76B316F32B07}" type="parTrans" cxnId="{89F5C590-4BCD-4A52-8DF8-570879D836D9}">
      <dgm:prSet/>
      <dgm:spPr/>
      <dgm:t>
        <a:bodyPr/>
        <a:lstStyle/>
        <a:p>
          <a:endParaRPr lang="ru-RU"/>
        </a:p>
      </dgm:t>
    </dgm:pt>
    <dgm:pt modelId="{67FD861F-E68F-45D5-842E-7023CB82F48E}" type="sibTrans" cxnId="{89F5C590-4BCD-4A52-8DF8-570879D836D9}">
      <dgm:prSet/>
      <dgm:spPr/>
      <dgm:t>
        <a:bodyPr/>
        <a:lstStyle/>
        <a:p>
          <a:endParaRPr lang="ru-RU"/>
        </a:p>
      </dgm:t>
    </dgm:pt>
    <dgm:pt modelId="{7E08D05C-6B10-44FE-A98B-3649804AED18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600" b="1" i="0" kern="1200" dirty="0" smtClean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solidFill>
              <a:srgbClr val="FF0000"/>
            </a:solidFill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  <a:latin typeface="Arial Narrow" pitchFamily="34" charset="0"/>
            <a:ea typeface="+mn-ea"/>
            <a:cs typeface="+mn-cs"/>
          </a:endParaRPr>
        </a:p>
      </dgm:t>
    </dgm:pt>
    <dgm:pt modelId="{5BC59904-77C8-4A81-B9A3-BE77102430EF}" type="parTrans" cxnId="{C30D8C97-524F-4BCE-AABF-4A632919BB4F}">
      <dgm:prSet/>
      <dgm:spPr/>
      <dgm:t>
        <a:bodyPr/>
        <a:lstStyle/>
        <a:p>
          <a:endParaRPr lang="ru-RU"/>
        </a:p>
      </dgm:t>
    </dgm:pt>
    <dgm:pt modelId="{4916F3D9-A06C-4AAA-9B1A-767644243FCE}" type="sibTrans" cxnId="{C30D8C97-524F-4BCE-AABF-4A632919BB4F}">
      <dgm:prSet/>
      <dgm:spPr/>
      <dgm:t>
        <a:bodyPr/>
        <a:lstStyle/>
        <a:p>
          <a:endParaRPr lang="ru-RU"/>
        </a:p>
      </dgm:t>
    </dgm:pt>
    <dgm:pt modelId="{A2A1FD83-EB99-44B7-9499-B50B6A26E754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Рівень професійної компетентності педагога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A501F0ED-57E6-4800-A72B-1BEEE932F00C}" type="parTrans" cxnId="{AA0F3030-6D49-4C7C-A63D-B4E58F717141}">
      <dgm:prSet/>
      <dgm:spPr/>
      <dgm:t>
        <a:bodyPr/>
        <a:lstStyle/>
        <a:p>
          <a:endParaRPr lang="ru-RU"/>
        </a:p>
      </dgm:t>
    </dgm:pt>
    <dgm:pt modelId="{420D747D-3960-41B0-B998-73871F299585}" type="sibTrans" cxnId="{AA0F3030-6D49-4C7C-A63D-B4E58F717141}">
      <dgm:prSet/>
      <dgm:spPr/>
      <dgm:t>
        <a:bodyPr/>
        <a:lstStyle/>
        <a:p>
          <a:endParaRPr lang="ru-RU"/>
        </a:p>
      </dgm:t>
    </dgm:pt>
    <dgm:pt modelId="{BFA9F109-8C0C-4486-8B57-3DFA202E0790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Гуманістична спрямованість, рівень психологічної підготовки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304020E6-8311-4613-A4C9-7D60AB535C5A}" type="parTrans" cxnId="{53A507A9-EBA3-4C0A-9C51-FDB0F43678B6}">
      <dgm:prSet/>
      <dgm:spPr/>
      <dgm:t>
        <a:bodyPr/>
        <a:lstStyle/>
        <a:p>
          <a:endParaRPr lang="ru-RU"/>
        </a:p>
      </dgm:t>
    </dgm:pt>
    <dgm:pt modelId="{1499BBA8-7605-4CED-8987-F43E58EF96D5}" type="sibTrans" cxnId="{53A507A9-EBA3-4C0A-9C51-FDB0F43678B6}">
      <dgm:prSet/>
      <dgm:spPr/>
      <dgm:t>
        <a:bodyPr/>
        <a:lstStyle/>
        <a:p>
          <a:endParaRPr lang="ru-RU"/>
        </a:p>
      </dgm:t>
    </dgm:pt>
    <dgm:pt modelId="{0A64942F-7DA4-465E-87CF-C20E3EEE3EE1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i="0" dirty="0" smtClean="0">
            <a:latin typeface="Arial Narrow" pitchFamily="34" charset="0"/>
          </a:endParaRPr>
        </a:p>
      </dgm:t>
    </dgm:pt>
    <dgm:pt modelId="{1B44B912-EF79-453F-A320-C3EB0AA877ED}" type="parTrans" cxnId="{25FA7088-1B62-4698-9CA9-1910FBF295A6}">
      <dgm:prSet/>
      <dgm:spPr/>
      <dgm:t>
        <a:bodyPr/>
        <a:lstStyle/>
        <a:p>
          <a:endParaRPr lang="ru-RU"/>
        </a:p>
      </dgm:t>
    </dgm:pt>
    <dgm:pt modelId="{A8F8D86E-39FB-484A-A042-6D98BD66F4E4}" type="sibTrans" cxnId="{25FA7088-1B62-4698-9CA9-1910FBF295A6}">
      <dgm:prSet/>
      <dgm:spPr/>
      <dgm:t>
        <a:bodyPr/>
        <a:lstStyle/>
        <a:p>
          <a:endParaRPr lang="ru-RU"/>
        </a:p>
      </dgm:t>
    </dgm:pt>
    <dgm:pt modelId="{3C324062-76E4-4FAB-96D9-36F99C78EB89}">
      <dgm:prSet phldrT="[Текст]" custT="1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Прогноз можливих майбутніх професійних станів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ED6B51C0-4ABE-450D-8569-4F4A0D5CC95D}" type="parTrans" cxnId="{BC7D5B88-C80A-4C75-AF37-E45F54C2A1EE}">
      <dgm:prSet/>
      <dgm:spPr/>
      <dgm:t>
        <a:bodyPr/>
        <a:lstStyle/>
        <a:p>
          <a:endParaRPr lang="ru-RU"/>
        </a:p>
      </dgm:t>
    </dgm:pt>
    <dgm:pt modelId="{B111E143-D53C-42A3-9F8E-6AE94F54A332}" type="sibTrans" cxnId="{BC7D5B88-C80A-4C75-AF37-E45F54C2A1EE}">
      <dgm:prSet/>
      <dgm:spPr/>
      <dgm:t>
        <a:bodyPr/>
        <a:lstStyle/>
        <a:p>
          <a:endParaRPr lang="ru-RU"/>
        </a:p>
      </dgm:t>
    </dgm:pt>
    <dgm:pt modelId="{80D88C3E-ABFF-4DF9-89CF-B797BF08A381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Визначення стратегії саморозвитку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8429B830-68F5-4E91-925D-47EA1B553F50}" type="parTrans" cxnId="{7F5F2905-8DC4-4EC4-A436-42125FA284EC}">
      <dgm:prSet/>
      <dgm:spPr/>
      <dgm:t>
        <a:bodyPr/>
        <a:lstStyle/>
        <a:p>
          <a:endParaRPr lang="ru-RU"/>
        </a:p>
      </dgm:t>
    </dgm:pt>
    <dgm:pt modelId="{470EF4C1-7DB5-4747-A383-BC6F57A86AD7}" type="sibTrans" cxnId="{7F5F2905-8DC4-4EC4-A436-42125FA284EC}">
      <dgm:prSet/>
      <dgm:spPr/>
      <dgm:t>
        <a:bodyPr/>
        <a:lstStyle/>
        <a:p>
          <a:endParaRPr lang="ru-RU"/>
        </a:p>
      </dgm:t>
    </dgm:pt>
    <dgm:pt modelId="{63E28867-E566-4D20-BD30-92110DA8950E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Інноваційні елементи особистого досвіду вчителя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08EB2D33-0C22-435D-ADDC-A369E0CBA7E3}" type="parTrans" cxnId="{7DB27B85-8E59-4983-A11B-212C4577F505}">
      <dgm:prSet/>
      <dgm:spPr/>
      <dgm:t>
        <a:bodyPr/>
        <a:lstStyle/>
        <a:p>
          <a:endParaRPr lang="ru-RU"/>
        </a:p>
      </dgm:t>
    </dgm:pt>
    <dgm:pt modelId="{595DD5AD-D188-4D9D-AC03-B367CB3C7D9C}" type="sibTrans" cxnId="{7DB27B85-8E59-4983-A11B-212C4577F505}">
      <dgm:prSet/>
      <dgm:spPr/>
      <dgm:t>
        <a:bodyPr/>
        <a:lstStyle/>
        <a:p>
          <a:endParaRPr lang="ru-RU"/>
        </a:p>
      </dgm:t>
    </dgm:pt>
    <dgm:pt modelId="{318A85D1-DE5E-4075-AA5F-41AFC312A72D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Рівень творчої активності; індивідуальна система педагогічної діяльності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62B6074B-335E-405E-AB9C-C9D5C66A7C9A}" type="parTrans" cxnId="{38043573-D281-4801-9004-6B845FBA1DA1}">
      <dgm:prSet/>
      <dgm:spPr/>
      <dgm:t>
        <a:bodyPr/>
        <a:lstStyle/>
        <a:p>
          <a:endParaRPr lang="ru-RU"/>
        </a:p>
      </dgm:t>
    </dgm:pt>
    <dgm:pt modelId="{BDEDF164-1466-435C-941B-70A4D7D1653D}" type="sibTrans" cxnId="{38043573-D281-4801-9004-6B845FBA1DA1}">
      <dgm:prSet/>
      <dgm:spPr/>
      <dgm:t>
        <a:bodyPr/>
        <a:lstStyle/>
        <a:p>
          <a:endParaRPr lang="ru-RU"/>
        </a:p>
      </dgm:t>
    </dgm:pt>
    <dgm:pt modelId="{372D02A8-48CA-44F6-BEFA-EFFA8D9E2FE5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r>
            <a:rPr lang="uk-UA" sz="2000" dirty="0" smtClean="0">
              <a:solidFill>
                <a:schemeClr val="accent2"/>
              </a:solidFill>
              <a:latin typeface="Arial Narrow" pitchFamily="34" charset="0"/>
            </a:rPr>
            <a:t>Визначення стратегії відпрацювання власної методики викладання</a:t>
          </a:r>
          <a:endParaRPr lang="ru-RU" sz="2000" dirty="0" smtClean="0">
            <a:solidFill>
              <a:schemeClr val="accent2"/>
            </a:solidFill>
            <a:latin typeface="Arial Narrow" pitchFamily="34" charset="0"/>
          </a:endParaRPr>
        </a:p>
      </dgm:t>
    </dgm:pt>
    <dgm:pt modelId="{2DE5F275-9F45-4AF2-BE7E-8877F85FFC3B}" type="parTrans" cxnId="{99D55F7C-DBD2-47DE-9D29-1E5343BD1EAB}">
      <dgm:prSet/>
      <dgm:spPr/>
      <dgm:t>
        <a:bodyPr/>
        <a:lstStyle/>
        <a:p>
          <a:endParaRPr lang="ru-RU"/>
        </a:p>
      </dgm:t>
    </dgm:pt>
    <dgm:pt modelId="{DAEF92A6-71D0-4509-8FA2-1670E122C2D0}" type="sibTrans" cxnId="{99D55F7C-DBD2-47DE-9D29-1E5343BD1EAB}">
      <dgm:prSet/>
      <dgm:spPr/>
      <dgm:t>
        <a:bodyPr/>
        <a:lstStyle/>
        <a:p>
          <a:endParaRPr lang="ru-RU"/>
        </a:p>
      </dgm:t>
    </dgm:pt>
    <dgm:pt modelId="{B59D7A01-5116-4B9D-A24B-8CC544598B3A}" type="pres">
      <dgm:prSet presAssocID="{360004DF-0402-46BB-9E66-F6EF2837257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C696EF-0900-4276-8E02-EA729A6117F9}" type="pres">
      <dgm:prSet presAssocID="{52047D2F-CCF0-433A-949A-BF8ECEE1A370}" presName="compNode" presStyleCnt="0"/>
      <dgm:spPr/>
    </dgm:pt>
    <dgm:pt modelId="{628D9464-F8B7-4DB5-8A28-2E74F8E39A2A}" type="pres">
      <dgm:prSet presAssocID="{52047D2F-CCF0-433A-949A-BF8ECEE1A370}" presName="aNode" presStyleLbl="bgShp" presStyleIdx="0" presStyleCnt="3"/>
      <dgm:spPr/>
      <dgm:t>
        <a:bodyPr/>
        <a:lstStyle/>
        <a:p>
          <a:endParaRPr lang="ru-RU"/>
        </a:p>
      </dgm:t>
    </dgm:pt>
    <dgm:pt modelId="{2015D0D6-84CA-4188-ACFB-03CD262D5CC4}" type="pres">
      <dgm:prSet presAssocID="{52047D2F-CCF0-433A-949A-BF8ECEE1A370}" presName="textNode" presStyleLbl="bgShp" presStyleIdx="0" presStyleCnt="3"/>
      <dgm:spPr/>
      <dgm:t>
        <a:bodyPr/>
        <a:lstStyle/>
        <a:p>
          <a:endParaRPr lang="ru-RU"/>
        </a:p>
      </dgm:t>
    </dgm:pt>
    <dgm:pt modelId="{9EAC9B32-9DD3-4FF9-8D14-20886E0B8A8D}" type="pres">
      <dgm:prSet presAssocID="{52047D2F-CCF0-433A-949A-BF8ECEE1A370}" presName="compChildNode" presStyleCnt="0"/>
      <dgm:spPr/>
    </dgm:pt>
    <dgm:pt modelId="{D37CB8FC-B2B8-4BE9-8585-2BC8B7DA176B}" type="pres">
      <dgm:prSet presAssocID="{52047D2F-CCF0-433A-949A-BF8ECEE1A370}" presName="theInnerList" presStyleCnt="0"/>
      <dgm:spPr/>
    </dgm:pt>
    <dgm:pt modelId="{8304F318-CBF5-4D2F-BF73-9B8EC1452B84}" type="pres">
      <dgm:prSet presAssocID="{1FC7878E-8A3C-4C63-B581-10B59107A2E6}" presName="childNode" presStyleLbl="node1" presStyleIdx="0" presStyleCnt="9" custScaleX="118326" custScaleY="859531" custLinFactY="-334120" custLinFactNeighborX="-1788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B870F-C572-43F4-A443-F3FE1C68074C}" type="pres">
      <dgm:prSet presAssocID="{1FC7878E-8A3C-4C63-B581-10B59107A2E6}" presName="aSpace2" presStyleCnt="0"/>
      <dgm:spPr/>
    </dgm:pt>
    <dgm:pt modelId="{FDF634F2-5395-4BB5-B844-39F21B2A5B41}" type="pres">
      <dgm:prSet presAssocID="{0E58E7FE-F2CC-4FE6-A23F-D9488E60D2C6}" presName="childNode" presStyleLbl="node1" presStyleIdx="1" presStyleCnt="9" custScaleX="128744" custScaleY="1095165" custLinFactY="-200829" custLinFactNeighborX="-11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DE79D-0B16-403A-8F6E-FF07B881F6A4}" type="pres">
      <dgm:prSet presAssocID="{0E58E7FE-F2CC-4FE6-A23F-D9488E60D2C6}" presName="aSpace2" presStyleCnt="0"/>
      <dgm:spPr/>
    </dgm:pt>
    <dgm:pt modelId="{3C92BA3F-30B6-4785-A529-C1E82EDC4BAB}" type="pres">
      <dgm:prSet presAssocID="{63E28867-E566-4D20-BD30-92110DA8950E}" presName="childNode" presStyleLbl="node1" presStyleIdx="2" presStyleCnt="9" custScaleX="125492" custScaleY="654007" custLinFactY="5321" custLinFactNeighborX="-16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AD411-1257-4932-B239-2B2C26C17377}" type="pres">
      <dgm:prSet presAssocID="{52047D2F-CCF0-433A-949A-BF8ECEE1A370}" presName="aSpace" presStyleCnt="0"/>
      <dgm:spPr/>
    </dgm:pt>
    <dgm:pt modelId="{F9D958FB-2D96-459C-A83B-B47F2A54AB8A}" type="pres">
      <dgm:prSet presAssocID="{7E08D05C-6B10-44FE-A98B-3649804AED18}" presName="compNode" presStyleCnt="0"/>
      <dgm:spPr/>
    </dgm:pt>
    <dgm:pt modelId="{481EF747-37DD-4A1A-B2D6-B0A7D7C90D32}" type="pres">
      <dgm:prSet presAssocID="{7E08D05C-6B10-44FE-A98B-3649804AED18}" presName="aNode" presStyleLbl="bgShp" presStyleIdx="1" presStyleCnt="3"/>
      <dgm:spPr/>
      <dgm:t>
        <a:bodyPr/>
        <a:lstStyle/>
        <a:p>
          <a:endParaRPr lang="ru-RU"/>
        </a:p>
      </dgm:t>
    </dgm:pt>
    <dgm:pt modelId="{E7148FFB-E00E-431F-818D-5F00108D318D}" type="pres">
      <dgm:prSet presAssocID="{7E08D05C-6B10-44FE-A98B-3649804AED18}" presName="textNode" presStyleLbl="bgShp" presStyleIdx="1" presStyleCnt="3"/>
      <dgm:spPr/>
      <dgm:t>
        <a:bodyPr/>
        <a:lstStyle/>
        <a:p>
          <a:endParaRPr lang="ru-RU"/>
        </a:p>
      </dgm:t>
    </dgm:pt>
    <dgm:pt modelId="{4691C304-6C7C-4CC2-AFB9-DA04F8198F1C}" type="pres">
      <dgm:prSet presAssocID="{7E08D05C-6B10-44FE-A98B-3649804AED18}" presName="compChildNode" presStyleCnt="0"/>
      <dgm:spPr/>
    </dgm:pt>
    <dgm:pt modelId="{91ECC887-2832-44C2-9AC3-ADFB4495CDD6}" type="pres">
      <dgm:prSet presAssocID="{7E08D05C-6B10-44FE-A98B-3649804AED18}" presName="theInnerList" presStyleCnt="0"/>
      <dgm:spPr/>
    </dgm:pt>
    <dgm:pt modelId="{48A452A6-F82D-4EB1-AFD6-6DAB73F7801E}" type="pres">
      <dgm:prSet presAssocID="{A2A1FD83-EB99-44B7-9499-B50B6A26E754}" presName="childNode" presStyleLbl="node1" presStyleIdx="3" presStyleCnt="9" custScaleX="118804" custScaleY="364308" custLinFactY="-104475" custLinFactNeighborX="-3427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37B22-BCEE-485F-8A15-6B4717FAF62A}" type="pres">
      <dgm:prSet presAssocID="{A2A1FD83-EB99-44B7-9499-B50B6A26E754}" presName="aSpace2" presStyleCnt="0"/>
      <dgm:spPr/>
    </dgm:pt>
    <dgm:pt modelId="{B24DAF79-CE1E-4201-95B7-30BE707C6B59}" type="pres">
      <dgm:prSet presAssocID="{BFA9F109-8C0C-4486-8B57-3DFA202E0790}" presName="childNode" presStyleLbl="node1" presStyleIdx="4" presStyleCnt="9" custScaleX="123917" custScaleY="473071" custLinFactY="-54780" custLinFactNeighborX="-287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05023-7A7B-48A7-B13B-0B573AB927F1}" type="pres">
      <dgm:prSet presAssocID="{BFA9F109-8C0C-4486-8B57-3DFA202E0790}" presName="aSpace2" presStyleCnt="0"/>
      <dgm:spPr/>
    </dgm:pt>
    <dgm:pt modelId="{E3B4F50A-AE45-4A84-9CBE-5189A1B70C9F}" type="pres">
      <dgm:prSet presAssocID="{318A85D1-DE5E-4075-AA5F-41AFC312A72D}" presName="childNode" presStyleLbl="node1" presStyleIdx="5" presStyleCnt="9" custScaleX="126546" custScaleY="538336" custLinFactY="20892" custLinFactNeighborX="-376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E8720-E8AD-47B6-AE18-7A17445BAE27}" type="pres">
      <dgm:prSet presAssocID="{7E08D05C-6B10-44FE-A98B-3649804AED18}" presName="aSpace" presStyleCnt="0"/>
      <dgm:spPr/>
    </dgm:pt>
    <dgm:pt modelId="{1C532ED5-5798-42BF-ADB0-FEDA7402BDCD}" type="pres">
      <dgm:prSet presAssocID="{0A64942F-7DA4-465E-87CF-C20E3EEE3EE1}" presName="compNode" presStyleCnt="0"/>
      <dgm:spPr/>
    </dgm:pt>
    <dgm:pt modelId="{5810504A-A489-4019-A4EE-B702CD2277F3}" type="pres">
      <dgm:prSet presAssocID="{0A64942F-7DA4-465E-87CF-C20E3EEE3EE1}" presName="aNode" presStyleLbl="bgShp" presStyleIdx="2" presStyleCnt="3"/>
      <dgm:spPr/>
      <dgm:t>
        <a:bodyPr/>
        <a:lstStyle/>
        <a:p>
          <a:endParaRPr lang="ru-RU"/>
        </a:p>
      </dgm:t>
    </dgm:pt>
    <dgm:pt modelId="{F5C3DFE1-EE91-4A9B-B746-E4D13FFA9FFD}" type="pres">
      <dgm:prSet presAssocID="{0A64942F-7DA4-465E-87CF-C20E3EEE3EE1}" presName="textNode" presStyleLbl="bgShp" presStyleIdx="2" presStyleCnt="3"/>
      <dgm:spPr/>
      <dgm:t>
        <a:bodyPr/>
        <a:lstStyle/>
        <a:p>
          <a:endParaRPr lang="ru-RU"/>
        </a:p>
      </dgm:t>
    </dgm:pt>
    <dgm:pt modelId="{6390E8FE-C11F-4A8F-AFBE-A9E346E965C5}" type="pres">
      <dgm:prSet presAssocID="{0A64942F-7DA4-465E-87CF-C20E3EEE3EE1}" presName="compChildNode" presStyleCnt="0"/>
      <dgm:spPr/>
    </dgm:pt>
    <dgm:pt modelId="{25409FFE-0D2F-44C9-BE90-BE3446B3F7A2}" type="pres">
      <dgm:prSet presAssocID="{0A64942F-7DA4-465E-87CF-C20E3EEE3EE1}" presName="theInnerList" presStyleCnt="0"/>
      <dgm:spPr/>
    </dgm:pt>
    <dgm:pt modelId="{D3174C29-2720-4E0A-A346-0C864802188F}" type="pres">
      <dgm:prSet presAssocID="{3C324062-76E4-4FAB-96D9-36F99C78EB89}" presName="childNode" presStyleLbl="node1" presStyleIdx="6" presStyleCnt="9" custScaleX="110052" custScaleY="433453" custLinFactY="-198604" custLinFactNeighborX="-17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D195B-AA6D-413B-8551-B92F23B26070}" type="pres">
      <dgm:prSet presAssocID="{3C324062-76E4-4FAB-96D9-36F99C78EB89}" presName="aSpace2" presStyleCnt="0"/>
      <dgm:spPr/>
    </dgm:pt>
    <dgm:pt modelId="{5E2CCA6A-28A5-4903-B970-800BBF04D31F}" type="pres">
      <dgm:prSet presAssocID="{80D88C3E-ABFF-4DF9-89CF-B797BF08A381}" presName="childNode" presStyleLbl="node1" presStyleIdx="7" presStyleCnt="9" custScaleX="118606" custScaleY="252183" custLinFactY="-156859" custLinFactNeighborX="5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22F4B-085C-479F-83AA-46288F7CCCB5}" type="pres">
      <dgm:prSet presAssocID="{80D88C3E-ABFF-4DF9-89CF-B797BF08A381}" presName="aSpace2" presStyleCnt="0"/>
      <dgm:spPr/>
    </dgm:pt>
    <dgm:pt modelId="{3464FBA9-BF8C-444B-A140-E95CB6820A99}" type="pres">
      <dgm:prSet presAssocID="{372D02A8-48CA-44F6-BEFA-EFFA8D9E2FE5}" presName="childNode" presStyleLbl="node1" presStyleIdx="8" presStyleCnt="9" custScaleY="485747" custLinFactNeighborX="-839" custLinFactNeighborY="38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B27B85-8E59-4983-A11B-212C4577F505}" srcId="{52047D2F-CCF0-433A-949A-BF8ECEE1A370}" destId="{63E28867-E566-4D20-BD30-92110DA8950E}" srcOrd="2" destOrd="0" parTransId="{08EB2D33-0C22-435D-ADDC-A369E0CBA7E3}" sibTransId="{595DD5AD-D188-4D9D-AC03-B367CB3C7D9C}"/>
    <dgm:cxn modelId="{A93F616F-D099-428E-B5FF-E52B2AB4943F}" type="presOf" srcId="{52047D2F-CCF0-433A-949A-BF8ECEE1A370}" destId="{2015D0D6-84CA-4188-ACFB-03CD262D5CC4}" srcOrd="1" destOrd="0" presId="urn:microsoft.com/office/officeart/2005/8/layout/lProcess2"/>
    <dgm:cxn modelId="{607034F4-FE26-4820-B5CF-DA948A868FA7}" type="presOf" srcId="{318A85D1-DE5E-4075-AA5F-41AFC312A72D}" destId="{E3B4F50A-AE45-4A84-9CBE-5189A1B70C9F}" srcOrd="0" destOrd="0" presId="urn:microsoft.com/office/officeart/2005/8/layout/lProcess2"/>
    <dgm:cxn modelId="{B6B931D0-AE6E-4A1C-8A37-D421FA7D71E3}" type="presOf" srcId="{80D88C3E-ABFF-4DF9-89CF-B797BF08A381}" destId="{5E2CCA6A-28A5-4903-B970-800BBF04D31F}" srcOrd="0" destOrd="0" presId="urn:microsoft.com/office/officeart/2005/8/layout/lProcess2"/>
    <dgm:cxn modelId="{AA0F3030-6D49-4C7C-A63D-B4E58F717141}" srcId="{7E08D05C-6B10-44FE-A98B-3649804AED18}" destId="{A2A1FD83-EB99-44B7-9499-B50B6A26E754}" srcOrd="0" destOrd="0" parTransId="{A501F0ED-57E6-4800-A72B-1BEEE932F00C}" sibTransId="{420D747D-3960-41B0-B998-73871F299585}"/>
    <dgm:cxn modelId="{99D55F7C-DBD2-47DE-9D29-1E5343BD1EAB}" srcId="{0A64942F-7DA4-465E-87CF-C20E3EEE3EE1}" destId="{372D02A8-48CA-44F6-BEFA-EFFA8D9E2FE5}" srcOrd="2" destOrd="0" parTransId="{2DE5F275-9F45-4AF2-BE7E-8877F85FFC3B}" sibTransId="{DAEF92A6-71D0-4509-8FA2-1670E122C2D0}"/>
    <dgm:cxn modelId="{F226D3E2-8D9D-46A8-8553-75D7422D81FC}" type="presOf" srcId="{63E28867-E566-4D20-BD30-92110DA8950E}" destId="{3C92BA3F-30B6-4785-A529-C1E82EDC4BAB}" srcOrd="0" destOrd="0" presId="urn:microsoft.com/office/officeart/2005/8/layout/lProcess2"/>
    <dgm:cxn modelId="{FB7AEED9-46E2-45D1-BB38-22491CCCF15E}" type="presOf" srcId="{0E58E7FE-F2CC-4FE6-A23F-D9488E60D2C6}" destId="{FDF634F2-5395-4BB5-B844-39F21B2A5B41}" srcOrd="0" destOrd="0" presId="urn:microsoft.com/office/officeart/2005/8/layout/lProcess2"/>
    <dgm:cxn modelId="{53A507A9-EBA3-4C0A-9C51-FDB0F43678B6}" srcId="{7E08D05C-6B10-44FE-A98B-3649804AED18}" destId="{BFA9F109-8C0C-4486-8B57-3DFA202E0790}" srcOrd="1" destOrd="0" parTransId="{304020E6-8311-4613-A4C9-7D60AB535C5A}" sibTransId="{1499BBA8-7605-4CED-8987-F43E58EF96D5}"/>
    <dgm:cxn modelId="{54298879-1124-4E76-B96D-3E8C9653E559}" srcId="{360004DF-0402-46BB-9E66-F6EF2837257B}" destId="{52047D2F-CCF0-433A-949A-BF8ECEE1A370}" srcOrd="0" destOrd="0" parTransId="{C4509D68-D678-47D1-9885-BEF999244218}" sibTransId="{9EA71871-D795-49D1-BDA4-33180C08EB15}"/>
    <dgm:cxn modelId="{8541CFBF-43B8-4050-BE4F-FE3B9395FE75}" type="presOf" srcId="{7E08D05C-6B10-44FE-A98B-3649804AED18}" destId="{481EF747-37DD-4A1A-B2D6-B0A7D7C90D32}" srcOrd="0" destOrd="0" presId="urn:microsoft.com/office/officeart/2005/8/layout/lProcess2"/>
    <dgm:cxn modelId="{40C02030-DCCC-4C51-97F1-E37194AFA343}" type="presOf" srcId="{1FC7878E-8A3C-4C63-B581-10B59107A2E6}" destId="{8304F318-CBF5-4D2F-BF73-9B8EC1452B84}" srcOrd="0" destOrd="0" presId="urn:microsoft.com/office/officeart/2005/8/layout/lProcess2"/>
    <dgm:cxn modelId="{201F7172-7CA8-4E17-A2AC-32222CE29B0A}" type="presOf" srcId="{7E08D05C-6B10-44FE-A98B-3649804AED18}" destId="{E7148FFB-E00E-431F-818D-5F00108D318D}" srcOrd="1" destOrd="0" presId="urn:microsoft.com/office/officeart/2005/8/layout/lProcess2"/>
    <dgm:cxn modelId="{25FA7088-1B62-4698-9CA9-1910FBF295A6}" srcId="{360004DF-0402-46BB-9E66-F6EF2837257B}" destId="{0A64942F-7DA4-465E-87CF-C20E3EEE3EE1}" srcOrd="2" destOrd="0" parTransId="{1B44B912-EF79-453F-A320-C3EB0AA877ED}" sibTransId="{A8F8D86E-39FB-484A-A042-6D98BD66F4E4}"/>
    <dgm:cxn modelId="{89F5C590-4BCD-4A52-8DF8-570879D836D9}" srcId="{52047D2F-CCF0-433A-949A-BF8ECEE1A370}" destId="{0E58E7FE-F2CC-4FE6-A23F-D9488E60D2C6}" srcOrd="1" destOrd="0" parTransId="{CB8E372B-6C14-4234-9C10-76B316F32B07}" sibTransId="{67FD861F-E68F-45D5-842E-7023CB82F48E}"/>
    <dgm:cxn modelId="{A3E87C28-3798-4DAE-A5A7-0421635B9D0D}" type="presOf" srcId="{0A64942F-7DA4-465E-87CF-C20E3EEE3EE1}" destId="{5810504A-A489-4019-A4EE-B702CD2277F3}" srcOrd="0" destOrd="0" presId="urn:microsoft.com/office/officeart/2005/8/layout/lProcess2"/>
    <dgm:cxn modelId="{38043573-D281-4801-9004-6B845FBA1DA1}" srcId="{7E08D05C-6B10-44FE-A98B-3649804AED18}" destId="{318A85D1-DE5E-4075-AA5F-41AFC312A72D}" srcOrd="2" destOrd="0" parTransId="{62B6074B-335E-405E-AB9C-C9D5C66A7C9A}" sibTransId="{BDEDF164-1466-435C-941B-70A4D7D1653D}"/>
    <dgm:cxn modelId="{F40C3916-9B2C-4411-8B03-9A5E5FB2BAD4}" type="presOf" srcId="{BFA9F109-8C0C-4486-8B57-3DFA202E0790}" destId="{B24DAF79-CE1E-4201-95B7-30BE707C6B59}" srcOrd="0" destOrd="0" presId="urn:microsoft.com/office/officeart/2005/8/layout/lProcess2"/>
    <dgm:cxn modelId="{7F5F2905-8DC4-4EC4-A436-42125FA284EC}" srcId="{0A64942F-7DA4-465E-87CF-C20E3EEE3EE1}" destId="{80D88C3E-ABFF-4DF9-89CF-B797BF08A381}" srcOrd="1" destOrd="0" parTransId="{8429B830-68F5-4E91-925D-47EA1B553F50}" sibTransId="{470EF4C1-7DB5-4747-A383-BC6F57A86AD7}"/>
    <dgm:cxn modelId="{7D327B8C-D680-457B-8695-7B2C02AECAD0}" type="presOf" srcId="{360004DF-0402-46BB-9E66-F6EF2837257B}" destId="{B59D7A01-5116-4B9D-A24B-8CC544598B3A}" srcOrd="0" destOrd="0" presId="urn:microsoft.com/office/officeart/2005/8/layout/lProcess2"/>
    <dgm:cxn modelId="{46E39B4C-C0FC-4002-8481-3EAC58A5EF10}" type="presOf" srcId="{52047D2F-CCF0-433A-949A-BF8ECEE1A370}" destId="{628D9464-F8B7-4DB5-8A28-2E74F8E39A2A}" srcOrd="0" destOrd="0" presId="urn:microsoft.com/office/officeart/2005/8/layout/lProcess2"/>
    <dgm:cxn modelId="{C30D8C97-524F-4BCE-AABF-4A632919BB4F}" srcId="{360004DF-0402-46BB-9E66-F6EF2837257B}" destId="{7E08D05C-6B10-44FE-A98B-3649804AED18}" srcOrd="1" destOrd="0" parTransId="{5BC59904-77C8-4A81-B9A3-BE77102430EF}" sibTransId="{4916F3D9-A06C-4AAA-9B1A-767644243FCE}"/>
    <dgm:cxn modelId="{4ECB16A1-EADD-44BD-BAAE-1AA7DCE48CFA}" type="presOf" srcId="{A2A1FD83-EB99-44B7-9499-B50B6A26E754}" destId="{48A452A6-F82D-4EB1-AFD6-6DAB73F7801E}" srcOrd="0" destOrd="0" presId="urn:microsoft.com/office/officeart/2005/8/layout/lProcess2"/>
    <dgm:cxn modelId="{BC7D5B88-C80A-4C75-AF37-E45F54C2A1EE}" srcId="{0A64942F-7DA4-465E-87CF-C20E3EEE3EE1}" destId="{3C324062-76E4-4FAB-96D9-36F99C78EB89}" srcOrd="0" destOrd="0" parTransId="{ED6B51C0-4ABE-450D-8569-4F4A0D5CC95D}" sibTransId="{B111E143-D53C-42A3-9F8E-6AE94F54A332}"/>
    <dgm:cxn modelId="{A06DB662-476C-42D8-8CC6-CA67E0F6B523}" srcId="{52047D2F-CCF0-433A-949A-BF8ECEE1A370}" destId="{1FC7878E-8A3C-4C63-B581-10B59107A2E6}" srcOrd="0" destOrd="0" parTransId="{565C2993-7D0D-4F6D-B043-916415E684F6}" sibTransId="{32E8A0CD-A1C7-4018-9299-194B9D8DD8E7}"/>
    <dgm:cxn modelId="{F1A4BF66-3514-4137-98D7-1662177644FD}" type="presOf" srcId="{3C324062-76E4-4FAB-96D9-36F99C78EB89}" destId="{D3174C29-2720-4E0A-A346-0C864802188F}" srcOrd="0" destOrd="0" presId="urn:microsoft.com/office/officeart/2005/8/layout/lProcess2"/>
    <dgm:cxn modelId="{F587C69A-E895-43C3-BC4A-0AFD06CF16A2}" type="presOf" srcId="{0A64942F-7DA4-465E-87CF-C20E3EEE3EE1}" destId="{F5C3DFE1-EE91-4A9B-B746-E4D13FFA9FFD}" srcOrd="1" destOrd="0" presId="urn:microsoft.com/office/officeart/2005/8/layout/lProcess2"/>
    <dgm:cxn modelId="{FBF398B7-9BAF-459C-882B-5B1747B8A01F}" type="presOf" srcId="{372D02A8-48CA-44F6-BEFA-EFFA8D9E2FE5}" destId="{3464FBA9-BF8C-444B-A140-E95CB6820A99}" srcOrd="0" destOrd="0" presId="urn:microsoft.com/office/officeart/2005/8/layout/lProcess2"/>
    <dgm:cxn modelId="{F9B30E9C-14D3-4431-9FA3-38FC916C8BC2}" type="presParOf" srcId="{B59D7A01-5116-4B9D-A24B-8CC544598B3A}" destId="{ADC696EF-0900-4276-8E02-EA729A6117F9}" srcOrd="0" destOrd="0" presId="urn:microsoft.com/office/officeart/2005/8/layout/lProcess2"/>
    <dgm:cxn modelId="{4F4C013D-42A1-4B41-B735-FFF6DF2B6840}" type="presParOf" srcId="{ADC696EF-0900-4276-8E02-EA729A6117F9}" destId="{628D9464-F8B7-4DB5-8A28-2E74F8E39A2A}" srcOrd="0" destOrd="0" presId="urn:microsoft.com/office/officeart/2005/8/layout/lProcess2"/>
    <dgm:cxn modelId="{4A8C7437-E2BC-44B3-9F13-1191A97D152A}" type="presParOf" srcId="{ADC696EF-0900-4276-8E02-EA729A6117F9}" destId="{2015D0D6-84CA-4188-ACFB-03CD262D5CC4}" srcOrd="1" destOrd="0" presId="urn:microsoft.com/office/officeart/2005/8/layout/lProcess2"/>
    <dgm:cxn modelId="{9A94A9AF-A808-4D59-9B9A-E2733331CD7A}" type="presParOf" srcId="{ADC696EF-0900-4276-8E02-EA729A6117F9}" destId="{9EAC9B32-9DD3-4FF9-8D14-20886E0B8A8D}" srcOrd="2" destOrd="0" presId="urn:microsoft.com/office/officeart/2005/8/layout/lProcess2"/>
    <dgm:cxn modelId="{AB989E84-3690-4C75-B943-F55326646C79}" type="presParOf" srcId="{9EAC9B32-9DD3-4FF9-8D14-20886E0B8A8D}" destId="{D37CB8FC-B2B8-4BE9-8585-2BC8B7DA176B}" srcOrd="0" destOrd="0" presId="urn:microsoft.com/office/officeart/2005/8/layout/lProcess2"/>
    <dgm:cxn modelId="{0D6CDA67-9F3D-47E8-9778-8932A2689BB9}" type="presParOf" srcId="{D37CB8FC-B2B8-4BE9-8585-2BC8B7DA176B}" destId="{8304F318-CBF5-4D2F-BF73-9B8EC1452B84}" srcOrd="0" destOrd="0" presId="urn:microsoft.com/office/officeart/2005/8/layout/lProcess2"/>
    <dgm:cxn modelId="{FE47FC29-FD5E-44F1-B841-E035BE80D2B0}" type="presParOf" srcId="{D37CB8FC-B2B8-4BE9-8585-2BC8B7DA176B}" destId="{920B870F-C572-43F4-A443-F3FE1C68074C}" srcOrd="1" destOrd="0" presId="urn:microsoft.com/office/officeart/2005/8/layout/lProcess2"/>
    <dgm:cxn modelId="{C3C23B81-F200-4722-91FB-47EAB9705641}" type="presParOf" srcId="{D37CB8FC-B2B8-4BE9-8585-2BC8B7DA176B}" destId="{FDF634F2-5395-4BB5-B844-39F21B2A5B41}" srcOrd="2" destOrd="0" presId="urn:microsoft.com/office/officeart/2005/8/layout/lProcess2"/>
    <dgm:cxn modelId="{371AB74F-8F9E-4063-A4AB-88265CA2DDAE}" type="presParOf" srcId="{D37CB8FC-B2B8-4BE9-8585-2BC8B7DA176B}" destId="{047DE79D-0B16-403A-8F6E-FF07B881F6A4}" srcOrd="3" destOrd="0" presId="urn:microsoft.com/office/officeart/2005/8/layout/lProcess2"/>
    <dgm:cxn modelId="{736123C8-EEBC-4077-8CEE-82CF0860FBFB}" type="presParOf" srcId="{D37CB8FC-B2B8-4BE9-8585-2BC8B7DA176B}" destId="{3C92BA3F-30B6-4785-A529-C1E82EDC4BAB}" srcOrd="4" destOrd="0" presId="urn:microsoft.com/office/officeart/2005/8/layout/lProcess2"/>
    <dgm:cxn modelId="{9160D36C-AD74-4597-9828-E1CA626C9D0C}" type="presParOf" srcId="{B59D7A01-5116-4B9D-A24B-8CC544598B3A}" destId="{864AD411-1257-4932-B239-2B2C26C17377}" srcOrd="1" destOrd="0" presId="urn:microsoft.com/office/officeart/2005/8/layout/lProcess2"/>
    <dgm:cxn modelId="{8AE5E072-4533-4786-B9A5-49C5269B0021}" type="presParOf" srcId="{B59D7A01-5116-4B9D-A24B-8CC544598B3A}" destId="{F9D958FB-2D96-459C-A83B-B47F2A54AB8A}" srcOrd="2" destOrd="0" presId="urn:microsoft.com/office/officeart/2005/8/layout/lProcess2"/>
    <dgm:cxn modelId="{872C1525-DB02-4940-B929-2A327B52AB8F}" type="presParOf" srcId="{F9D958FB-2D96-459C-A83B-B47F2A54AB8A}" destId="{481EF747-37DD-4A1A-B2D6-B0A7D7C90D32}" srcOrd="0" destOrd="0" presId="urn:microsoft.com/office/officeart/2005/8/layout/lProcess2"/>
    <dgm:cxn modelId="{5DE05975-107C-431D-9C06-F4641680290C}" type="presParOf" srcId="{F9D958FB-2D96-459C-A83B-B47F2A54AB8A}" destId="{E7148FFB-E00E-431F-818D-5F00108D318D}" srcOrd="1" destOrd="0" presId="urn:microsoft.com/office/officeart/2005/8/layout/lProcess2"/>
    <dgm:cxn modelId="{D1E5E2DC-E1BA-4584-AC7D-90E586B9AF02}" type="presParOf" srcId="{F9D958FB-2D96-459C-A83B-B47F2A54AB8A}" destId="{4691C304-6C7C-4CC2-AFB9-DA04F8198F1C}" srcOrd="2" destOrd="0" presId="urn:microsoft.com/office/officeart/2005/8/layout/lProcess2"/>
    <dgm:cxn modelId="{4F587AA8-2CDB-4031-AD6C-9597321CABF7}" type="presParOf" srcId="{4691C304-6C7C-4CC2-AFB9-DA04F8198F1C}" destId="{91ECC887-2832-44C2-9AC3-ADFB4495CDD6}" srcOrd="0" destOrd="0" presId="urn:microsoft.com/office/officeart/2005/8/layout/lProcess2"/>
    <dgm:cxn modelId="{67013663-A7EB-489B-A077-7F286CEB94DC}" type="presParOf" srcId="{91ECC887-2832-44C2-9AC3-ADFB4495CDD6}" destId="{48A452A6-F82D-4EB1-AFD6-6DAB73F7801E}" srcOrd="0" destOrd="0" presId="urn:microsoft.com/office/officeart/2005/8/layout/lProcess2"/>
    <dgm:cxn modelId="{3BD24904-A6D3-4D90-B0C0-0F835AD50E10}" type="presParOf" srcId="{91ECC887-2832-44C2-9AC3-ADFB4495CDD6}" destId="{17137B22-BCEE-485F-8A15-6B4717FAF62A}" srcOrd="1" destOrd="0" presId="urn:microsoft.com/office/officeart/2005/8/layout/lProcess2"/>
    <dgm:cxn modelId="{5C8D97D1-956F-47EF-B7BF-700BB59F80EB}" type="presParOf" srcId="{91ECC887-2832-44C2-9AC3-ADFB4495CDD6}" destId="{B24DAF79-CE1E-4201-95B7-30BE707C6B59}" srcOrd="2" destOrd="0" presId="urn:microsoft.com/office/officeart/2005/8/layout/lProcess2"/>
    <dgm:cxn modelId="{3296B44D-92B4-4AE8-A317-E48D6A393F4E}" type="presParOf" srcId="{91ECC887-2832-44C2-9AC3-ADFB4495CDD6}" destId="{2F105023-7A7B-48A7-B13B-0B573AB927F1}" srcOrd="3" destOrd="0" presId="urn:microsoft.com/office/officeart/2005/8/layout/lProcess2"/>
    <dgm:cxn modelId="{CBE74295-F130-4F4A-92A1-509651AB38D8}" type="presParOf" srcId="{91ECC887-2832-44C2-9AC3-ADFB4495CDD6}" destId="{E3B4F50A-AE45-4A84-9CBE-5189A1B70C9F}" srcOrd="4" destOrd="0" presId="urn:microsoft.com/office/officeart/2005/8/layout/lProcess2"/>
    <dgm:cxn modelId="{AFADE779-2548-4D7A-A253-0652D4FF477C}" type="presParOf" srcId="{B59D7A01-5116-4B9D-A24B-8CC544598B3A}" destId="{6A1E8720-E8AD-47B6-AE18-7A17445BAE27}" srcOrd="3" destOrd="0" presId="urn:microsoft.com/office/officeart/2005/8/layout/lProcess2"/>
    <dgm:cxn modelId="{1044B095-2E33-4484-8DCA-688583BC5ABC}" type="presParOf" srcId="{B59D7A01-5116-4B9D-A24B-8CC544598B3A}" destId="{1C532ED5-5798-42BF-ADB0-FEDA7402BDCD}" srcOrd="4" destOrd="0" presId="urn:microsoft.com/office/officeart/2005/8/layout/lProcess2"/>
    <dgm:cxn modelId="{9E6A5162-425F-4311-844B-0BE5E86E4459}" type="presParOf" srcId="{1C532ED5-5798-42BF-ADB0-FEDA7402BDCD}" destId="{5810504A-A489-4019-A4EE-B702CD2277F3}" srcOrd="0" destOrd="0" presId="urn:microsoft.com/office/officeart/2005/8/layout/lProcess2"/>
    <dgm:cxn modelId="{F595BDBA-9CBA-4F7E-BC38-EB65EEF17E96}" type="presParOf" srcId="{1C532ED5-5798-42BF-ADB0-FEDA7402BDCD}" destId="{F5C3DFE1-EE91-4A9B-B746-E4D13FFA9FFD}" srcOrd="1" destOrd="0" presId="urn:microsoft.com/office/officeart/2005/8/layout/lProcess2"/>
    <dgm:cxn modelId="{98F11EC7-52E3-43BB-89F7-68879E5A0281}" type="presParOf" srcId="{1C532ED5-5798-42BF-ADB0-FEDA7402BDCD}" destId="{6390E8FE-C11F-4A8F-AFBE-A9E346E965C5}" srcOrd="2" destOrd="0" presId="urn:microsoft.com/office/officeart/2005/8/layout/lProcess2"/>
    <dgm:cxn modelId="{967D5C4A-9BA6-4C6E-8184-F285645014E7}" type="presParOf" srcId="{6390E8FE-C11F-4A8F-AFBE-A9E346E965C5}" destId="{25409FFE-0D2F-44C9-BE90-BE3446B3F7A2}" srcOrd="0" destOrd="0" presId="urn:microsoft.com/office/officeart/2005/8/layout/lProcess2"/>
    <dgm:cxn modelId="{95517248-BDB7-4B95-983F-E6902987E25C}" type="presParOf" srcId="{25409FFE-0D2F-44C9-BE90-BE3446B3F7A2}" destId="{D3174C29-2720-4E0A-A346-0C864802188F}" srcOrd="0" destOrd="0" presId="urn:microsoft.com/office/officeart/2005/8/layout/lProcess2"/>
    <dgm:cxn modelId="{D7BCE38F-1113-4C46-B03E-97C1ABA3922F}" type="presParOf" srcId="{25409FFE-0D2F-44C9-BE90-BE3446B3F7A2}" destId="{D45D195B-AA6D-413B-8551-B92F23B26070}" srcOrd="1" destOrd="0" presId="urn:microsoft.com/office/officeart/2005/8/layout/lProcess2"/>
    <dgm:cxn modelId="{4D016CC3-FF52-4455-A4E3-E434E52A9407}" type="presParOf" srcId="{25409FFE-0D2F-44C9-BE90-BE3446B3F7A2}" destId="{5E2CCA6A-28A5-4903-B970-800BBF04D31F}" srcOrd="2" destOrd="0" presId="urn:microsoft.com/office/officeart/2005/8/layout/lProcess2"/>
    <dgm:cxn modelId="{3FCF8DE9-B542-4DFE-A628-3F2A8B741A21}" type="presParOf" srcId="{25409FFE-0D2F-44C9-BE90-BE3446B3F7A2}" destId="{C0222F4B-085C-479F-83AA-46288F7CCCB5}" srcOrd="3" destOrd="0" presId="urn:microsoft.com/office/officeart/2005/8/layout/lProcess2"/>
    <dgm:cxn modelId="{89BB9EE1-E7C3-4D6D-8F9E-609281CE645B}" type="presParOf" srcId="{25409FFE-0D2F-44C9-BE90-BE3446B3F7A2}" destId="{3464FBA9-BF8C-444B-A140-E95CB6820A9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B9C58C-490A-4588-B60C-DD999A9FCF04}" type="doc">
      <dgm:prSet loTypeId="urn:microsoft.com/office/officeart/2005/8/layout/vProcess5" loCatId="process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F5D4054C-3488-44EC-B4A4-837C5B618A0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uk-UA" sz="1600" dirty="0" smtClean="0">
              <a:solidFill>
                <a:srgbClr val="C00000"/>
              </a:solidFill>
            </a:rPr>
            <a:t>Засоби моніторингу динаміки професійної майстерності, визначення рівня емоціональної та </a:t>
          </a:r>
          <a:r>
            <a:rPr lang="uk-UA" sz="1600" dirty="0" err="1" smtClean="0">
              <a:solidFill>
                <a:srgbClr val="C00000"/>
              </a:solidFill>
            </a:rPr>
            <a:t>перцептивної</a:t>
          </a:r>
          <a:r>
            <a:rPr lang="uk-UA" sz="1600" dirty="0" smtClean="0">
              <a:solidFill>
                <a:srgbClr val="C00000"/>
              </a:solidFill>
            </a:rPr>
            <a:t> готовності педагогічного колективу школи до науково-експериментальної роботи.</a:t>
          </a:r>
          <a:endParaRPr lang="ru-RU" sz="1600" dirty="0">
            <a:solidFill>
              <a:srgbClr val="C00000"/>
            </a:solidFill>
          </a:endParaRPr>
        </a:p>
      </dgm:t>
    </dgm:pt>
    <dgm:pt modelId="{6DA59AF6-939E-4FB8-846C-E2CD0A2440E2}" type="parTrans" cxnId="{7A2E7D82-648C-4635-BADC-581DC0AD8DD3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78DDE4D6-ECE3-4152-93CD-B4C6969D2F43}" type="sibTrans" cxnId="{7A2E7D82-648C-4635-BADC-581DC0AD8DD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4D7047A0-B79F-4778-A55C-7539789FEABF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1600" dirty="0" smtClean="0">
              <a:solidFill>
                <a:srgbClr val="C00000"/>
              </a:solidFill>
            </a:rPr>
            <a:t>Засоби визначення творчого потенціалу педагога </a:t>
          </a:r>
          <a:endParaRPr lang="ru-RU" sz="1600" dirty="0">
            <a:solidFill>
              <a:srgbClr val="C00000"/>
            </a:solidFill>
          </a:endParaRPr>
        </a:p>
      </dgm:t>
    </dgm:pt>
    <dgm:pt modelId="{9291218C-3664-490B-95BB-D3480DB015D8}" type="parTrans" cxnId="{1785755E-76D2-4D68-9178-F3F02C68875B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529E1518-22B5-4801-91DD-1F7A1AFC107B}" type="sibTrans" cxnId="{1785755E-76D2-4D68-9178-F3F02C68875B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3CAAF7D1-ACF4-4B11-978E-ACF25102F315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1400" dirty="0" smtClean="0">
              <a:solidFill>
                <a:srgbClr val="C00000"/>
              </a:solidFill>
            </a:rPr>
            <a:t>Знання теоретичних положень, що лежать в основі створення інноваційної освітньої технології: знання інноваційних набутків психолого-педагогічної науки, знання концепції сталого розвитку, володіння інструментами впровадження випереджаючої освіти</a:t>
          </a:r>
          <a:endParaRPr lang="ru-RU" sz="1400" dirty="0">
            <a:solidFill>
              <a:srgbClr val="C00000"/>
            </a:solidFill>
          </a:endParaRPr>
        </a:p>
      </dgm:t>
    </dgm:pt>
    <dgm:pt modelId="{6310D097-3F72-4E47-8793-FFCD198EBEB9}" type="parTrans" cxnId="{E95FA313-97B4-4E04-87DE-3674ED1E92C8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399A2BEC-169B-421D-BAD5-49FB865945C3}" type="sibTrans" cxnId="{E95FA313-97B4-4E04-87DE-3674ED1E92C8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E08C66B4-C11B-4FBE-A38D-3D2E8A03FA48}" type="pres">
      <dgm:prSet presAssocID="{35B9C58C-490A-4588-B60C-DD999A9FCF0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32F7F-44F4-48DB-AE44-3B31A7A289B0}" type="pres">
      <dgm:prSet presAssocID="{35B9C58C-490A-4588-B60C-DD999A9FCF04}" presName="dummyMaxCanvas" presStyleCnt="0">
        <dgm:presLayoutVars/>
      </dgm:prSet>
      <dgm:spPr/>
    </dgm:pt>
    <dgm:pt modelId="{B9C53D54-A684-470A-A5BB-9D4EE53AEFA3}" type="pres">
      <dgm:prSet presAssocID="{35B9C58C-490A-4588-B60C-DD999A9FCF04}" presName="ThreeNodes_1" presStyleLbl="node1" presStyleIdx="0" presStyleCnt="3" custLinFactNeighborX="459" custLinFactNeighborY="11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66E3C-472D-43B9-894A-95B82D135521}" type="pres">
      <dgm:prSet presAssocID="{35B9C58C-490A-4588-B60C-DD999A9FCF04}" presName="ThreeNodes_2" presStyleLbl="node1" presStyleIdx="1" presStyleCnt="3" custScaleY="65103" custLinFactNeighborX="-92" custLinFactNeighborY="-11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2C6C7-060C-48C9-B292-AB8735A223B6}" type="pres">
      <dgm:prSet presAssocID="{35B9C58C-490A-4588-B60C-DD999A9FCF04}" presName="ThreeNodes_3" presStyleLbl="node1" presStyleIdx="2" presStyleCnt="3" custScaleX="101287" custLinFactNeighborX="0" custLinFactNeighborY="-28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0C77C-CC8A-4CB6-9F94-B1C438D7C6D1}" type="pres">
      <dgm:prSet presAssocID="{35B9C58C-490A-4588-B60C-DD999A9FCF04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46D71-BAA6-4118-B8AD-B6D313C934CA}" type="pres">
      <dgm:prSet presAssocID="{35B9C58C-490A-4588-B60C-DD999A9FCF04}" presName="ThreeConn_2-3" presStyleLbl="fgAccFollowNode1" presStyleIdx="1" presStyleCnt="2" custLinFactNeighborX="-11475" custLinFactNeighborY="-24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1B580-4280-49A5-8708-2BBB5FBC86D9}" type="pres">
      <dgm:prSet presAssocID="{35B9C58C-490A-4588-B60C-DD999A9FCF0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34755-9FF1-4B9D-8AB3-742F7B68C282}" type="pres">
      <dgm:prSet presAssocID="{35B9C58C-490A-4588-B60C-DD999A9FCF0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25174-F09F-43F2-8F12-6037B086C0D4}" type="pres">
      <dgm:prSet presAssocID="{35B9C58C-490A-4588-B60C-DD999A9FCF0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B0810F-C6D1-44E2-AAA6-3B146751FB3A}" type="presOf" srcId="{4D7047A0-B79F-4778-A55C-7539789FEABF}" destId="{D6266E3C-472D-43B9-894A-95B82D135521}" srcOrd="0" destOrd="0" presId="urn:microsoft.com/office/officeart/2005/8/layout/vProcess5"/>
    <dgm:cxn modelId="{B9EE4C81-D219-4F44-92A2-7A7607AD07B2}" type="presOf" srcId="{529E1518-22B5-4801-91DD-1F7A1AFC107B}" destId="{FC346D71-BAA6-4118-B8AD-B6D313C934CA}" srcOrd="0" destOrd="0" presId="urn:microsoft.com/office/officeart/2005/8/layout/vProcess5"/>
    <dgm:cxn modelId="{D3633954-87EF-437C-A0E9-E1D4F8EA9833}" type="presOf" srcId="{F5D4054C-3488-44EC-B4A4-837C5B618A01}" destId="{B9C53D54-A684-470A-A5BB-9D4EE53AEFA3}" srcOrd="0" destOrd="0" presId="urn:microsoft.com/office/officeart/2005/8/layout/vProcess5"/>
    <dgm:cxn modelId="{3F31B071-03AF-465F-8EFA-9963C39844D2}" type="presOf" srcId="{35B9C58C-490A-4588-B60C-DD999A9FCF04}" destId="{E08C66B4-C11B-4FBE-A38D-3D2E8A03FA48}" srcOrd="0" destOrd="0" presId="urn:microsoft.com/office/officeart/2005/8/layout/vProcess5"/>
    <dgm:cxn modelId="{E95FA313-97B4-4E04-87DE-3674ED1E92C8}" srcId="{35B9C58C-490A-4588-B60C-DD999A9FCF04}" destId="{3CAAF7D1-ACF4-4B11-978E-ACF25102F315}" srcOrd="2" destOrd="0" parTransId="{6310D097-3F72-4E47-8793-FFCD198EBEB9}" sibTransId="{399A2BEC-169B-421D-BAD5-49FB865945C3}"/>
    <dgm:cxn modelId="{804EAA25-8E80-4305-BA9A-D27BE9CEC6B8}" type="presOf" srcId="{78DDE4D6-ECE3-4152-93CD-B4C6969D2F43}" destId="{D450C77C-CC8A-4CB6-9F94-B1C438D7C6D1}" srcOrd="0" destOrd="0" presId="urn:microsoft.com/office/officeart/2005/8/layout/vProcess5"/>
    <dgm:cxn modelId="{CB66FD19-F59C-4012-A650-B6089A8EC84D}" type="presOf" srcId="{F5D4054C-3488-44EC-B4A4-837C5B618A01}" destId="{C2C1B580-4280-49A5-8708-2BBB5FBC86D9}" srcOrd="1" destOrd="0" presId="urn:microsoft.com/office/officeart/2005/8/layout/vProcess5"/>
    <dgm:cxn modelId="{85778BFD-47A6-4AAB-A0EF-23701614A80B}" type="presOf" srcId="{3CAAF7D1-ACF4-4B11-978E-ACF25102F315}" destId="{9BE2C6C7-060C-48C9-B292-AB8735A223B6}" srcOrd="0" destOrd="0" presId="urn:microsoft.com/office/officeart/2005/8/layout/vProcess5"/>
    <dgm:cxn modelId="{7A2E7D82-648C-4635-BADC-581DC0AD8DD3}" srcId="{35B9C58C-490A-4588-B60C-DD999A9FCF04}" destId="{F5D4054C-3488-44EC-B4A4-837C5B618A01}" srcOrd="0" destOrd="0" parTransId="{6DA59AF6-939E-4FB8-846C-E2CD0A2440E2}" sibTransId="{78DDE4D6-ECE3-4152-93CD-B4C6969D2F43}"/>
    <dgm:cxn modelId="{1785755E-76D2-4D68-9178-F3F02C68875B}" srcId="{35B9C58C-490A-4588-B60C-DD999A9FCF04}" destId="{4D7047A0-B79F-4778-A55C-7539789FEABF}" srcOrd="1" destOrd="0" parTransId="{9291218C-3664-490B-95BB-D3480DB015D8}" sibTransId="{529E1518-22B5-4801-91DD-1F7A1AFC107B}"/>
    <dgm:cxn modelId="{FDA4D0BF-6E3C-4262-B012-896074C9E236}" type="presOf" srcId="{4D7047A0-B79F-4778-A55C-7539789FEABF}" destId="{E2C34755-9FF1-4B9D-8AB3-742F7B68C282}" srcOrd="1" destOrd="0" presId="urn:microsoft.com/office/officeart/2005/8/layout/vProcess5"/>
    <dgm:cxn modelId="{2C0255D4-6D22-4509-9CA3-387908FD388B}" type="presOf" srcId="{3CAAF7D1-ACF4-4B11-978E-ACF25102F315}" destId="{B9825174-F09F-43F2-8F12-6037B086C0D4}" srcOrd="1" destOrd="0" presId="urn:microsoft.com/office/officeart/2005/8/layout/vProcess5"/>
    <dgm:cxn modelId="{B66B8167-60C4-4C40-99FE-57D726B5EC63}" type="presParOf" srcId="{E08C66B4-C11B-4FBE-A38D-3D2E8A03FA48}" destId="{53E32F7F-44F4-48DB-AE44-3B31A7A289B0}" srcOrd="0" destOrd="0" presId="urn:microsoft.com/office/officeart/2005/8/layout/vProcess5"/>
    <dgm:cxn modelId="{869D36D3-1C0A-474C-8BAE-AE4E45DCFABC}" type="presParOf" srcId="{E08C66B4-C11B-4FBE-A38D-3D2E8A03FA48}" destId="{B9C53D54-A684-470A-A5BB-9D4EE53AEFA3}" srcOrd="1" destOrd="0" presId="urn:microsoft.com/office/officeart/2005/8/layout/vProcess5"/>
    <dgm:cxn modelId="{DE1338FB-FAA0-44BA-8FA0-4D811C4EEFF7}" type="presParOf" srcId="{E08C66B4-C11B-4FBE-A38D-3D2E8A03FA48}" destId="{D6266E3C-472D-43B9-894A-95B82D135521}" srcOrd="2" destOrd="0" presId="urn:microsoft.com/office/officeart/2005/8/layout/vProcess5"/>
    <dgm:cxn modelId="{894825DB-5E58-4544-B76F-1BA5B38FFBB4}" type="presParOf" srcId="{E08C66B4-C11B-4FBE-A38D-3D2E8A03FA48}" destId="{9BE2C6C7-060C-48C9-B292-AB8735A223B6}" srcOrd="3" destOrd="0" presId="urn:microsoft.com/office/officeart/2005/8/layout/vProcess5"/>
    <dgm:cxn modelId="{0834E8BE-37A7-4888-8640-003FEA1EE5CC}" type="presParOf" srcId="{E08C66B4-C11B-4FBE-A38D-3D2E8A03FA48}" destId="{D450C77C-CC8A-4CB6-9F94-B1C438D7C6D1}" srcOrd="4" destOrd="0" presId="urn:microsoft.com/office/officeart/2005/8/layout/vProcess5"/>
    <dgm:cxn modelId="{0B4A12E7-96F0-4E1E-BAF9-830B5820C73F}" type="presParOf" srcId="{E08C66B4-C11B-4FBE-A38D-3D2E8A03FA48}" destId="{FC346D71-BAA6-4118-B8AD-B6D313C934CA}" srcOrd="5" destOrd="0" presId="urn:microsoft.com/office/officeart/2005/8/layout/vProcess5"/>
    <dgm:cxn modelId="{6A493A19-3840-4567-A458-687CC29B5E41}" type="presParOf" srcId="{E08C66B4-C11B-4FBE-A38D-3D2E8A03FA48}" destId="{C2C1B580-4280-49A5-8708-2BBB5FBC86D9}" srcOrd="6" destOrd="0" presId="urn:microsoft.com/office/officeart/2005/8/layout/vProcess5"/>
    <dgm:cxn modelId="{726BBE84-80B2-498F-A1F2-47985693DCAE}" type="presParOf" srcId="{E08C66B4-C11B-4FBE-A38D-3D2E8A03FA48}" destId="{E2C34755-9FF1-4B9D-8AB3-742F7B68C282}" srcOrd="7" destOrd="0" presId="urn:microsoft.com/office/officeart/2005/8/layout/vProcess5"/>
    <dgm:cxn modelId="{B21A6337-A81C-4BE8-9DDB-B081611D886B}" type="presParOf" srcId="{E08C66B4-C11B-4FBE-A38D-3D2E8A03FA48}" destId="{B9825174-F09F-43F2-8F12-6037B086C0D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6D9C4C-6042-4AEE-9446-D383E8E4F2CA}" type="doc">
      <dgm:prSet loTypeId="urn:microsoft.com/office/officeart/2005/8/layout/arrow2" loCatId="process" qsTypeId="urn:microsoft.com/office/officeart/2005/8/quickstyle/simple1#5" qsCatId="simple" csTypeId="urn:microsoft.com/office/officeart/2005/8/colors/accent1_2#5" csCatId="accent1" phldr="1"/>
      <dgm:spPr/>
    </dgm:pt>
    <dgm:pt modelId="{67DA75CA-F904-4ACD-87C3-A3EAB19695D1}">
      <dgm:prSet phldrT="[Текст]" custT="1"/>
      <dgm:spPr/>
      <dgm:t>
        <a:bodyPr/>
        <a:lstStyle/>
        <a:p>
          <a:endParaRPr lang="uk-UA" sz="1800" dirty="0" smtClean="0">
            <a:latin typeface="Arial" pitchFamily="34" charset="0"/>
            <a:cs typeface="Arial" pitchFamily="34" charset="0"/>
          </a:endParaRPr>
        </a:p>
        <a:p>
          <a:r>
            <a:rPr lang="uk-UA" sz="1800" dirty="0" smtClean="0">
              <a:latin typeface="Arial" pitchFamily="34" charset="0"/>
              <a:cs typeface="Arial" pitchFamily="34" charset="0"/>
            </a:rPr>
            <a:t>Критерії відповідності  системи організації навчального процесу вимогам інноваційної технології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2A8A4DE8-50DD-4866-B640-62FC3E4FF6D9}" type="parTrans" cxnId="{1C637A3D-BBBF-47FD-898C-2F875397580D}">
      <dgm:prSet/>
      <dgm:spPr/>
      <dgm:t>
        <a:bodyPr/>
        <a:lstStyle/>
        <a:p>
          <a:endParaRPr lang="ru-RU"/>
        </a:p>
      </dgm:t>
    </dgm:pt>
    <dgm:pt modelId="{57A36C7C-14A8-463B-807E-505902A42FDF}" type="sibTrans" cxnId="{1C637A3D-BBBF-47FD-898C-2F875397580D}">
      <dgm:prSet/>
      <dgm:spPr/>
      <dgm:t>
        <a:bodyPr/>
        <a:lstStyle/>
        <a:p>
          <a:endParaRPr lang="ru-RU"/>
        </a:p>
      </dgm:t>
    </dgm:pt>
    <dgm:pt modelId="{7FE2891C-5E88-4ABA-A1B9-F395BD635984}">
      <dgm:prSet phldrT="[Текст]" custT="1"/>
      <dgm:spPr/>
      <dgm:t>
        <a:bodyPr/>
        <a:lstStyle/>
        <a:p>
          <a:r>
            <a:rPr lang="uk-UA" sz="1800" dirty="0" smtClean="0">
              <a:latin typeface="Arial" pitchFamily="34" charset="0"/>
              <a:cs typeface="Arial" pitchFamily="34" charset="0"/>
            </a:rPr>
            <a:t>Схеми </a:t>
          </a:r>
        </a:p>
        <a:p>
          <a:r>
            <a:rPr lang="uk-UA" sz="1800" dirty="0" err="1" smtClean="0">
              <a:latin typeface="Arial" pitchFamily="34" charset="0"/>
              <a:cs typeface="Arial" pitchFamily="34" charset="0"/>
            </a:rPr>
            <a:t>критеріально-орієнтованого</a:t>
          </a:r>
          <a:r>
            <a:rPr lang="uk-UA" sz="1800" dirty="0" smtClean="0">
              <a:latin typeface="Arial" pitchFamily="34" charset="0"/>
              <a:cs typeface="Arial" pitchFamily="34" charset="0"/>
            </a:rPr>
            <a:t> аналізу уроку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AE791F35-5ABE-4C1D-9925-692628E78CDF}" type="parTrans" cxnId="{89B9818B-0FD2-420E-9C82-66142059BA66}">
      <dgm:prSet/>
      <dgm:spPr/>
      <dgm:t>
        <a:bodyPr/>
        <a:lstStyle/>
        <a:p>
          <a:endParaRPr lang="ru-RU"/>
        </a:p>
      </dgm:t>
    </dgm:pt>
    <dgm:pt modelId="{C2CBE98E-D1F0-4E01-8541-158D47A79E7B}" type="sibTrans" cxnId="{89B9818B-0FD2-420E-9C82-66142059BA66}">
      <dgm:prSet/>
      <dgm:spPr/>
      <dgm:t>
        <a:bodyPr/>
        <a:lstStyle/>
        <a:p>
          <a:endParaRPr lang="ru-RU"/>
        </a:p>
      </dgm:t>
    </dgm:pt>
    <dgm:pt modelId="{AB0EF831-34FF-4A0D-9E1A-6A545C5E5469}">
      <dgm:prSet phldrT="[Текст]" custT="1"/>
      <dgm:spPr/>
      <dgm:t>
        <a:bodyPr/>
        <a:lstStyle/>
        <a:p>
          <a:r>
            <a:rPr lang="uk-UA" sz="1800" dirty="0" err="1" smtClean="0">
              <a:latin typeface="Arial" pitchFamily="34" charset="0"/>
              <a:cs typeface="Arial" pitchFamily="34" charset="0"/>
            </a:rPr>
            <a:t>Критеріально-</a:t>
          </a:r>
          <a:endParaRPr lang="uk-UA" sz="1800" dirty="0" smtClean="0">
            <a:latin typeface="Arial" pitchFamily="34" charset="0"/>
            <a:cs typeface="Arial" pitchFamily="34" charset="0"/>
          </a:endParaRPr>
        </a:p>
        <a:p>
          <a:r>
            <a:rPr lang="uk-UA" sz="1800" dirty="0" smtClean="0">
              <a:latin typeface="Arial" pitchFamily="34" charset="0"/>
              <a:cs typeface="Arial" pitchFamily="34" charset="0"/>
            </a:rPr>
            <a:t>орієнтований аналіз власної діяльності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9D2CF283-A852-4954-8B4B-579DDBC86484}" type="parTrans" cxnId="{127355CF-3261-4EAE-B6BA-052157F9DC2B}">
      <dgm:prSet/>
      <dgm:spPr/>
      <dgm:t>
        <a:bodyPr/>
        <a:lstStyle/>
        <a:p>
          <a:endParaRPr lang="ru-RU"/>
        </a:p>
      </dgm:t>
    </dgm:pt>
    <dgm:pt modelId="{73791F09-A4B9-4FB2-BC2E-B38DDA9D0786}" type="sibTrans" cxnId="{127355CF-3261-4EAE-B6BA-052157F9DC2B}">
      <dgm:prSet/>
      <dgm:spPr/>
      <dgm:t>
        <a:bodyPr/>
        <a:lstStyle/>
        <a:p>
          <a:endParaRPr lang="ru-RU"/>
        </a:p>
      </dgm:t>
    </dgm:pt>
    <dgm:pt modelId="{F607DBC4-D22D-44C2-8F4E-54A48941D9E4}">
      <dgm:prSet custT="1"/>
      <dgm:spPr/>
      <dgm:t>
        <a:bodyPr/>
        <a:lstStyle/>
        <a:p>
          <a:r>
            <a:rPr lang="uk-UA" sz="1800" dirty="0" smtClean="0">
              <a:latin typeface="Arial" pitchFamily="34" charset="0"/>
              <a:cs typeface="Arial" pitchFamily="34" charset="0"/>
            </a:rPr>
            <a:t>Знання дидактики, теорії педагогіки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943600B1-08B4-4BEB-B0C3-8620E3A4C63C}" type="parTrans" cxnId="{8B8C13ED-7166-433C-AC10-55F79D7AD075}">
      <dgm:prSet/>
      <dgm:spPr/>
      <dgm:t>
        <a:bodyPr/>
        <a:lstStyle/>
        <a:p>
          <a:endParaRPr lang="ru-RU"/>
        </a:p>
      </dgm:t>
    </dgm:pt>
    <dgm:pt modelId="{62FD4046-FFFA-45C3-BC9C-D918A7CC2A3C}" type="sibTrans" cxnId="{8B8C13ED-7166-433C-AC10-55F79D7AD075}">
      <dgm:prSet/>
      <dgm:spPr/>
      <dgm:t>
        <a:bodyPr/>
        <a:lstStyle/>
        <a:p>
          <a:endParaRPr lang="ru-RU"/>
        </a:p>
      </dgm:t>
    </dgm:pt>
    <dgm:pt modelId="{6572386E-E9F6-4B2A-A3E1-B1782A957690}" type="pres">
      <dgm:prSet presAssocID="{536D9C4C-6042-4AEE-9446-D383E8E4F2CA}" presName="arrowDiagram" presStyleCnt="0">
        <dgm:presLayoutVars>
          <dgm:chMax val="5"/>
          <dgm:dir/>
          <dgm:resizeHandles val="exact"/>
        </dgm:presLayoutVars>
      </dgm:prSet>
      <dgm:spPr/>
    </dgm:pt>
    <dgm:pt modelId="{5716813E-62F4-42B3-B571-9860436B0674}" type="pres">
      <dgm:prSet presAssocID="{536D9C4C-6042-4AEE-9446-D383E8E4F2CA}" presName="arrow" presStyleLbl="bgShp" presStyleIdx="0" presStyleCnt="1"/>
      <dgm:spPr/>
    </dgm:pt>
    <dgm:pt modelId="{CC4B3DC1-7FDB-4FF8-AEDA-B85D324283DF}" type="pres">
      <dgm:prSet presAssocID="{536D9C4C-6042-4AEE-9446-D383E8E4F2CA}" presName="arrowDiagram4" presStyleCnt="0"/>
      <dgm:spPr/>
    </dgm:pt>
    <dgm:pt modelId="{4D775343-2F37-4267-97A0-E8EED03DA022}" type="pres">
      <dgm:prSet presAssocID="{F607DBC4-D22D-44C2-8F4E-54A48941D9E4}" presName="bullet4a" presStyleLbl="node1" presStyleIdx="0" presStyleCnt="4"/>
      <dgm:spPr/>
    </dgm:pt>
    <dgm:pt modelId="{AACDA7CB-8F8A-4B70-9C60-BA737E653E0D}" type="pres">
      <dgm:prSet presAssocID="{F607DBC4-D22D-44C2-8F4E-54A48941D9E4}" presName="textBox4a" presStyleLbl="revTx" presStyleIdx="0" presStyleCnt="4" custScaleX="115201" custLinFactNeighborX="-51746" custLinFactNeighborY="15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6C142-2B04-4A40-BA04-B5F2D67CB496}" type="pres">
      <dgm:prSet presAssocID="{67DA75CA-F904-4ACD-87C3-A3EAB19695D1}" presName="bullet4b" presStyleLbl="node1" presStyleIdx="1" presStyleCnt="4"/>
      <dgm:spPr/>
    </dgm:pt>
    <dgm:pt modelId="{799C1E01-B998-41AB-866E-35C16D995D30}" type="pres">
      <dgm:prSet presAssocID="{67DA75CA-F904-4ACD-87C3-A3EAB19695D1}" presName="textBox4b" presStyleLbl="revTx" presStyleIdx="1" presStyleCnt="4" custScaleX="171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D0446-44DF-4F92-B032-245EC9348122}" type="pres">
      <dgm:prSet presAssocID="{7FE2891C-5E88-4ABA-A1B9-F395BD635984}" presName="bullet4c" presStyleLbl="node1" presStyleIdx="2" presStyleCnt="4"/>
      <dgm:spPr/>
    </dgm:pt>
    <dgm:pt modelId="{F235A913-3DE2-4CC6-BFDD-20589B36F155}" type="pres">
      <dgm:prSet presAssocID="{7FE2891C-5E88-4ABA-A1B9-F395BD635984}" presName="textBox4c" presStyleLbl="revTx" presStyleIdx="2" presStyleCnt="4" custScaleX="172002" custLinFactNeighborX="23137" custLinFactNeighborY="1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D376A-BB1C-444A-A17D-C9181E97BF70}" type="pres">
      <dgm:prSet presAssocID="{AB0EF831-34FF-4A0D-9E1A-6A545C5E5469}" presName="bullet4d" presStyleLbl="node1" presStyleIdx="3" presStyleCnt="4"/>
      <dgm:spPr/>
    </dgm:pt>
    <dgm:pt modelId="{A2038173-90CC-49F8-B496-C9C028DA33C2}" type="pres">
      <dgm:prSet presAssocID="{AB0EF831-34FF-4A0D-9E1A-6A545C5E5469}" presName="textBox4d" presStyleLbl="revTx" presStyleIdx="3" presStyleCnt="4" custScaleX="182915" custLinFactNeighborX="33345" custLinFactNeighborY="-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355CF-3261-4EAE-B6BA-052157F9DC2B}" srcId="{536D9C4C-6042-4AEE-9446-D383E8E4F2CA}" destId="{AB0EF831-34FF-4A0D-9E1A-6A545C5E5469}" srcOrd="3" destOrd="0" parTransId="{9D2CF283-A852-4954-8B4B-579DDBC86484}" sibTransId="{73791F09-A4B9-4FB2-BC2E-B38DDA9D0786}"/>
    <dgm:cxn modelId="{CE66E40C-C0D0-4026-B8AB-2ECBC3FEAAA3}" type="presOf" srcId="{67DA75CA-F904-4ACD-87C3-A3EAB19695D1}" destId="{799C1E01-B998-41AB-866E-35C16D995D30}" srcOrd="0" destOrd="0" presId="urn:microsoft.com/office/officeart/2005/8/layout/arrow2"/>
    <dgm:cxn modelId="{8A2B6251-7298-440F-AA58-AC0EB94B66BD}" type="presOf" srcId="{536D9C4C-6042-4AEE-9446-D383E8E4F2CA}" destId="{6572386E-E9F6-4B2A-A3E1-B1782A957690}" srcOrd="0" destOrd="0" presId="urn:microsoft.com/office/officeart/2005/8/layout/arrow2"/>
    <dgm:cxn modelId="{8B8C13ED-7166-433C-AC10-55F79D7AD075}" srcId="{536D9C4C-6042-4AEE-9446-D383E8E4F2CA}" destId="{F607DBC4-D22D-44C2-8F4E-54A48941D9E4}" srcOrd="0" destOrd="0" parTransId="{943600B1-08B4-4BEB-B0C3-8620E3A4C63C}" sibTransId="{62FD4046-FFFA-45C3-BC9C-D918A7CC2A3C}"/>
    <dgm:cxn modelId="{89B9818B-0FD2-420E-9C82-66142059BA66}" srcId="{536D9C4C-6042-4AEE-9446-D383E8E4F2CA}" destId="{7FE2891C-5E88-4ABA-A1B9-F395BD635984}" srcOrd="2" destOrd="0" parTransId="{AE791F35-5ABE-4C1D-9925-692628E78CDF}" sibTransId="{C2CBE98E-D1F0-4E01-8541-158D47A79E7B}"/>
    <dgm:cxn modelId="{406DCB4A-0AA3-4EF9-93C8-8CE873F5DD05}" type="presOf" srcId="{F607DBC4-D22D-44C2-8F4E-54A48941D9E4}" destId="{AACDA7CB-8F8A-4B70-9C60-BA737E653E0D}" srcOrd="0" destOrd="0" presId="urn:microsoft.com/office/officeart/2005/8/layout/arrow2"/>
    <dgm:cxn modelId="{1C637A3D-BBBF-47FD-898C-2F875397580D}" srcId="{536D9C4C-6042-4AEE-9446-D383E8E4F2CA}" destId="{67DA75CA-F904-4ACD-87C3-A3EAB19695D1}" srcOrd="1" destOrd="0" parTransId="{2A8A4DE8-50DD-4866-B640-62FC3E4FF6D9}" sibTransId="{57A36C7C-14A8-463B-807E-505902A42FDF}"/>
    <dgm:cxn modelId="{9CDE3A8F-F8CA-4AC6-BC7C-7E7268C44071}" type="presOf" srcId="{AB0EF831-34FF-4A0D-9E1A-6A545C5E5469}" destId="{A2038173-90CC-49F8-B496-C9C028DA33C2}" srcOrd="0" destOrd="0" presId="urn:microsoft.com/office/officeart/2005/8/layout/arrow2"/>
    <dgm:cxn modelId="{0CEF5682-7EE1-4FDF-BEA9-6AED8A6C3B48}" type="presOf" srcId="{7FE2891C-5E88-4ABA-A1B9-F395BD635984}" destId="{F235A913-3DE2-4CC6-BFDD-20589B36F155}" srcOrd="0" destOrd="0" presId="urn:microsoft.com/office/officeart/2005/8/layout/arrow2"/>
    <dgm:cxn modelId="{48328367-5AC5-4DC1-9A92-2069CB0B4A5A}" type="presParOf" srcId="{6572386E-E9F6-4B2A-A3E1-B1782A957690}" destId="{5716813E-62F4-42B3-B571-9860436B0674}" srcOrd="0" destOrd="0" presId="urn:microsoft.com/office/officeart/2005/8/layout/arrow2"/>
    <dgm:cxn modelId="{E3AFB6EA-3CB0-45C7-AB2A-C53F1A59ADFB}" type="presParOf" srcId="{6572386E-E9F6-4B2A-A3E1-B1782A957690}" destId="{CC4B3DC1-7FDB-4FF8-AEDA-B85D324283DF}" srcOrd="1" destOrd="0" presId="urn:microsoft.com/office/officeart/2005/8/layout/arrow2"/>
    <dgm:cxn modelId="{90CB9976-622C-48CD-B31E-41E26BF19CFD}" type="presParOf" srcId="{CC4B3DC1-7FDB-4FF8-AEDA-B85D324283DF}" destId="{4D775343-2F37-4267-97A0-E8EED03DA022}" srcOrd="0" destOrd="0" presId="urn:microsoft.com/office/officeart/2005/8/layout/arrow2"/>
    <dgm:cxn modelId="{429E0171-DDAF-4D88-A555-3A5C475484B2}" type="presParOf" srcId="{CC4B3DC1-7FDB-4FF8-AEDA-B85D324283DF}" destId="{AACDA7CB-8F8A-4B70-9C60-BA737E653E0D}" srcOrd="1" destOrd="0" presId="urn:microsoft.com/office/officeart/2005/8/layout/arrow2"/>
    <dgm:cxn modelId="{BE1C6BDA-D998-4C7E-AB0D-EDC59D2D6183}" type="presParOf" srcId="{CC4B3DC1-7FDB-4FF8-AEDA-B85D324283DF}" destId="{4CC6C142-2B04-4A40-BA04-B5F2D67CB496}" srcOrd="2" destOrd="0" presId="urn:microsoft.com/office/officeart/2005/8/layout/arrow2"/>
    <dgm:cxn modelId="{BB17469F-4820-4C72-AB13-3B23B34E61FA}" type="presParOf" srcId="{CC4B3DC1-7FDB-4FF8-AEDA-B85D324283DF}" destId="{799C1E01-B998-41AB-866E-35C16D995D30}" srcOrd="3" destOrd="0" presId="urn:microsoft.com/office/officeart/2005/8/layout/arrow2"/>
    <dgm:cxn modelId="{CE440A73-B4C3-4052-909D-7A6E6FCE8F83}" type="presParOf" srcId="{CC4B3DC1-7FDB-4FF8-AEDA-B85D324283DF}" destId="{F0DD0446-44DF-4F92-B032-245EC9348122}" srcOrd="4" destOrd="0" presId="urn:microsoft.com/office/officeart/2005/8/layout/arrow2"/>
    <dgm:cxn modelId="{917F4973-9B47-46FD-A403-46E8EB9A4B0E}" type="presParOf" srcId="{CC4B3DC1-7FDB-4FF8-AEDA-B85D324283DF}" destId="{F235A913-3DE2-4CC6-BFDD-20589B36F155}" srcOrd="5" destOrd="0" presId="urn:microsoft.com/office/officeart/2005/8/layout/arrow2"/>
    <dgm:cxn modelId="{A6C9F9CA-6018-4FD0-A846-E20FB3500115}" type="presParOf" srcId="{CC4B3DC1-7FDB-4FF8-AEDA-B85D324283DF}" destId="{1ADD376A-BB1C-444A-A17D-C9181E97BF70}" srcOrd="6" destOrd="0" presId="urn:microsoft.com/office/officeart/2005/8/layout/arrow2"/>
    <dgm:cxn modelId="{1270D3A5-3BA9-4BA0-9FEF-938DF615BE49}" type="presParOf" srcId="{CC4B3DC1-7FDB-4FF8-AEDA-B85D324283DF}" destId="{A2038173-90CC-49F8-B496-C9C028DA33C2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6F19CE-705D-4029-B34A-6FB36C75224D}" type="doc">
      <dgm:prSet loTypeId="urn:microsoft.com/office/officeart/2005/8/layout/hProcess10#1" loCatId="process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CCEBD494-C983-4624-B6BD-ABD141302CCE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Впровадження методики різних типів комп'ютерно-зорієнтованих уроків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DE9876E2-E282-4B3C-86F2-969478961916}" type="parTrans" cxnId="{D1EAFFC7-C54B-4188-9A96-F43A817E0054}">
      <dgm:prSet/>
      <dgm:spPr/>
      <dgm:t>
        <a:bodyPr/>
        <a:lstStyle/>
        <a:p>
          <a:endParaRPr lang="ru-RU"/>
        </a:p>
      </dgm:t>
    </dgm:pt>
    <dgm:pt modelId="{F5C6061A-A7F6-469E-B962-2A879B6E48C0}" type="sibTrans" cxnId="{D1EAFFC7-C54B-4188-9A96-F43A817E0054}">
      <dgm:prSet/>
      <dgm:spPr/>
      <dgm:t>
        <a:bodyPr/>
        <a:lstStyle/>
        <a:p>
          <a:endParaRPr lang="ru-RU"/>
        </a:p>
      </dgm:t>
    </dgm:pt>
    <dgm:pt modelId="{5D104ACC-2C4C-4DC2-8BB2-BA437EB23C7B}">
      <dgm:prSet phldrT="[Текст]" custT="1"/>
      <dgm:spPr/>
      <dgm:t>
        <a:bodyPr/>
        <a:lstStyle/>
        <a:p>
          <a:r>
            <a:rPr lang="uk-UA" sz="1100" dirty="0" err="1" smtClean="0">
              <a:solidFill>
                <a:schemeClr val="tx1"/>
              </a:solidFill>
              <a:latin typeface="Arial Narrow" pitchFamily="34" charset="0"/>
            </a:rPr>
            <a:t>Організаційно–діяльнісний</a:t>
          </a:r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 підхід до </a:t>
          </a:r>
          <a:r>
            <a:rPr lang="uk-UA" sz="1100" dirty="0" err="1" smtClean="0">
              <a:solidFill>
                <a:schemeClr val="tx1"/>
              </a:solidFill>
              <a:latin typeface="Arial Narrow" pitchFamily="34" charset="0"/>
            </a:rPr>
            <a:t>цілепокладання</a:t>
          </a:r>
          <a:endParaRPr lang="uk-UA" sz="1100" dirty="0" smtClean="0">
            <a:solidFill>
              <a:schemeClr val="tx1"/>
            </a:solidFill>
            <a:latin typeface="Arial Narrow" pitchFamily="34" charset="0"/>
          </a:endParaRPr>
        </a:p>
        <a:p>
          <a:endParaRPr lang="ru-RU" sz="800" dirty="0" smtClean="0"/>
        </a:p>
      </dgm:t>
    </dgm:pt>
    <dgm:pt modelId="{714C21C9-0177-4256-89D9-61CF9A4CFD77}" type="parTrans" cxnId="{4F5AC218-2930-46CB-B7C2-C0885D239A3C}">
      <dgm:prSet/>
      <dgm:spPr/>
      <dgm:t>
        <a:bodyPr/>
        <a:lstStyle/>
        <a:p>
          <a:endParaRPr lang="ru-RU"/>
        </a:p>
      </dgm:t>
    </dgm:pt>
    <dgm:pt modelId="{6287B383-6A60-48D4-ADB2-D3D208BE7FDD}" type="sibTrans" cxnId="{4F5AC218-2930-46CB-B7C2-C0885D239A3C}">
      <dgm:prSet/>
      <dgm:spPr/>
      <dgm:t>
        <a:bodyPr/>
        <a:lstStyle/>
        <a:p>
          <a:endParaRPr lang="ru-RU"/>
        </a:p>
      </dgm:t>
    </dgm:pt>
    <dgm:pt modelId="{1EB87079-2ACC-4923-92A3-C9D23AA6141D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Доцільність включення комп’ютерних форм навчання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CBFAB38F-B1FA-4E7D-BA3F-9F3D3882F35E}" type="parTrans" cxnId="{34FDC755-4F5A-44CD-95D8-95745E70ED9E}">
      <dgm:prSet/>
      <dgm:spPr/>
      <dgm:t>
        <a:bodyPr/>
        <a:lstStyle/>
        <a:p>
          <a:endParaRPr lang="ru-RU"/>
        </a:p>
      </dgm:t>
    </dgm:pt>
    <dgm:pt modelId="{511F0E6F-FE4E-49F4-AA4F-95F300B9FBB0}" type="sibTrans" cxnId="{34FDC755-4F5A-44CD-95D8-95745E70ED9E}">
      <dgm:prSet/>
      <dgm:spPr/>
      <dgm:t>
        <a:bodyPr/>
        <a:lstStyle/>
        <a:p>
          <a:endParaRPr lang="ru-RU"/>
        </a:p>
      </dgm:t>
    </dgm:pt>
    <dgm:pt modelId="{A829E427-9273-4FAD-9144-6B3659AD985A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Розподіл класу на групи для організації паралельної навчальної діяльності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FCC4CCFE-711C-41CB-AF92-4B6E84FA321A}" type="parTrans" cxnId="{7C45B2E8-60B6-4201-A146-FAE0D2B7679D}">
      <dgm:prSet/>
      <dgm:spPr/>
      <dgm:t>
        <a:bodyPr/>
        <a:lstStyle/>
        <a:p>
          <a:endParaRPr lang="ru-RU"/>
        </a:p>
      </dgm:t>
    </dgm:pt>
    <dgm:pt modelId="{28D8EC58-9E5F-4428-8A66-59A0D6674A4F}" type="sibTrans" cxnId="{7C45B2E8-60B6-4201-A146-FAE0D2B7679D}">
      <dgm:prSet/>
      <dgm:spPr/>
      <dgm:t>
        <a:bodyPr/>
        <a:lstStyle/>
        <a:p>
          <a:endParaRPr lang="ru-RU"/>
        </a:p>
      </dgm:t>
    </dgm:pt>
    <dgm:pt modelId="{A427C212-D311-4ADE-8F3B-A8719DFFF81B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Результативність застосування ІКТ для відпрацювання вмінь і засвоєння методів пізнання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5A13C9C0-7C1A-4BCD-A638-8E5A438E4CE0}" type="parTrans" cxnId="{02E739E7-C11F-4D29-B4B2-F0D7C7FD4682}">
      <dgm:prSet/>
      <dgm:spPr/>
      <dgm:t>
        <a:bodyPr/>
        <a:lstStyle/>
        <a:p>
          <a:endParaRPr lang="ru-RU"/>
        </a:p>
      </dgm:t>
    </dgm:pt>
    <dgm:pt modelId="{0B7CC764-A955-4BF4-8CA2-1518D2E04E5E}" type="sibTrans" cxnId="{02E739E7-C11F-4D29-B4B2-F0D7C7FD4682}">
      <dgm:prSet/>
      <dgm:spPr/>
      <dgm:t>
        <a:bodyPr/>
        <a:lstStyle/>
        <a:p>
          <a:endParaRPr lang="ru-RU"/>
        </a:p>
      </dgm:t>
    </dgm:pt>
    <dgm:pt modelId="{D8E07612-93D1-468F-B0F1-A89370D9B681}" type="pres">
      <dgm:prSet presAssocID="{926F19CE-705D-4029-B34A-6FB36C7522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EA8ACD-EB4E-4987-8C45-9203C678A6BC}" type="pres">
      <dgm:prSet presAssocID="{CCEBD494-C983-4624-B6BD-ABD141302CCE}" presName="composite" presStyleCnt="0"/>
      <dgm:spPr/>
    </dgm:pt>
    <dgm:pt modelId="{C8D1C45E-9182-41A5-B0A6-198D83094F37}" type="pres">
      <dgm:prSet presAssocID="{CCEBD494-C983-4624-B6BD-ABD141302CCE}" presName="imagSh" presStyleLbl="b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6F391EB-B2B2-4AC8-ADCD-8B8109A2142A}" type="pres">
      <dgm:prSet presAssocID="{CCEBD494-C983-4624-B6BD-ABD141302CCE}" presName="tx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3F537-DD00-4808-AE8A-BF11BF500DC1}" type="pres">
      <dgm:prSet presAssocID="{F5C6061A-A7F6-469E-B962-2A879B6E48C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AC34C43-401B-4523-8C00-0BED93449D2F}" type="pres">
      <dgm:prSet presAssocID="{F5C6061A-A7F6-469E-B962-2A879B6E48C0}" presName="connTx" presStyleLbl="sibTrans2D1" presStyleIdx="0" presStyleCnt="4"/>
      <dgm:spPr/>
      <dgm:t>
        <a:bodyPr/>
        <a:lstStyle/>
        <a:p>
          <a:endParaRPr lang="ru-RU"/>
        </a:p>
      </dgm:t>
    </dgm:pt>
    <dgm:pt modelId="{F34A04C1-A4E9-4676-A587-566EE3908915}" type="pres">
      <dgm:prSet presAssocID="{5D104ACC-2C4C-4DC2-8BB2-BA437EB23C7B}" presName="composite" presStyleCnt="0"/>
      <dgm:spPr/>
    </dgm:pt>
    <dgm:pt modelId="{71F94D10-5C7A-4CA1-B8B5-D2A98963229B}" type="pres">
      <dgm:prSet presAssocID="{5D104ACC-2C4C-4DC2-8BB2-BA437EB23C7B}" presName="imagSh" presStyleLbl="b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26A83C-174D-4DCA-95E3-C6F05D24BC08}" type="pres">
      <dgm:prSet presAssocID="{5D104ACC-2C4C-4DC2-8BB2-BA437EB23C7B}" presName="tx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423B-DE4F-4D49-B6C6-E8766795AA51}" type="pres">
      <dgm:prSet presAssocID="{6287B383-6A60-48D4-ADB2-D3D208BE7FDD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F38BA5A-429C-445D-AC07-EBC9DAE607E4}" type="pres">
      <dgm:prSet presAssocID="{6287B383-6A60-48D4-ADB2-D3D208BE7FDD}" presName="connTx" presStyleLbl="sibTrans2D1" presStyleIdx="1" presStyleCnt="4"/>
      <dgm:spPr/>
      <dgm:t>
        <a:bodyPr/>
        <a:lstStyle/>
        <a:p>
          <a:endParaRPr lang="ru-RU"/>
        </a:p>
      </dgm:t>
    </dgm:pt>
    <dgm:pt modelId="{85C96B5E-2A61-4F38-A6B9-C65C0326F40B}" type="pres">
      <dgm:prSet presAssocID="{1EB87079-2ACC-4923-92A3-C9D23AA6141D}" presName="composite" presStyleCnt="0"/>
      <dgm:spPr/>
    </dgm:pt>
    <dgm:pt modelId="{99C76EFD-1192-4B7C-A200-7C3079E39801}" type="pres">
      <dgm:prSet presAssocID="{1EB87079-2ACC-4923-92A3-C9D23AA6141D}" presName="imagSh" presStyleLbl="b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E7B8C25-8DAF-460A-9722-DF383473DFC5}" type="pres">
      <dgm:prSet presAssocID="{1EB87079-2ACC-4923-92A3-C9D23AA6141D}" presName="tx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163A4-82DD-4CBC-8A01-6DE3352AB516}" type="pres">
      <dgm:prSet presAssocID="{511F0E6F-FE4E-49F4-AA4F-95F300B9FBB0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EDEEE8A-8A55-4427-A54D-A5D3D0644749}" type="pres">
      <dgm:prSet presAssocID="{511F0E6F-FE4E-49F4-AA4F-95F300B9FBB0}" presName="connTx" presStyleLbl="sibTrans2D1" presStyleIdx="2" presStyleCnt="4"/>
      <dgm:spPr/>
      <dgm:t>
        <a:bodyPr/>
        <a:lstStyle/>
        <a:p>
          <a:endParaRPr lang="ru-RU"/>
        </a:p>
      </dgm:t>
    </dgm:pt>
    <dgm:pt modelId="{48618E73-AED4-45B9-AD81-E1FC6B7A4EDA}" type="pres">
      <dgm:prSet presAssocID="{A829E427-9273-4FAD-9144-6B3659AD985A}" presName="composite" presStyleCnt="0"/>
      <dgm:spPr/>
    </dgm:pt>
    <dgm:pt modelId="{CC7A811C-990D-4218-8C21-2F8DC9A56465}" type="pres">
      <dgm:prSet presAssocID="{A829E427-9273-4FAD-9144-6B3659AD985A}" presName="imagSh" presStyleLbl="b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89BE6BC-981F-4757-A5D6-B9EEBE26B012}" type="pres">
      <dgm:prSet presAssocID="{A829E427-9273-4FAD-9144-6B3659AD985A}" presName="tx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549CF-7818-4CF2-A074-8CB4940BD38B}" type="pres">
      <dgm:prSet presAssocID="{28D8EC58-9E5F-4428-8A66-59A0D6674A4F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9BA81DA-9ABC-4AD6-8714-0E8E0B8A7DC0}" type="pres">
      <dgm:prSet presAssocID="{28D8EC58-9E5F-4428-8A66-59A0D6674A4F}" presName="connTx" presStyleLbl="sibTrans2D1" presStyleIdx="3" presStyleCnt="4"/>
      <dgm:spPr/>
      <dgm:t>
        <a:bodyPr/>
        <a:lstStyle/>
        <a:p>
          <a:endParaRPr lang="ru-RU"/>
        </a:p>
      </dgm:t>
    </dgm:pt>
    <dgm:pt modelId="{E9E7D88C-D747-4B4D-8ED5-3A231293977B}" type="pres">
      <dgm:prSet presAssocID="{A427C212-D311-4ADE-8F3B-A8719DFFF81B}" presName="composite" presStyleCnt="0"/>
      <dgm:spPr/>
    </dgm:pt>
    <dgm:pt modelId="{191DA760-0743-45EA-A501-1A5DA66DC14A}" type="pres">
      <dgm:prSet presAssocID="{A427C212-D311-4ADE-8F3B-A8719DFFF81B}" presName="imagSh" presStyleLbl="b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87E8EB0-9B15-40F3-A59C-43CF15D96A77}" type="pres">
      <dgm:prSet presAssocID="{A427C212-D311-4ADE-8F3B-A8719DFFF81B}" presName="tx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C1EC78-2AFE-4334-B31F-CBD2C58AA1D1}" type="presOf" srcId="{F5C6061A-A7F6-469E-B962-2A879B6E48C0}" destId="{1AC34C43-401B-4523-8C00-0BED93449D2F}" srcOrd="1" destOrd="0" presId="urn:microsoft.com/office/officeart/2005/8/layout/hProcess10#1"/>
    <dgm:cxn modelId="{15D7C253-1598-424A-8DEE-22B64FC91C3A}" type="presOf" srcId="{6287B383-6A60-48D4-ADB2-D3D208BE7FDD}" destId="{C09D423B-DE4F-4D49-B6C6-E8766795AA51}" srcOrd="0" destOrd="0" presId="urn:microsoft.com/office/officeart/2005/8/layout/hProcess10#1"/>
    <dgm:cxn modelId="{A7627C4A-E520-4E2F-B663-1C7376CEEE7E}" type="presOf" srcId="{A427C212-D311-4ADE-8F3B-A8719DFFF81B}" destId="{C87E8EB0-9B15-40F3-A59C-43CF15D96A77}" srcOrd="0" destOrd="0" presId="urn:microsoft.com/office/officeart/2005/8/layout/hProcess10#1"/>
    <dgm:cxn modelId="{3F17D312-6813-4948-BCDD-D41CFA4B6B54}" type="presOf" srcId="{A829E427-9273-4FAD-9144-6B3659AD985A}" destId="{189BE6BC-981F-4757-A5D6-B9EEBE26B012}" srcOrd="0" destOrd="0" presId="urn:microsoft.com/office/officeart/2005/8/layout/hProcess10#1"/>
    <dgm:cxn modelId="{4F5AC218-2930-46CB-B7C2-C0885D239A3C}" srcId="{926F19CE-705D-4029-B34A-6FB36C75224D}" destId="{5D104ACC-2C4C-4DC2-8BB2-BA437EB23C7B}" srcOrd="1" destOrd="0" parTransId="{714C21C9-0177-4256-89D9-61CF9A4CFD77}" sibTransId="{6287B383-6A60-48D4-ADB2-D3D208BE7FDD}"/>
    <dgm:cxn modelId="{A2F21EE1-B77E-4C2D-9799-C3F714D232E2}" type="presOf" srcId="{28D8EC58-9E5F-4428-8A66-59A0D6674A4F}" destId="{F9BA81DA-9ABC-4AD6-8714-0E8E0B8A7DC0}" srcOrd="1" destOrd="0" presId="urn:microsoft.com/office/officeart/2005/8/layout/hProcess10#1"/>
    <dgm:cxn modelId="{C03CD0B5-9C52-40D5-84D0-AB20958AC7C9}" type="presOf" srcId="{926F19CE-705D-4029-B34A-6FB36C75224D}" destId="{D8E07612-93D1-468F-B0F1-A89370D9B681}" srcOrd="0" destOrd="0" presId="urn:microsoft.com/office/officeart/2005/8/layout/hProcess10#1"/>
    <dgm:cxn modelId="{6683066B-11A9-46FD-B72D-0617BE5C7BFF}" type="presOf" srcId="{5D104ACC-2C4C-4DC2-8BB2-BA437EB23C7B}" destId="{1B26A83C-174D-4DCA-95E3-C6F05D24BC08}" srcOrd="0" destOrd="0" presId="urn:microsoft.com/office/officeart/2005/8/layout/hProcess10#1"/>
    <dgm:cxn modelId="{7C45B2E8-60B6-4201-A146-FAE0D2B7679D}" srcId="{926F19CE-705D-4029-B34A-6FB36C75224D}" destId="{A829E427-9273-4FAD-9144-6B3659AD985A}" srcOrd="3" destOrd="0" parTransId="{FCC4CCFE-711C-41CB-AF92-4B6E84FA321A}" sibTransId="{28D8EC58-9E5F-4428-8A66-59A0D6674A4F}"/>
    <dgm:cxn modelId="{704DAF65-4934-486C-8E74-8F307714030A}" type="presOf" srcId="{CCEBD494-C983-4624-B6BD-ABD141302CCE}" destId="{66F391EB-B2B2-4AC8-ADCD-8B8109A2142A}" srcOrd="0" destOrd="0" presId="urn:microsoft.com/office/officeart/2005/8/layout/hProcess10#1"/>
    <dgm:cxn modelId="{39C4AED8-558D-4129-84E4-ECDCA6FFE381}" type="presOf" srcId="{F5C6061A-A7F6-469E-B962-2A879B6E48C0}" destId="{02F3F537-DD00-4808-AE8A-BF11BF500DC1}" srcOrd="0" destOrd="0" presId="urn:microsoft.com/office/officeart/2005/8/layout/hProcess10#1"/>
    <dgm:cxn modelId="{34FDC755-4F5A-44CD-95D8-95745E70ED9E}" srcId="{926F19CE-705D-4029-B34A-6FB36C75224D}" destId="{1EB87079-2ACC-4923-92A3-C9D23AA6141D}" srcOrd="2" destOrd="0" parTransId="{CBFAB38F-B1FA-4E7D-BA3F-9F3D3882F35E}" sibTransId="{511F0E6F-FE4E-49F4-AA4F-95F300B9FBB0}"/>
    <dgm:cxn modelId="{D1EAFFC7-C54B-4188-9A96-F43A817E0054}" srcId="{926F19CE-705D-4029-B34A-6FB36C75224D}" destId="{CCEBD494-C983-4624-B6BD-ABD141302CCE}" srcOrd="0" destOrd="0" parTransId="{DE9876E2-E282-4B3C-86F2-969478961916}" sibTransId="{F5C6061A-A7F6-469E-B962-2A879B6E48C0}"/>
    <dgm:cxn modelId="{B517F69F-0BF0-4873-BF5D-6F37DCC38100}" type="presOf" srcId="{6287B383-6A60-48D4-ADB2-D3D208BE7FDD}" destId="{DF38BA5A-429C-445D-AC07-EBC9DAE607E4}" srcOrd="1" destOrd="0" presId="urn:microsoft.com/office/officeart/2005/8/layout/hProcess10#1"/>
    <dgm:cxn modelId="{993D4E87-0DAE-4F3E-886C-41190F75FD9F}" type="presOf" srcId="{511F0E6F-FE4E-49F4-AA4F-95F300B9FBB0}" destId="{B15163A4-82DD-4CBC-8A01-6DE3352AB516}" srcOrd="0" destOrd="0" presId="urn:microsoft.com/office/officeart/2005/8/layout/hProcess10#1"/>
    <dgm:cxn modelId="{02E739E7-C11F-4D29-B4B2-F0D7C7FD4682}" srcId="{926F19CE-705D-4029-B34A-6FB36C75224D}" destId="{A427C212-D311-4ADE-8F3B-A8719DFFF81B}" srcOrd="4" destOrd="0" parTransId="{5A13C9C0-7C1A-4BCD-A638-8E5A438E4CE0}" sibTransId="{0B7CC764-A955-4BF4-8CA2-1518D2E04E5E}"/>
    <dgm:cxn modelId="{C3C66946-1A73-4556-8C2D-DA98D9DB2CA3}" type="presOf" srcId="{511F0E6F-FE4E-49F4-AA4F-95F300B9FBB0}" destId="{6EDEEE8A-8A55-4427-A54D-A5D3D0644749}" srcOrd="1" destOrd="0" presId="urn:microsoft.com/office/officeart/2005/8/layout/hProcess10#1"/>
    <dgm:cxn modelId="{9F274228-2B8A-42F6-B367-EBCFA9D08A68}" type="presOf" srcId="{1EB87079-2ACC-4923-92A3-C9D23AA6141D}" destId="{7E7B8C25-8DAF-460A-9722-DF383473DFC5}" srcOrd="0" destOrd="0" presId="urn:microsoft.com/office/officeart/2005/8/layout/hProcess10#1"/>
    <dgm:cxn modelId="{8E237D29-1DEC-4B0E-82DC-80C80E7CD48F}" type="presOf" srcId="{28D8EC58-9E5F-4428-8A66-59A0D6674A4F}" destId="{169549CF-7818-4CF2-A074-8CB4940BD38B}" srcOrd="0" destOrd="0" presId="urn:microsoft.com/office/officeart/2005/8/layout/hProcess10#1"/>
    <dgm:cxn modelId="{3AECA8BD-D4FC-49F1-85F3-F3ED60ECD40C}" type="presParOf" srcId="{D8E07612-93D1-468F-B0F1-A89370D9B681}" destId="{A2EA8ACD-EB4E-4987-8C45-9203C678A6BC}" srcOrd="0" destOrd="0" presId="urn:microsoft.com/office/officeart/2005/8/layout/hProcess10#1"/>
    <dgm:cxn modelId="{980B7BCB-ED67-48BF-AA6F-A3DB3C44D85B}" type="presParOf" srcId="{A2EA8ACD-EB4E-4987-8C45-9203C678A6BC}" destId="{C8D1C45E-9182-41A5-B0A6-198D83094F37}" srcOrd="0" destOrd="0" presId="urn:microsoft.com/office/officeart/2005/8/layout/hProcess10#1"/>
    <dgm:cxn modelId="{76F335AA-7588-4D15-A2DD-75FD768BACEF}" type="presParOf" srcId="{A2EA8ACD-EB4E-4987-8C45-9203C678A6BC}" destId="{66F391EB-B2B2-4AC8-ADCD-8B8109A2142A}" srcOrd="1" destOrd="0" presId="urn:microsoft.com/office/officeart/2005/8/layout/hProcess10#1"/>
    <dgm:cxn modelId="{2D2759B9-2923-433D-8B6B-F43C19C8447B}" type="presParOf" srcId="{D8E07612-93D1-468F-B0F1-A89370D9B681}" destId="{02F3F537-DD00-4808-AE8A-BF11BF500DC1}" srcOrd="1" destOrd="0" presId="urn:microsoft.com/office/officeart/2005/8/layout/hProcess10#1"/>
    <dgm:cxn modelId="{EF51A016-0022-4A8C-9444-6FBE01E56499}" type="presParOf" srcId="{02F3F537-DD00-4808-AE8A-BF11BF500DC1}" destId="{1AC34C43-401B-4523-8C00-0BED93449D2F}" srcOrd="0" destOrd="0" presId="urn:microsoft.com/office/officeart/2005/8/layout/hProcess10#1"/>
    <dgm:cxn modelId="{8AE5A0A9-8554-4DF3-9F18-ED9DC37E7A57}" type="presParOf" srcId="{D8E07612-93D1-468F-B0F1-A89370D9B681}" destId="{F34A04C1-A4E9-4676-A587-566EE3908915}" srcOrd="2" destOrd="0" presId="urn:microsoft.com/office/officeart/2005/8/layout/hProcess10#1"/>
    <dgm:cxn modelId="{361FE207-10C9-4980-9704-B0B9AA720093}" type="presParOf" srcId="{F34A04C1-A4E9-4676-A587-566EE3908915}" destId="{71F94D10-5C7A-4CA1-B8B5-D2A98963229B}" srcOrd="0" destOrd="0" presId="urn:microsoft.com/office/officeart/2005/8/layout/hProcess10#1"/>
    <dgm:cxn modelId="{8A734802-9DC0-4759-B84A-BC860757AFFF}" type="presParOf" srcId="{F34A04C1-A4E9-4676-A587-566EE3908915}" destId="{1B26A83C-174D-4DCA-95E3-C6F05D24BC08}" srcOrd="1" destOrd="0" presId="urn:microsoft.com/office/officeart/2005/8/layout/hProcess10#1"/>
    <dgm:cxn modelId="{4E9049B9-3F74-4B7F-9F89-584EF4B4E859}" type="presParOf" srcId="{D8E07612-93D1-468F-B0F1-A89370D9B681}" destId="{C09D423B-DE4F-4D49-B6C6-E8766795AA51}" srcOrd="3" destOrd="0" presId="urn:microsoft.com/office/officeart/2005/8/layout/hProcess10#1"/>
    <dgm:cxn modelId="{444646FA-0A43-4DD3-B8B8-1CB5736F4DF7}" type="presParOf" srcId="{C09D423B-DE4F-4D49-B6C6-E8766795AA51}" destId="{DF38BA5A-429C-445D-AC07-EBC9DAE607E4}" srcOrd="0" destOrd="0" presId="urn:microsoft.com/office/officeart/2005/8/layout/hProcess10#1"/>
    <dgm:cxn modelId="{AFB0C85D-B3C2-41E5-B220-26515C32B157}" type="presParOf" srcId="{D8E07612-93D1-468F-B0F1-A89370D9B681}" destId="{85C96B5E-2A61-4F38-A6B9-C65C0326F40B}" srcOrd="4" destOrd="0" presId="urn:microsoft.com/office/officeart/2005/8/layout/hProcess10#1"/>
    <dgm:cxn modelId="{9D51B97C-D7F5-4C78-8A22-D480C20F65AB}" type="presParOf" srcId="{85C96B5E-2A61-4F38-A6B9-C65C0326F40B}" destId="{99C76EFD-1192-4B7C-A200-7C3079E39801}" srcOrd="0" destOrd="0" presId="urn:microsoft.com/office/officeart/2005/8/layout/hProcess10#1"/>
    <dgm:cxn modelId="{5A52F06F-57DE-43E1-929A-9F34CE92890B}" type="presParOf" srcId="{85C96B5E-2A61-4F38-A6B9-C65C0326F40B}" destId="{7E7B8C25-8DAF-460A-9722-DF383473DFC5}" srcOrd="1" destOrd="0" presId="urn:microsoft.com/office/officeart/2005/8/layout/hProcess10#1"/>
    <dgm:cxn modelId="{B807B59F-E382-4EFD-837B-287E56AE3AC7}" type="presParOf" srcId="{D8E07612-93D1-468F-B0F1-A89370D9B681}" destId="{B15163A4-82DD-4CBC-8A01-6DE3352AB516}" srcOrd="5" destOrd="0" presId="urn:microsoft.com/office/officeart/2005/8/layout/hProcess10#1"/>
    <dgm:cxn modelId="{B431C333-F9FA-428A-962F-BD608415E3EB}" type="presParOf" srcId="{B15163A4-82DD-4CBC-8A01-6DE3352AB516}" destId="{6EDEEE8A-8A55-4427-A54D-A5D3D0644749}" srcOrd="0" destOrd="0" presId="urn:microsoft.com/office/officeart/2005/8/layout/hProcess10#1"/>
    <dgm:cxn modelId="{67B18F66-F69B-4D46-996A-508FDD4EC9E0}" type="presParOf" srcId="{D8E07612-93D1-468F-B0F1-A89370D9B681}" destId="{48618E73-AED4-45B9-AD81-E1FC6B7A4EDA}" srcOrd="6" destOrd="0" presId="urn:microsoft.com/office/officeart/2005/8/layout/hProcess10#1"/>
    <dgm:cxn modelId="{B9901233-CF81-4A91-955E-78747436AC31}" type="presParOf" srcId="{48618E73-AED4-45B9-AD81-E1FC6B7A4EDA}" destId="{CC7A811C-990D-4218-8C21-2F8DC9A56465}" srcOrd="0" destOrd="0" presId="urn:microsoft.com/office/officeart/2005/8/layout/hProcess10#1"/>
    <dgm:cxn modelId="{C2EEA721-A76F-40C9-9567-65D242566AF6}" type="presParOf" srcId="{48618E73-AED4-45B9-AD81-E1FC6B7A4EDA}" destId="{189BE6BC-981F-4757-A5D6-B9EEBE26B012}" srcOrd="1" destOrd="0" presId="urn:microsoft.com/office/officeart/2005/8/layout/hProcess10#1"/>
    <dgm:cxn modelId="{E2F5450D-90E3-47AC-8F87-63D90C1761BB}" type="presParOf" srcId="{D8E07612-93D1-468F-B0F1-A89370D9B681}" destId="{169549CF-7818-4CF2-A074-8CB4940BD38B}" srcOrd="7" destOrd="0" presId="urn:microsoft.com/office/officeart/2005/8/layout/hProcess10#1"/>
    <dgm:cxn modelId="{C908A645-FA05-479E-B85C-CD379C8B75D7}" type="presParOf" srcId="{169549CF-7818-4CF2-A074-8CB4940BD38B}" destId="{F9BA81DA-9ABC-4AD6-8714-0E8E0B8A7DC0}" srcOrd="0" destOrd="0" presId="urn:microsoft.com/office/officeart/2005/8/layout/hProcess10#1"/>
    <dgm:cxn modelId="{A95A6EFE-D663-4C48-977F-A2606DF28682}" type="presParOf" srcId="{D8E07612-93D1-468F-B0F1-A89370D9B681}" destId="{E9E7D88C-D747-4B4D-8ED5-3A231293977B}" srcOrd="8" destOrd="0" presId="urn:microsoft.com/office/officeart/2005/8/layout/hProcess10#1"/>
    <dgm:cxn modelId="{B03DBD7B-3E03-4A83-85ED-AB37DE8F01A0}" type="presParOf" srcId="{E9E7D88C-D747-4B4D-8ED5-3A231293977B}" destId="{191DA760-0743-45EA-A501-1A5DA66DC14A}" srcOrd="0" destOrd="0" presId="urn:microsoft.com/office/officeart/2005/8/layout/hProcess10#1"/>
    <dgm:cxn modelId="{DF1CCA62-9C04-4B43-AD42-B0E94471C76A}" type="presParOf" srcId="{E9E7D88C-D747-4B4D-8ED5-3A231293977B}" destId="{C87E8EB0-9B15-40F3-A59C-43CF15D96A77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6F19CE-705D-4029-B34A-6FB36C75224D}" type="doc">
      <dgm:prSet loTypeId="urn:microsoft.com/office/officeart/2005/8/layout/hProcess10#2" loCatId="process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CCEBD494-C983-4624-B6BD-ABD141302CCE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Використання ІКТ для здійснення пошукової діяльності учнів, формування предметних та життєвих </a:t>
          </a:r>
          <a:r>
            <a:rPr lang="uk-UA" sz="1100" dirty="0" err="1" smtClean="0">
              <a:solidFill>
                <a:schemeClr val="tx1"/>
              </a:solidFill>
              <a:latin typeface="Arial Narrow" pitchFamily="34" charset="0"/>
            </a:rPr>
            <a:t>компетенцій</a:t>
          </a:r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: проведення модельного експерименту,  пошуку інформації, обробки та аналізу даних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DE9876E2-E282-4B3C-86F2-969478961916}" type="parTrans" cxnId="{D1EAFFC7-C54B-4188-9A96-F43A817E0054}">
      <dgm:prSet/>
      <dgm:spPr/>
      <dgm:t>
        <a:bodyPr/>
        <a:lstStyle/>
        <a:p>
          <a:endParaRPr lang="ru-RU"/>
        </a:p>
      </dgm:t>
    </dgm:pt>
    <dgm:pt modelId="{F5C6061A-A7F6-469E-B962-2A879B6E48C0}" type="sibTrans" cxnId="{D1EAFFC7-C54B-4188-9A96-F43A817E0054}">
      <dgm:prSet/>
      <dgm:spPr/>
      <dgm:t>
        <a:bodyPr/>
        <a:lstStyle/>
        <a:p>
          <a:endParaRPr lang="ru-RU"/>
        </a:p>
      </dgm:t>
    </dgm:pt>
    <dgm:pt modelId="{5D104ACC-2C4C-4DC2-8BB2-BA437EB23C7B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Створення умов для активної діяльності учнів, уміння їх самостійно добувати знання </a:t>
          </a:r>
          <a:endParaRPr lang="ru-RU" sz="1100" dirty="0" smtClean="0">
            <a:solidFill>
              <a:schemeClr val="tx1"/>
            </a:solidFill>
            <a:latin typeface="Arial Narrow" pitchFamily="34" charset="0"/>
          </a:endParaRPr>
        </a:p>
      </dgm:t>
    </dgm:pt>
    <dgm:pt modelId="{714C21C9-0177-4256-89D9-61CF9A4CFD77}" type="parTrans" cxnId="{4F5AC218-2930-46CB-B7C2-C0885D239A3C}">
      <dgm:prSet/>
      <dgm:spPr/>
      <dgm:t>
        <a:bodyPr/>
        <a:lstStyle/>
        <a:p>
          <a:endParaRPr lang="ru-RU"/>
        </a:p>
      </dgm:t>
    </dgm:pt>
    <dgm:pt modelId="{6287B383-6A60-48D4-ADB2-D3D208BE7FDD}" type="sibTrans" cxnId="{4F5AC218-2930-46CB-B7C2-C0885D239A3C}">
      <dgm:prSet/>
      <dgm:spPr/>
      <dgm:t>
        <a:bodyPr/>
        <a:lstStyle/>
        <a:p>
          <a:endParaRPr lang="ru-RU"/>
        </a:p>
      </dgm:t>
    </dgm:pt>
    <dgm:pt modelId="{1EB87079-2ACC-4923-92A3-C9D23AA6141D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Формування інтелектуальної сфери особистості (знань, умінь, здібностей)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CBFAB38F-B1FA-4E7D-BA3F-9F3D3882F35E}" type="parTrans" cxnId="{34FDC755-4F5A-44CD-95D8-95745E70ED9E}">
      <dgm:prSet/>
      <dgm:spPr/>
      <dgm:t>
        <a:bodyPr/>
        <a:lstStyle/>
        <a:p>
          <a:endParaRPr lang="ru-RU"/>
        </a:p>
      </dgm:t>
    </dgm:pt>
    <dgm:pt modelId="{511F0E6F-FE4E-49F4-AA4F-95F300B9FBB0}" type="sibTrans" cxnId="{34FDC755-4F5A-44CD-95D8-95745E70ED9E}">
      <dgm:prSet/>
      <dgm:spPr/>
      <dgm:t>
        <a:bodyPr/>
        <a:lstStyle/>
        <a:p>
          <a:endParaRPr lang="ru-RU"/>
        </a:p>
      </dgm:t>
    </dgm:pt>
    <dgm:pt modelId="{A829E427-9273-4FAD-9144-6B3659AD985A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Прийоми діяльності вчителя щодо формування пізнавальної мотивації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FCC4CCFE-711C-41CB-AF92-4B6E84FA321A}" type="parTrans" cxnId="{7C45B2E8-60B6-4201-A146-FAE0D2B7679D}">
      <dgm:prSet/>
      <dgm:spPr/>
      <dgm:t>
        <a:bodyPr/>
        <a:lstStyle/>
        <a:p>
          <a:endParaRPr lang="ru-RU"/>
        </a:p>
      </dgm:t>
    </dgm:pt>
    <dgm:pt modelId="{28D8EC58-9E5F-4428-8A66-59A0D6674A4F}" type="sibTrans" cxnId="{7C45B2E8-60B6-4201-A146-FAE0D2B7679D}">
      <dgm:prSet/>
      <dgm:spPr/>
      <dgm:t>
        <a:bodyPr/>
        <a:lstStyle/>
        <a:p>
          <a:endParaRPr lang="ru-RU"/>
        </a:p>
      </dgm:t>
    </dgm:pt>
    <dgm:pt modelId="{A427C212-D311-4ADE-8F3B-A8719DFFF81B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Відповідність комп’ютерних навчальних засобів </a:t>
          </a:r>
          <a:r>
            <a:rPr lang="uk-UA" sz="1100" dirty="0" err="1" smtClean="0">
              <a:solidFill>
                <a:schemeClr val="tx1"/>
              </a:solidFill>
              <a:latin typeface="Arial Narrow" pitchFamily="34" charset="0"/>
            </a:rPr>
            <a:t>валеологічним</a:t>
          </a:r>
          <a:r>
            <a:rPr lang="uk-UA" sz="1100" dirty="0" smtClean="0">
              <a:solidFill>
                <a:schemeClr val="tx1"/>
              </a:solidFill>
              <a:latin typeface="Arial Narrow" pitchFamily="34" charset="0"/>
            </a:rPr>
            <a:t> вимогам</a:t>
          </a:r>
          <a:endParaRPr lang="ru-RU" sz="1100" dirty="0">
            <a:solidFill>
              <a:schemeClr val="tx1"/>
            </a:solidFill>
            <a:latin typeface="Arial Narrow" pitchFamily="34" charset="0"/>
          </a:endParaRPr>
        </a:p>
      </dgm:t>
    </dgm:pt>
    <dgm:pt modelId="{5A13C9C0-7C1A-4BCD-A638-8E5A438E4CE0}" type="parTrans" cxnId="{02E739E7-C11F-4D29-B4B2-F0D7C7FD4682}">
      <dgm:prSet/>
      <dgm:spPr/>
      <dgm:t>
        <a:bodyPr/>
        <a:lstStyle/>
        <a:p>
          <a:endParaRPr lang="ru-RU"/>
        </a:p>
      </dgm:t>
    </dgm:pt>
    <dgm:pt modelId="{0B7CC764-A955-4BF4-8CA2-1518D2E04E5E}" type="sibTrans" cxnId="{02E739E7-C11F-4D29-B4B2-F0D7C7FD4682}">
      <dgm:prSet/>
      <dgm:spPr/>
      <dgm:t>
        <a:bodyPr/>
        <a:lstStyle/>
        <a:p>
          <a:endParaRPr lang="ru-RU"/>
        </a:p>
      </dgm:t>
    </dgm:pt>
    <dgm:pt modelId="{D8E07612-93D1-468F-B0F1-A89370D9B681}" type="pres">
      <dgm:prSet presAssocID="{926F19CE-705D-4029-B34A-6FB36C7522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EA8ACD-EB4E-4987-8C45-9203C678A6BC}" type="pres">
      <dgm:prSet presAssocID="{CCEBD494-C983-4624-B6BD-ABD141302CCE}" presName="composite" presStyleCnt="0"/>
      <dgm:spPr/>
    </dgm:pt>
    <dgm:pt modelId="{C8D1C45E-9182-41A5-B0A6-198D83094F37}" type="pres">
      <dgm:prSet presAssocID="{CCEBD494-C983-4624-B6BD-ABD141302CCE}" presName="imagSh" presStyleLbl="b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6F391EB-B2B2-4AC8-ADCD-8B8109A2142A}" type="pres">
      <dgm:prSet presAssocID="{CCEBD494-C983-4624-B6BD-ABD141302CCE}" presName="txNode" presStyleLbl="node1" presStyleIdx="0" presStyleCnt="5" custScaleX="133288" custScaleY="208350" custLinFactNeighborX="-89" custLinFactNeighborY="44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3F537-DD00-4808-AE8A-BF11BF500DC1}" type="pres">
      <dgm:prSet presAssocID="{F5C6061A-A7F6-469E-B962-2A879B6E48C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AC34C43-401B-4523-8C00-0BED93449D2F}" type="pres">
      <dgm:prSet presAssocID="{F5C6061A-A7F6-469E-B962-2A879B6E48C0}" presName="connTx" presStyleLbl="sibTrans2D1" presStyleIdx="0" presStyleCnt="4"/>
      <dgm:spPr/>
      <dgm:t>
        <a:bodyPr/>
        <a:lstStyle/>
        <a:p>
          <a:endParaRPr lang="ru-RU"/>
        </a:p>
      </dgm:t>
    </dgm:pt>
    <dgm:pt modelId="{F34A04C1-A4E9-4676-A587-566EE3908915}" type="pres">
      <dgm:prSet presAssocID="{5D104ACC-2C4C-4DC2-8BB2-BA437EB23C7B}" presName="composite" presStyleCnt="0"/>
      <dgm:spPr/>
    </dgm:pt>
    <dgm:pt modelId="{71F94D10-5C7A-4CA1-B8B5-D2A98963229B}" type="pres">
      <dgm:prSet presAssocID="{5D104ACC-2C4C-4DC2-8BB2-BA437EB23C7B}" presName="imagSh" presStyleLbl="b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26A83C-174D-4DCA-95E3-C6F05D24BC08}" type="pres">
      <dgm:prSet presAssocID="{5D104ACC-2C4C-4DC2-8BB2-BA437EB23C7B}" presName="txNode" presStyleLbl="node1" presStyleIdx="1" presStyleCnt="5" custScaleY="116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423B-DE4F-4D49-B6C6-E8766795AA51}" type="pres">
      <dgm:prSet presAssocID="{6287B383-6A60-48D4-ADB2-D3D208BE7FDD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F38BA5A-429C-445D-AC07-EBC9DAE607E4}" type="pres">
      <dgm:prSet presAssocID="{6287B383-6A60-48D4-ADB2-D3D208BE7FDD}" presName="connTx" presStyleLbl="sibTrans2D1" presStyleIdx="1" presStyleCnt="4"/>
      <dgm:spPr/>
      <dgm:t>
        <a:bodyPr/>
        <a:lstStyle/>
        <a:p>
          <a:endParaRPr lang="ru-RU"/>
        </a:p>
      </dgm:t>
    </dgm:pt>
    <dgm:pt modelId="{85C96B5E-2A61-4F38-A6B9-C65C0326F40B}" type="pres">
      <dgm:prSet presAssocID="{1EB87079-2ACC-4923-92A3-C9D23AA6141D}" presName="composite" presStyleCnt="0"/>
      <dgm:spPr/>
    </dgm:pt>
    <dgm:pt modelId="{99C76EFD-1192-4B7C-A200-7C3079E39801}" type="pres">
      <dgm:prSet presAssocID="{1EB87079-2ACC-4923-92A3-C9D23AA6141D}" presName="imagSh" presStyleLbl="b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E7B8C25-8DAF-460A-9722-DF383473DFC5}" type="pres">
      <dgm:prSet presAssocID="{1EB87079-2ACC-4923-92A3-C9D23AA6141D}" presName="txNode" presStyleLbl="node1" presStyleIdx="2" presStyleCnt="5" custScaleY="101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163A4-82DD-4CBC-8A01-6DE3352AB516}" type="pres">
      <dgm:prSet presAssocID="{511F0E6F-FE4E-49F4-AA4F-95F300B9FBB0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EDEEE8A-8A55-4427-A54D-A5D3D0644749}" type="pres">
      <dgm:prSet presAssocID="{511F0E6F-FE4E-49F4-AA4F-95F300B9FBB0}" presName="connTx" presStyleLbl="sibTrans2D1" presStyleIdx="2" presStyleCnt="4"/>
      <dgm:spPr/>
      <dgm:t>
        <a:bodyPr/>
        <a:lstStyle/>
        <a:p>
          <a:endParaRPr lang="ru-RU"/>
        </a:p>
      </dgm:t>
    </dgm:pt>
    <dgm:pt modelId="{48618E73-AED4-45B9-AD81-E1FC6B7A4EDA}" type="pres">
      <dgm:prSet presAssocID="{A829E427-9273-4FAD-9144-6B3659AD985A}" presName="composite" presStyleCnt="0"/>
      <dgm:spPr/>
    </dgm:pt>
    <dgm:pt modelId="{CC7A811C-990D-4218-8C21-2F8DC9A56465}" type="pres">
      <dgm:prSet presAssocID="{A829E427-9273-4FAD-9144-6B3659AD985A}" presName="imagSh" presStyleLbl="b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89BE6BC-981F-4757-A5D6-B9EEBE26B012}" type="pres">
      <dgm:prSet presAssocID="{A829E427-9273-4FAD-9144-6B3659AD985A}" presName="tx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549CF-7818-4CF2-A074-8CB4940BD38B}" type="pres">
      <dgm:prSet presAssocID="{28D8EC58-9E5F-4428-8A66-59A0D6674A4F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9BA81DA-9ABC-4AD6-8714-0E8E0B8A7DC0}" type="pres">
      <dgm:prSet presAssocID="{28D8EC58-9E5F-4428-8A66-59A0D6674A4F}" presName="connTx" presStyleLbl="sibTrans2D1" presStyleIdx="3" presStyleCnt="4"/>
      <dgm:spPr/>
      <dgm:t>
        <a:bodyPr/>
        <a:lstStyle/>
        <a:p>
          <a:endParaRPr lang="ru-RU"/>
        </a:p>
      </dgm:t>
    </dgm:pt>
    <dgm:pt modelId="{E9E7D88C-D747-4B4D-8ED5-3A231293977B}" type="pres">
      <dgm:prSet presAssocID="{A427C212-D311-4ADE-8F3B-A8719DFFF81B}" presName="composite" presStyleCnt="0"/>
      <dgm:spPr/>
    </dgm:pt>
    <dgm:pt modelId="{191DA760-0743-45EA-A501-1A5DA66DC14A}" type="pres">
      <dgm:prSet presAssocID="{A427C212-D311-4ADE-8F3B-A8719DFFF81B}" presName="imagSh" presStyleLbl="b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87E8EB0-9B15-40F3-A59C-43CF15D96A77}" type="pres">
      <dgm:prSet presAssocID="{A427C212-D311-4ADE-8F3B-A8719DFFF81B}" presName="tx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E74342-A942-448A-979A-5F4AE556224D}" type="presOf" srcId="{1EB87079-2ACC-4923-92A3-C9D23AA6141D}" destId="{7E7B8C25-8DAF-460A-9722-DF383473DFC5}" srcOrd="0" destOrd="0" presId="urn:microsoft.com/office/officeart/2005/8/layout/hProcess10#2"/>
    <dgm:cxn modelId="{7A162F8D-CB90-40E2-9922-A2B6955761F6}" type="presOf" srcId="{A829E427-9273-4FAD-9144-6B3659AD985A}" destId="{189BE6BC-981F-4757-A5D6-B9EEBE26B012}" srcOrd="0" destOrd="0" presId="urn:microsoft.com/office/officeart/2005/8/layout/hProcess10#2"/>
    <dgm:cxn modelId="{59A7296D-D231-4845-A0FA-105BBD1A1157}" type="presOf" srcId="{6287B383-6A60-48D4-ADB2-D3D208BE7FDD}" destId="{DF38BA5A-429C-445D-AC07-EBC9DAE607E4}" srcOrd="1" destOrd="0" presId="urn:microsoft.com/office/officeart/2005/8/layout/hProcess10#2"/>
    <dgm:cxn modelId="{4F5AC218-2930-46CB-B7C2-C0885D239A3C}" srcId="{926F19CE-705D-4029-B34A-6FB36C75224D}" destId="{5D104ACC-2C4C-4DC2-8BB2-BA437EB23C7B}" srcOrd="1" destOrd="0" parTransId="{714C21C9-0177-4256-89D9-61CF9A4CFD77}" sibTransId="{6287B383-6A60-48D4-ADB2-D3D208BE7FDD}"/>
    <dgm:cxn modelId="{02E739E7-C11F-4D29-B4B2-F0D7C7FD4682}" srcId="{926F19CE-705D-4029-B34A-6FB36C75224D}" destId="{A427C212-D311-4ADE-8F3B-A8719DFFF81B}" srcOrd="4" destOrd="0" parTransId="{5A13C9C0-7C1A-4BCD-A638-8E5A438E4CE0}" sibTransId="{0B7CC764-A955-4BF4-8CA2-1518D2E04E5E}"/>
    <dgm:cxn modelId="{C2D5B5DF-41F3-48F4-B503-9CEEDB34666A}" type="presOf" srcId="{5D104ACC-2C4C-4DC2-8BB2-BA437EB23C7B}" destId="{1B26A83C-174D-4DCA-95E3-C6F05D24BC08}" srcOrd="0" destOrd="0" presId="urn:microsoft.com/office/officeart/2005/8/layout/hProcess10#2"/>
    <dgm:cxn modelId="{7C45B2E8-60B6-4201-A146-FAE0D2B7679D}" srcId="{926F19CE-705D-4029-B34A-6FB36C75224D}" destId="{A829E427-9273-4FAD-9144-6B3659AD985A}" srcOrd="3" destOrd="0" parTransId="{FCC4CCFE-711C-41CB-AF92-4B6E84FA321A}" sibTransId="{28D8EC58-9E5F-4428-8A66-59A0D6674A4F}"/>
    <dgm:cxn modelId="{9743E211-141A-43D4-B4CA-23078D2453A7}" type="presOf" srcId="{926F19CE-705D-4029-B34A-6FB36C75224D}" destId="{D8E07612-93D1-468F-B0F1-A89370D9B681}" srcOrd="0" destOrd="0" presId="urn:microsoft.com/office/officeart/2005/8/layout/hProcess10#2"/>
    <dgm:cxn modelId="{16CE0889-69D6-4F73-B378-CCB51C2ABF3E}" type="presOf" srcId="{511F0E6F-FE4E-49F4-AA4F-95F300B9FBB0}" destId="{B15163A4-82DD-4CBC-8A01-6DE3352AB516}" srcOrd="0" destOrd="0" presId="urn:microsoft.com/office/officeart/2005/8/layout/hProcess10#2"/>
    <dgm:cxn modelId="{3893B1A6-C4BB-4D04-9C0D-36B6FF56A47C}" type="presOf" srcId="{F5C6061A-A7F6-469E-B962-2A879B6E48C0}" destId="{02F3F537-DD00-4808-AE8A-BF11BF500DC1}" srcOrd="0" destOrd="0" presId="urn:microsoft.com/office/officeart/2005/8/layout/hProcess10#2"/>
    <dgm:cxn modelId="{19418304-CB5A-427B-89BA-5A9323205AF7}" type="presOf" srcId="{6287B383-6A60-48D4-ADB2-D3D208BE7FDD}" destId="{C09D423B-DE4F-4D49-B6C6-E8766795AA51}" srcOrd="0" destOrd="0" presId="urn:microsoft.com/office/officeart/2005/8/layout/hProcess10#2"/>
    <dgm:cxn modelId="{CAF3CAD3-B841-41E5-817B-1AF198BD919A}" type="presOf" srcId="{28D8EC58-9E5F-4428-8A66-59A0D6674A4F}" destId="{169549CF-7818-4CF2-A074-8CB4940BD38B}" srcOrd="0" destOrd="0" presId="urn:microsoft.com/office/officeart/2005/8/layout/hProcess10#2"/>
    <dgm:cxn modelId="{D292B3F9-16EE-49BC-9571-01F4F167833B}" type="presOf" srcId="{511F0E6F-FE4E-49F4-AA4F-95F300B9FBB0}" destId="{6EDEEE8A-8A55-4427-A54D-A5D3D0644749}" srcOrd="1" destOrd="0" presId="urn:microsoft.com/office/officeart/2005/8/layout/hProcess10#2"/>
    <dgm:cxn modelId="{4C11A090-5633-473B-9C2F-8F930AF2A1AE}" type="presOf" srcId="{28D8EC58-9E5F-4428-8A66-59A0D6674A4F}" destId="{F9BA81DA-9ABC-4AD6-8714-0E8E0B8A7DC0}" srcOrd="1" destOrd="0" presId="urn:microsoft.com/office/officeart/2005/8/layout/hProcess10#2"/>
    <dgm:cxn modelId="{D1EAFFC7-C54B-4188-9A96-F43A817E0054}" srcId="{926F19CE-705D-4029-B34A-6FB36C75224D}" destId="{CCEBD494-C983-4624-B6BD-ABD141302CCE}" srcOrd="0" destOrd="0" parTransId="{DE9876E2-E282-4B3C-86F2-969478961916}" sibTransId="{F5C6061A-A7F6-469E-B962-2A879B6E48C0}"/>
    <dgm:cxn modelId="{34FDC755-4F5A-44CD-95D8-95745E70ED9E}" srcId="{926F19CE-705D-4029-B34A-6FB36C75224D}" destId="{1EB87079-2ACC-4923-92A3-C9D23AA6141D}" srcOrd="2" destOrd="0" parTransId="{CBFAB38F-B1FA-4E7D-BA3F-9F3D3882F35E}" sibTransId="{511F0E6F-FE4E-49F4-AA4F-95F300B9FBB0}"/>
    <dgm:cxn modelId="{CC337558-3033-4BFE-90C8-574821E15B82}" type="presOf" srcId="{F5C6061A-A7F6-469E-B962-2A879B6E48C0}" destId="{1AC34C43-401B-4523-8C00-0BED93449D2F}" srcOrd="1" destOrd="0" presId="urn:microsoft.com/office/officeart/2005/8/layout/hProcess10#2"/>
    <dgm:cxn modelId="{66E1C3D5-A15A-4AE8-8423-FB1D6893391C}" type="presOf" srcId="{CCEBD494-C983-4624-B6BD-ABD141302CCE}" destId="{66F391EB-B2B2-4AC8-ADCD-8B8109A2142A}" srcOrd="0" destOrd="0" presId="urn:microsoft.com/office/officeart/2005/8/layout/hProcess10#2"/>
    <dgm:cxn modelId="{D9FEA4BB-7B00-4847-99A1-0EBB4F431F2C}" type="presOf" srcId="{A427C212-D311-4ADE-8F3B-A8719DFFF81B}" destId="{C87E8EB0-9B15-40F3-A59C-43CF15D96A77}" srcOrd="0" destOrd="0" presId="urn:microsoft.com/office/officeart/2005/8/layout/hProcess10#2"/>
    <dgm:cxn modelId="{55BB6B80-22A7-4BD3-877B-71EF7D61D70A}" type="presParOf" srcId="{D8E07612-93D1-468F-B0F1-A89370D9B681}" destId="{A2EA8ACD-EB4E-4987-8C45-9203C678A6BC}" srcOrd="0" destOrd="0" presId="urn:microsoft.com/office/officeart/2005/8/layout/hProcess10#2"/>
    <dgm:cxn modelId="{2448F26E-28A9-434F-BE17-5907F60F1B92}" type="presParOf" srcId="{A2EA8ACD-EB4E-4987-8C45-9203C678A6BC}" destId="{C8D1C45E-9182-41A5-B0A6-198D83094F37}" srcOrd="0" destOrd="0" presId="urn:microsoft.com/office/officeart/2005/8/layout/hProcess10#2"/>
    <dgm:cxn modelId="{37266577-19DC-48B9-8EFF-5B11561C6ACB}" type="presParOf" srcId="{A2EA8ACD-EB4E-4987-8C45-9203C678A6BC}" destId="{66F391EB-B2B2-4AC8-ADCD-8B8109A2142A}" srcOrd="1" destOrd="0" presId="urn:microsoft.com/office/officeart/2005/8/layout/hProcess10#2"/>
    <dgm:cxn modelId="{30F81CFA-C321-4CC6-90FA-83B6AF64E9D7}" type="presParOf" srcId="{D8E07612-93D1-468F-B0F1-A89370D9B681}" destId="{02F3F537-DD00-4808-AE8A-BF11BF500DC1}" srcOrd="1" destOrd="0" presId="urn:microsoft.com/office/officeart/2005/8/layout/hProcess10#2"/>
    <dgm:cxn modelId="{6DA661B3-FEF8-42B8-8FB2-AE091DF63042}" type="presParOf" srcId="{02F3F537-DD00-4808-AE8A-BF11BF500DC1}" destId="{1AC34C43-401B-4523-8C00-0BED93449D2F}" srcOrd="0" destOrd="0" presId="urn:microsoft.com/office/officeart/2005/8/layout/hProcess10#2"/>
    <dgm:cxn modelId="{9F514E1C-E439-40E3-8E20-E8050D7AAFDC}" type="presParOf" srcId="{D8E07612-93D1-468F-B0F1-A89370D9B681}" destId="{F34A04C1-A4E9-4676-A587-566EE3908915}" srcOrd="2" destOrd="0" presId="urn:microsoft.com/office/officeart/2005/8/layout/hProcess10#2"/>
    <dgm:cxn modelId="{9CAAB7AD-A038-4526-9313-FE9955DAB5B9}" type="presParOf" srcId="{F34A04C1-A4E9-4676-A587-566EE3908915}" destId="{71F94D10-5C7A-4CA1-B8B5-D2A98963229B}" srcOrd="0" destOrd="0" presId="urn:microsoft.com/office/officeart/2005/8/layout/hProcess10#2"/>
    <dgm:cxn modelId="{28435542-DAC3-41AA-8801-81A1254F6C49}" type="presParOf" srcId="{F34A04C1-A4E9-4676-A587-566EE3908915}" destId="{1B26A83C-174D-4DCA-95E3-C6F05D24BC08}" srcOrd="1" destOrd="0" presId="urn:microsoft.com/office/officeart/2005/8/layout/hProcess10#2"/>
    <dgm:cxn modelId="{2B4CB7F6-77C8-45C2-8A0F-4738D2DA3FAB}" type="presParOf" srcId="{D8E07612-93D1-468F-B0F1-A89370D9B681}" destId="{C09D423B-DE4F-4D49-B6C6-E8766795AA51}" srcOrd="3" destOrd="0" presId="urn:microsoft.com/office/officeart/2005/8/layout/hProcess10#2"/>
    <dgm:cxn modelId="{03F66684-B8F2-4514-89BA-AF60AB75B93E}" type="presParOf" srcId="{C09D423B-DE4F-4D49-B6C6-E8766795AA51}" destId="{DF38BA5A-429C-445D-AC07-EBC9DAE607E4}" srcOrd="0" destOrd="0" presId="urn:microsoft.com/office/officeart/2005/8/layout/hProcess10#2"/>
    <dgm:cxn modelId="{9F650DC0-761C-4AEE-AF23-634E05BEF034}" type="presParOf" srcId="{D8E07612-93D1-468F-B0F1-A89370D9B681}" destId="{85C96B5E-2A61-4F38-A6B9-C65C0326F40B}" srcOrd="4" destOrd="0" presId="urn:microsoft.com/office/officeart/2005/8/layout/hProcess10#2"/>
    <dgm:cxn modelId="{61C64E92-9A64-4035-AF20-96D76E144BD9}" type="presParOf" srcId="{85C96B5E-2A61-4F38-A6B9-C65C0326F40B}" destId="{99C76EFD-1192-4B7C-A200-7C3079E39801}" srcOrd="0" destOrd="0" presId="urn:microsoft.com/office/officeart/2005/8/layout/hProcess10#2"/>
    <dgm:cxn modelId="{16D791B4-89E7-4C21-8DE0-E1ED9785CA13}" type="presParOf" srcId="{85C96B5E-2A61-4F38-A6B9-C65C0326F40B}" destId="{7E7B8C25-8DAF-460A-9722-DF383473DFC5}" srcOrd="1" destOrd="0" presId="urn:microsoft.com/office/officeart/2005/8/layout/hProcess10#2"/>
    <dgm:cxn modelId="{F7FE6334-F9CC-4699-9AAD-A16C93DCF8DA}" type="presParOf" srcId="{D8E07612-93D1-468F-B0F1-A89370D9B681}" destId="{B15163A4-82DD-4CBC-8A01-6DE3352AB516}" srcOrd="5" destOrd="0" presId="urn:microsoft.com/office/officeart/2005/8/layout/hProcess10#2"/>
    <dgm:cxn modelId="{983C0A5C-A564-47E9-AAD2-199A850369B7}" type="presParOf" srcId="{B15163A4-82DD-4CBC-8A01-6DE3352AB516}" destId="{6EDEEE8A-8A55-4427-A54D-A5D3D0644749}" srcOrd="0" destOrd="0" presId="urn:microsoft.com/office/officeart/2005/8/layout/hProcess10#2"/>
    <dgm:cxn modelId="{BA8E8367-021C-490D-8CB1-C74E476CA73D}" type="presParOf" srcId="{D8E07612-93D1-468F-B0F1-A89370D9B681}" destId="{48618E73-AED4-45B9-AD81-E1FC6B7A4EDA}" srcOrd="6" destOrd="0" presId="urn:microsoft.com/office/officeart/2005/8/layout/hProcess10#2"/>
    <dgm:cxn modelId="{FE8EF711-AF7C-416A-98AF-EF2C81C1C7DB}" type="presParOf" srcId="{48618E73-AED4-45B9-AD81-E1FC6B7A4EDA}" destId="{CC7A811C-990D-4218-8C21-2F8DC9A56465}" srcOrd="0" destOrd="0" presId="urn:microsoft.com/office/officeart/2005/8/layout/hProcess10#2"/>
    <dgm:cxn modelId="{BDA45FE4-C735-4A4A-A4FF-1AD0EDDA2FF5}" type="presParOf" srcId="{48618E73-AED4-45B9-AD81-E1FC6B7A4EDA}" destId="{189BE6BC-981F-4757-A5D6-B9EEBE26B012}" srcOrd="1" destOrd="0" presId="urn:microsoft.com/office/officeart/2005/8/layout/hProcess10#2"/>
    <dgm:cxn modelId="{BE35370C-F13D-41DB-AAE3-E3A8FC2A284E}" type="presParOf" srcId="{D8E07612-93D1-468F-B0F1-A89370D9B681}" destId="{169549CF-7818-4CF2-A074-8CB4940BD38B}" srcOrd="7" destOrd="0" presId="urn:microsoft.com/office/officeart/2005/8/layout/hProcess10#2"/>
    <dgm:cxn modelId="{2146EFB6-7329-4B09-A5F6-1546BFD47ACD}" type="presParOf" srcId="{169549CF-7818-4CF2-A074-8CB4940BD38B}" destId="{F9BA81DA-9ABC-4AD6-8714-0E8E0B8A7DC0}" srcOrd="0" destOrd="0" presId="urn:microsoft.com/office/officeart/2005/8/layout/hProcess10#2"/>
    <dgm:cxn modelId="{8434C814-7592-4D03-8A35-1CE5B30FB408}" type="presParOf" srcId="{D8E07612-93D1-468F-B0F1-A89370D9B681}" destId="{E9E7D88C-D747-4B4D-8ED5-3A231293977B}" srcOrd="8" destOrd="0" presId="urn:microsoft.com/office/officeart/2005/8/layout/hProcess10#2"/>
    <dgm:cxn modelId="{ED04030C-E11C-4ED6-A6F4-B7258EE96036}" type="presParOf" srcId="{E9E7D88C-D747-4B4D-8ED5-3A231293977B}" destId="{191DA760-0743-45EA-A501-1A5DA66DC14A}" srcOrd="0" destOrd="0" presId="urn:microsoft.com/office/officeart/2005/8/layout/hProcess10#2"/>
    <dgm:cxn modelId="{84B2FF6B-CDF3-4F5C-983E-7478D7AB16A0}" type="presParOf" srcId="{E9E7D88C-D747-4B4D-8ED5-3A231293977B}" destId="{C87E8EB0-9B15-40F3-A59C-43CF15D96A77}" srcOrd="1" destOrd="0" presId="urn:microsoft.com/office/officeart/2005/8/layout/hProcess10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05E5B3-CB85-4370-9CA5-68339177DCD8}" type="doc">
      <dgm:prSet loTypeId="urn:microsoft.com/office/officeart/2005/8/layout/arrow2" loCatId="process" qsTypeId="urn:microsoft.com/office/officeart/2005/8/quickstyle/simple1#8" qsCatId="simple" csTypeId="urn:microsoft.com/office/officeart/2005/8/colors/accent1_2#8" csCatId="accent1" phldr="1"/>
      <dgm:spPr/>
    </dgm:pt>
    <dgm:pt modelId="{E7CA22F6-56A1-45E0-9050-E404BD64BDBE}">
      <dgm:prSet phldrT="[Текст]" custT="1"/>
      <dgm:spPr/>
      <dgm:t>
        <a:bodyPr/>
        <a:lstStyle/>
        <a:p>
          <a:r>
            <a:rPr lang="uk-UA" sz="1200" dirty="0" smtClean="0">
              <a:latin typeface="Arial Narrow" pitchFamily="34" charset="0"/>
            </a:rPr>
            <a:t>дослідження проблеми експертизи й корекції інноваційної діяльності членів педагогічного колективу</a:t>
          </a:r>
          <a:endParaRPr lang="ru-RU" sz="1200" dirty="0">
            <a:latin typeface="Arial Narrow" pitchFamily="34" charset="0"/>
          </a:endParaRPr>
        </a:p>
      </dgm:t>
    </dgm:pt>
    <dgm:pt modelId="{C4EF8448-F749-42ED-AA11-3EB843A5A8DD}" type="parTrans" cxnId="{6DEE98D8-F359-4B92-8CE4-CDC58F62C07C}">
      <dgm:prSet/>
      <dgm:spPr/>
      <dgm:t>
        <a:bodyPr/>
        <a:lstStyle/>
        <a:p>
          <a:endParaRPr lang="ru-RU"/>
        </a:p>
      </dgm:t>
    </dgm:pt>
    <dgm:pt modelId="{D0F5A684-FA9A-461E-9B73-0DAF677F1340}" type="sibTrans" cxnId="{6DEE98D8-F359-4B92-8CE4-CDC58F62C07C}">
      <dgm:prSet/>
      <dgm:spPr/>
      <dgm:t>
        <a:bodyPr/>
        <a:lstStyle/>
        <a:p>
          <a:endParaRPr lang="ru-RU"/>
        </a:p>
      </dgm:t>
    </dgm:pt>
    <dgm:pt modelId="{1B9DC31E-7F99-4328-B35C-35990B19E5FD}">
      <dgm:prSet phldrT="[Текст]"/>
      <dgm:spPr/>
      <dgm:t>
        <a:bodyPr/>
        <a:lstStyle/>
        <a:p>
          <a:r>
            <a:rPr lang="uk-UA" dirty="0" smtClean="0">
              <a:latin typeface="Arial Narrow" pitchFamily="34" charset="0"/>
            </a:rPr>
            <a:t>створення </a:t>
          </a:r>
          <a:r>
            <a:rPr lang="uk-UA" dirty="0" err="1" smtClean="0">
              <a:latin typeface="Arial Narrow" pitchFamily="34" charset="0"/>
            </a:rPr>
            <a:t>психолого–педагогічних</a:t>
          </a:r>
          <a:r>
            <a:rPr lang="uk-UA" dirty="0" smtClean="0">
              <a:latin typeface="Arial Narrow" pitchFamily="34" charset="0"/>
            </a:rPr>
            <a:t> діагностичних методів та інтерактивних </a:t>
          </a:r>
          <a:r>
            <a:rPr lang="uk-UA" dirty="0" err="1" smtClean="0">
              <a:latin typeface="Arial Narrow" pitchFamily="34" charset="0"/>
            </a:rPr>
            <a:t>корекційних</a:t>
          </a:r>
          <a:r>
            <a:rPr lang="uk-UA" dirty="0" smtClean="0">
              <a:latin typeface="Arial Narrow" pitchFamily="34" charset="0"/>
            </a:rPr>
            <a:t> засобів для формування сприятливих мотиваційних умов щодо самовдосконалення особистості педагога</a:t>
          </a:r>
          <a:endParaRPr lang="ru-RU" dirty="0">
            <a:latin typeface="Arial Narrow" pitchFamily="34" charset="0"/>
          </a:endParaRPr>
        </a:p>
      </dgm:t>
    </dgm:pt>
    <dgm:pt modelId="{751ABB45-8D16-49A8-B35E-9C29A9D6F66F}" type="parTrans" cxnId="{872605FC-FBB5-45BD-9652-B0F9AE587B0D}">
      <dgm:prSet/>
      <dgm:spPr/>
      <dgm:t>
        <a:bodyPr/>
        <a:lstStyle/>
        <a:p>
          <a:endParaRPr lang="ru-RU"/>
        </a:p>
      </dgm:t>
    </dgm:pt>
    <dgm:pt modelId="{5B759862-F62E-4E8F-9985-3A06FA6D3B8C}" type="sibTrans" cxnId="{872605FC-FBB5-45BD-9652-B0F9AE587B0D}">
      <dgm:prSet/>
      <dgm:spPr/>
      <dgm:t>
        <a:bodyPr/>
        <a:lstStyle/>
        <a:p>
          <a:endParaRPr lang="ru-RU"/>
        </a:p>
      </dgm:t>
    </dgm:pt>
    <dgm:pt modelId="{AA51453F-6CDB-4CA0-BC05-4228136F6DE9}">
      <dgm:prSet phldrT="[Текст]"/>
      <dgm:spPr/>
      <dgm:t>
        <a:bodyPr/>
        <a:lstStyle/>
        <a:p>
          <a:r>
            <a:rPr lang="uk-UA" dirty="0" smtClean="0">
              <a:latin typeface="Arial Narrow" pitchFamily="34" charset="0"/>
            </a:rPr>
            <a:t>розробка </a:t>
          </a:r>
          <a:r>
            <a:rPr lang="uk-UA" dirty="0" err="1" smtClean="0">
              <a:latin typeface="Arial Narrow" pitchFamily="34" charset="0"/>
            </a:rPr>
            <a:t>науково–методичного</a:t>
          </a:r>
          <a:r>
            <a:rPr lang="uk-UA" dirty="0" smtClean="0">
              <a:latin typeface="Arial Narrow" pitchFamily="34" charset="0"/>
            </a:rPr>
            <a:t> та інформаційного забезпечення інноваційної діяльності педагогів</a:t>
          </a:r>
          <a:endParaRPr lang="ru-RU" dirty="0">
            <a:latin typeface="Arial Narrow" pitchFamily="34" charset="0"/>
          </a:endParaRPr>
        </a:p>
      </dgm:t>
    </dgm:pt>
    <dgm:pt modelId="{1974C310-840F-49E9-9BF7-14182EDBFBB7}" type="parTrans" cxnId="{BE46A457-2232-40C4-BC71-C59D54456B2F}">
      <dgm:prSet/>
      <dgm:spPr/>
      <dgm:t>
        <a:bodyPr/>
        <a:lstStyle/>
        <a:p>
          <a:endParaRPr lang="ru-RU"/>
        </a:p>
      </dgm:t>
    </dgm:pt>
    <dgm:pt modelId="{F8DB70E5-3383-46C4-A182-166A8016718C}" type="sibTrans" cxnId="{BE46A457-2232-40C4-BC71-C59D54456B2F}">
      <dgm:prSet/>
      <dgm:spPr/>
      <dgm:t>
        <a:bodyPr/>
        <a:lstStyle/>
        <a:p>
          <a:endParaRPr lang="ru-RU"/>
        </a:p>
      </dgm:t>
    </dgm:pt>
    <dgm:pt modelId="{D71E15B8-5E57-4263-87C0-3437D68F0C90}" type="pres">
      <dgm:prSet presAssocID="{FD05E5B3-CB85-4370-9CA5-68339177DCD8}" presName="arrowDiagram" presStyleCnt="0">
        <dgm:presLayoutVars>
          <dgm:chMax val="5"/>
          <dgm:dir/>
          <dgm:resizeHandles val="exact"/>
        </dgm:presLayoutVars>
      </dgm:prSet>
      <dgm:spPr/>
    </dgm:pt>
    <dgm:pt modelId="{91D91CC6-C965-4021-8507-3B9E1CB5448E}" type="pres">
      <dgm:prSet presAssocID="{FD05E5B3-CB85-4370-9CA5-68339177DCD8}" presName="arrow" presStyleLbl="bgShp" presStyleIdx="0" presStyleCnt="1" custLinFactNeighborY="-5208"/>
      <dgm:spPr/>
    </dgm:pt>
    <dgm:pt modelId="{A182D874-7BFA-4760-A670-A66B0D27EDE7}" type="pres">
      <dgm:prSet presAssocID="{FD05E5B3-CB85-4370-9CA5-68339177DCD8}" presName="arrowDiagram3" presStyleCnt="0"/>
      <dgm:spPr/>
    </dgm:pt>
    <dgm:pt modelId="{21858BB7-C73F-42DD-8BCF-31084E5DB8EC}" type="pres">
      <dgm:prSet presAssocID="{E7CA22F6-56A1-45E0-9050-E404BD64BDBE}" presName="bullet3a" presStyleLbl="node1" presStyleIdx="0" presStyleCnt="3"/>
      <dgm:spPr/>
    </dgm:pt>
    <dgm:pt modelId="{86E48660-1479-4955-9DD9-4CF7805511A8}" type="pres">
      <dgm:prSet presAssocID="{E7CA22F6-56A1-45E0-9050-E404BD64BDBE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0C39E-9AAC-4CAF-B6B4-9DB0BF99498D}" type="pres">
      <dgm:prSet presAssocID="{1B9DC31E-7F99-4328-B35C-35990B19E5FD}" presName="bullet3b" presStyleLbl="node1" presStyleIdx="1" presStyleCnt="3"/>
      <dgm:spPr/>
    </dgm:pt>
    <dgm:pt modelId="{06EE64BF-BBA1-4E26-BA90-28826053D0EB}" type="pres">
      <dgm:prSet presAssocID="{1B9DC31E-7F99-4328-B35C-35990B19E5FD}" presName="textBox3b" presStyleLbl="revTx" presStyleIdx="1" presStyleCnt="3" custScaleY="106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2BC3F-A84A-4186-A6CC-5CB235C81B01}" type="pres">
      <dgm:prSet presAssocID="{AA51453F-6CDB-4CA0-BC05-4228136F6DE9}" presName="bullet3c" presStyleLbl="node1" presStyleIdx="2" presStyleCnt="3"/>
      <dgm:spPr/>
    </dgm:pt>
    <dgm:pt modelId="{81A49264-DF8F-4FAF-8105-1637968CF4FD}" type="pres">
      <dgm:prSet presAssocID="{AA51453F-6CDB-4CA0-BC05-4228136F6DE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46A457-2232-40C4-BC71-C59D54456B2F}" srcId="{FD05E5B3-CB85-4370-9CA5-68339177DCD8}" destId="{AA51453F-6CDB-4CA0-BC05-4228136F6DE9}" srcOrd="2" destOrd="0" parTransId="{1974C310-840F-49E9-9BF7-14182EDBFBB7}" sibTransId="{F8DB70E5-3383-46C4-A182-166A8016718C}"/>
    <dgm:cxn modelId="{411DE432-6E03-4B85-B665-89D43112FA2A}" type="presOf" srcId="{FD05E5B3-CB85-4370-9CA5-68339177DCD8}" destId="{D71E15B8-5E57-4263-87C0-3437D68F0C90}" srcOrd="0" destOrd="0" presId="urn:microsoft.com/office/officeart/2005/8/layout/arrow2"/>
    <dgm:cxn modelId="{6475F4F9-4DD2-421C-8408-18F8C26B77D9}" type="presOf" srcId="{AA51453F-6CDB-4CA0-BC05-4228136F6DE9}" destId="{81A49264-DF8F-4FAF-8105-1637968CF4FD}" srcOrd="0" destOrd="0" presId="urn:microsoft.com/office/officeart/2005/8/layout/arrow2"/>
    <dgm:cxn modelId="{68925398-5F87-4DB8-B1AF-E4F49B233D78}" type="presOf" srcId="{1B9DC31E-7F99-4328-B35C-35990B19E5FD}" destId="{06EE64BF-BBA1-4E26-BA90-28826053D0EB}" srcOrd="0" destOrd="0" presId="urn:microsoft.com/office/officeart/2005/8/layout/arrow2"/>
    <dgm:cxn modelId="{6DEE98D8-F359-4B92-8CE4-CDC58F62C07C}" srcId="{FD05E5B3-CB85-4370-9CA5-68339177DCD8}" destId="{E7CA22F6-56A1-45E0-9050-E404BD64BDBE}" srcOrd="0" destOrd="0" parTransId="{C4EF8448-F749-42ED-AA11-3EB843A5A8DD}" sibTransId="{D0F5A684-FA9A-461E-9B73-0DAF677F1340}"/>
    <dgm:cxn modelId="{ECDA4B53-D239-49F0-B7D8-2B308EA5BA6E}" type="presOf" srcId="{E7CA22F6-56A1-45E0-9050-E404BD64BDBE}" destId="{86E48660-1479-4955-9DD9-4CF7805511A8}" srcOrd="0" destOrd="0" presId="urn:microsoft.com/office/officeart/2005/8/layout/arrow2"/>
    <dgm:cxn modelId="{872605FC-FBB5-45BD-9652-B0F9AE587B0D}" srcId="{FD05E5B3-CB85-4370-9CA5-68339177DCD8}" destId="{1B9DC31E-7F99-4328-B35C-35990B19E5FD}" srcOrd="1" destOrd="0" parTransId="{751ABB45-8D16-49A8-B35E-9C29A9D6F66F}" sibTransId="{5B759862-F62E-4E8F-9985-3A06FA6D3B8C}"/>
    <dgm:cxn modelId="{6B103F69-B7F8-4A77-8E31-7BAB43781F30}" type="presParOf" srcId="{D71E15B8-5E57-4263-87C0-3437D68F0C90}" destId="{91D91CC6-C965-4021-8507-3B9E1CB5448E}" srcOrd="0" destOrd="0" presId="urn:microsoft.com/office/officeart/2005/8/layout/arrow2"/>
    <dgm:cxn modelId="{6871A057-42A4-483F-818D-A87B93193EF4}" type="presParOf" srcId="{D71E15B8-5E57-4263-87C0-3437D68F0C90}" destId="{A182D874-7BFA-4760-A670-A66B0D27EDE7}" srcOrd="1" destOrd="0" presId="urn:microsoft.com/office/officeart/2005/8/layout/arrow2"/>
    <dgm:cxn modelId="{FB0822DF-3DE9-4F19-B24E-779FEC974111}" type="presParOf" srcId="{A182D874-7BFA-4760-A670-A66B0D27EDE7}" destId="{21858BB7-C73F-42DD-8BCF-31084E5DB8EC}" srcOrd="0" destOrd="0" presId="urn:microsoft.com/office/officeart/2005/8/layout/arrow2"/>
    <dgm:cxn modelId="{221EE0F1-92C9-455A-BAC5-5E1FDE17DDD8}" type="presParOf" srcId="{A182D874-7BFA-4760-A670-A66B0D27EDE7}" destId="{86E48660-1479-4955-9DD9-4CF7805511A8}" srcOrd="1" destOrd="0" presId="urn:microsoft.com/office/officeart/2005/8/layout/arrow2"/>
    <dgm:cxn modelId="{EB112801-1DDA-456C-ADAC-8BF77E3462E2}" type="presParOf" srcId="{A182D874-7BFA-4760-A670-A66B0D27EDE7}" destId="{6620C39E-9AAC-4CAF-B6B4-9DB0BF99498D}" srcOrd="2" destOrd="0" presId="urn:microsoft.com/office/officeart/2005/8/layout/arrow2"/>
    <dgm:cxn modelId="{2D9F42FF-0C35-46D3-A1A0-24EC47C3A7D7}" type="presParOf" srcId="{A182D874-7BFA-4760-A670-A66B0D27EDE7}" destId="{06EE64BF-BBA1-4E26-BA90-28826053D0EB}" srcOrd="3" destOrd="0" presId="urn:microsoft.com/office/officeart/2005/8/layout/arrow2"/>
    <dgm:cxn modelId="{5AA67D44-217A-419C-9E17-234C28B0D72F}" type="presParOf" srcId="{A182D874-7BFA-4760-A670-A66B0D27EDE7}" destId="{56E2BC3F-A84A-4186-A6CC-5CB235C81B01}" srcOrd="4" destOrd="0" presId="urn:microsoft.com/office/officeart/2005/8/layout/arrow2"/>
    <dgm:cxn modelId="{931BBE15-7F7A-4A40-A854-91CD56C3F239}" type="presParOf" srcId="{A182D874-7BFA-4760-A670-A66B0D27EDE7}" destId="{81A49264-DF8F-4FAF-8105-1637968CF4F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05E5B3-CB85-4370-9CA5-68339177DCD8}" type="doc">
      <dgm:prSet loTypeId="urn:microsoft.com/office/officeart/2005/8/layout/arrow2" loCatId="process" qsTypeId="urn:microsoft.com/office/officeart/2005/8/quickstyle/simple1#9" qsCatId="simple" csTypeId="urn:microsoft.com/office/officeart/2005/8/colors/accent1_2#9" csCatId="accent1" phldr="1"/>
      <dgm:spPr/>
    </dgm:pt>
    <dgm:pt modelId="{E7CA22F6-56A1-45E0-9050-E404BD64BDBE}">
      <dgm:prSet phldrT="[Текст]" custT="1"/>
      <dgm:spPr/>
      <dgm:t>
        <a:bodyPr/>
        <a:lstStyle/>
        <a:p>
          <a:r>
            <a:rPr lang="uk-UA" sz="1200" dirty="0" smtClean="0">
              <a:latin typeface="Arial Narrow" pitchFamily="34" charset="0"/>
            </a:rPr>
            <a:t>інформаційне забезпечення діяльності (банк </a:t>
          </a:r>
          <a:r>
            <a:rPr lang="uk-UA" sz="1200" dirty="0" err="1" smtClean="0">
              <a:latin typeface="Arial Narrow" pitchFamily="34" charset="0"/>
            </a:rPr>
            <a:t>педтехнологій</a:t>
          </a:r>
          <a:r>
            <a:rPr lang="uk-UA" sz="1200" dirty="0" smtClean="0">
              <a:latin typeface="Arial Narrow" pitchFamily="34" charset="0"/>
            </a:rPr>
            <a:t>) та забезпечення зразками педагогічної діяльності</a:t>
          </a:r>
          <a:endParaRPr lang="ru-RU" sz="1200" dirty="0">
            <a:latin typeface="Arial Narrow" pitchFamily="34" charset="0"/>
          </a:endParaRPr>
        </a:p>
      </dgm:t>
    </dgm:pt>
    <dgm:pt modelId="{C4EF8448-F749-42ED-AA11-3EB843A5A8DD}" type="parTrans" cxnId="{6DEE98D8-F359-4B92-8CE4-CDC58F62C07C}">
      <dgm:prSet/>
      <dgm:spPr/>
      <dgm:t>
        <a:bodyPr/>
        <a:lstStyle/>
        <a:p>
          <a:endParaRPr lang="ru-RU"/>
        </a:p>
      </dgm:t>
    </dgm:pt>
    <dgm:pt modelId="{D0F5A684-FA9A-461E-9B73-0DAF677F1340}" type="sibTrans" cxnId="{6DEE98D8-F359-4B92-8CE4-CDC58F62C07C}">
      <dgm:prSet/>
      <dgm:spPr/>
      <dgm:t>
        <a:bodyPr/>
        <a:lstStyle/>
        <a:p>
          <a:endParaRPr lang="ru-RU"/>
        </a:p>
      </dgm:t>
    </dgm:pt>
    <dgm:pt modelId="{1B9DC31E-7F99-4328-B35C-35990B19E5FD}">
      <dgm:prSet phldrT="[Текст]"/>
      <dgm:spPr/>
      <dgm:t>
        <a:bodyPr/>
        <a:lstStyle/>
        <a:p>
          <a:r>
            <a:rPr lang="uk-UA" dirty="0" smtClean="0">
              <a:latin typeface="Arial Narrow" pitchFamily="34" charset="0"/>
            </a:rPr>
            <a:t>створення умов для повноцінного впровадження нових технологій у педагогічну практику та для  розробки авторських методик викладання</a:t>
          </a:r>
          <a:endParaRPr lang="ru-RU" dirty="0">
            <a:latin typeface="Arial Narrow" pitchFamily="34" charset="0"/>
          </a:endParaRPr>
        </a:p>
      </dgm:t>
    </dgm:pt>
    <dgm:pt modelId="{751ABB45-8D16-49A8-B35E-9C29A9D6F66F}" type="parTrans" cxnId="{872605FC-FBB5-45BD-9652-B0F9AE587B0D}">
      <dgm:prSet/>
      <dgm:spPr/>
      <dgm:t>
        <a:bodyPr/>
        <a:lstStyle/>
        <a:p>
          <a:endParaRPr lang="ru-RU"/>
        </a:p>
      </dgm:t>
    </dgm:pt>
    <dgm:pt modelId="{5B759862-F62E-4E8F-9985-3A06FA6D3B8C}" type="sibTrans" cxnId="{872605FC-FBB5-45BD-9652-B0F9AE587B0D}">
      <dgm:prSet/>
      <dgm:spPr/>
      <dgm:t>
        <a:bodyPr/>
        <a:lstStyle/>
        <a:p>
          <a:endParaRPr lang="ru-RU"/>
        </a:p>
      </dgm:t>
    </dgm:pt>
    <dgm:pt modelId="{AA51453F-6CDB-4CA0-BC05-4228136F6DE9}">
      <dgm:prSet phldrT="[Текст]"/>
      <dgm:spPr/>
      <dgm:t>
        <a:bodyPr/>
        <a:lstStyle/>
        <a:p>
          <a:r>
            <a:rPr lang="uk-UA" dirty="0" smtClean="0">
              <a:latin typeface="Arial Narrow" pitchFamily="34" charset="0"/>
            </a:rPr>
            <a:t>створення власної педагогічної технології на основі впровадження інновацій</a:t>
          </a:r>
          <a:endParaRPr lang="ru-RU" dirty="0">
            <a:latin typeface="Arial Narrow" pitchFamily="34" charset="0"/>
          </a:endParaRPr>
        </a:p>
      </dgm:t>
    </dgm:pt>
    <dgm:pt modelId="{1974C310-840F-49E9-9BF7-14182EDBFBB7}" type="parTrans" cxnId="{BE46A457-2232-40C4-BC71-C59D54456B2F}">
      <dgm:prSet/>
      <dgm:spPr/>
      <dgm:t>
        <a:bodyPr/>
        <a:lstStyle/>
        <a:p>
          <a:endParaRPr lang="ru-RU"/>
        </a:p>
      </dgm:t>
    </dgm:pt>
    <dgm:pt modelId="{F8DB70E5-3383-46C4-A182-166A8016718C}" type="sibTrans" cxnId="{BE46A457-2232-40C4-BC71-C59D54456B2F}">
      <dgm:prSet/>
      <dgm:spPr/>
      <dgm:t>
        <a:bodyPr/>
        <a:lstStyle/>
        <a:p>
          <a:endParaRPr lang="ru-RU"/>
        </a:p>
      </dgm:t>
    </dgm:pt>
    <dgm:pt modelId="{D71E15B8-5E57-4263-87C0-3437D68F0C90}" type="pres">
      <dgm:prSet presAssocID="{FD05E5B3-CB85-4370-9CA5-68339177DCD8}" presName="arrowDiagram" presStyleCnt="0">
        <dgm:presLayoutVars>
          <dgm:chMax val="5"/>
          <dgm:dir/>
          <dgm:resizeHandles val="exact"/>
        </dgm:presLayoutVars>
      </dgm:prSet>
      <dgm:spPr/>
    </dgm:pt>
    <dgm:pt modelId="{91D91CC6-C965-4021-8507-3B9E1CB5448E}" type="pres">
      <dgm:prSet presAssocID="{FD05E5B3-CB85-4370-9CA5-68339177DCD8}" presName="arrow" presStyleLbl="bgShp" presStyleIdx="0" presStyleCnt="1" custLinFactNeighborX="-1172" custLinFactNeighborY="-5208"/>
      <dgm:spPr/>
    </dgm:pt>
    <dgm:pt modelId="{A182D874-7BFA-4760-A670-A66B0D27EDE7}" type="pres">
      <dgm:prSet presAssocID="{FD05E5B3-CB85-4370-9CA5-68339177DCD8}" presName="arrowDiagram3" presStyleCnt="0"/>
      <dgm:spPr/>
    </dgm:pt>
    <dgm:pt modelId="{21858BB7-C73F-42DD-8BCF-31084E5DB8EC}" type="pres">
      <dgm:prSet presAssocID="{E7CA22F6-56A1-45E0-9050-E404BD64BDBE}" presName="bullet3a" presStyleLbl="node1" presStyleIdx="0" presStyleCnt="3"/>
      <dgm:spPr/>
    </dgm:pt>
    <dgm:pt modelId="{86E48660-1479-4955-9DD9-4CF7805511A8}" type="pres">
      <dgm:prSet presAssocID="{E7CA22F6-56A1-45E0-9050-E404BD64BDBE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0C39E-9AAC-4CAF-B6B4-9DB0BF99498D}" type="pres">
      <dgm:prSet presAssocID="{1B9DC31E-7F99-4328-B35C-35990B19E5FD}" presName="bullet3b" presStyleLbl="node1" presStyleIdx="1" presStyleCnt="3"/>
      <dgm:spPr/>
    </dgm:pt>
    <dgm:pt modelId="{06EE64BF-BBA1-4E26-BA90-28826053D0EB}" type="pres">
      <dgm:prSet presAssocID="{1B9DC31E-7F99-4328-B35C-35990B19E5F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2BC3F-A84A-4186-A6CC-5CB235C81B01}" type="pres">
      <dgm:prSet presAssocID="{AA51453F-6CDB-4CA0-BC05-4228136F6DE9}" presName="bullet3c" presStyleLbl="node1" presStyleIdx="2" presStyleCnt="3"/>
      <dgm:spPr/>
    </dgm:pt>
    <dgm:pt modelId="{81A49264-DF8F-4FAF-8105-1637968CF4FD}" type="pres">
      <dgm:prSet presAssocID="{AA51453F-6CDB-4CA0-BC05-4228136F6DE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2605FC-FBB5-45BD-9652-B0F9AE587B0D}" srcId="{FD05E5B3-CB85-4370-9CA5-68339177DCD8}" destId="{1B9DC31E-7F99-4328-B35C-35990B19E5FD}" srcOrd="1" destOrd="0" parTransId="{751ABB45-8D16-49A8-B35E-9C29A9D6F66F}" sibTransId="{5B759862-F62E-4E8F-9985-3A06FA6D3B8C}"/>
    <dgm:cxn modelId="{361C10E5-33E2-42A9-8B28-5CEB248D8CB4}" type="presOf" srcId="{FD05E5B3-CB85-4370-9CA5-68339177DCD8}" destId="{D71E15B8-5E57-4263-87C0-3437D68F0C90}" srcOrd="0" destOrd="0" presId="urn:microsoft.com/office/officeart/2005/8/layout/arrow2"/>
    <dgm:cxn modelId="{BE46A457-2232-40C4-BC71-C59D54456B2F}" srcId="{FD05E5B3-CB85-4370-9CA5-68339177DCD8}" destId="{AA51453F-6CDB-4CA0-BC05-4228136F6DE9}" srcOrd="2" destOrd="0" parTransId="{1974C310-840F-49E9-9BF7-14182EDBFBB7}" sibTransId="{F8DB70E5-3383-46C4-A182-166A8016718C}"/>
    <dgm:cxn modelId="{09AB8BFA-B2B3-4E28-816A-3583D2A13488}" type="presOf" srcId="{1B9DC31E-7F99-4328-B35C-35990B19E5FD}" destId="{06EE64BF-BBA1-4E26-BA90-28826053D0EB}" srcOrd="0" destOrd="0" presId="urn:microsoft.com/office/officeart/2005/8/layout/arrow2"/>
    <dgm:cxn modelId="{AD9E9458-7195-4997-A085-F5E3EA620B94}" type="presOf" srcId="{AA51453F-6CDB-4CA0-BC05-4228136F6DE9}" destId="{81A49264-DF8F-4FAF-8105-1637968CF4FD}" srcOrd="0" destOrd="0" presId="urn:microsoft.com/office/officeart/2005/8/layout/arrow2"/>
    <dgm:cxn modelId="{EE2198D6-BC86-4642-8A70-70C06441B336}" type="presOf" srcId="{E7CA22F6-56A1-45E0-9050-E404BD64BDBE}" destId="{86E48660-1479-4955-9DD9-4CF7805511A8}" srcOrd="0" destOrd="0" presId="urn:microsoft.com/office/officeart/2005/8/layout/arrow2"/>
    <dgm:cxn modelId="{6DEE98D8-F359-4B92-8CE4-CDC58F62C07C}" srcId="{FD05E5B3-CB85-4370-9CA5-68339177DCD8}" destId="{E7CA22F6-56A1-45E0-9050-E404BD64BDBE}" srcOrd="0" destOrd="0" parTransId="{C4EF8448-F749-42ED-AA11-3EB843A5A8DD}" sibTransId="{D0F5A684-FA9A-461E-9B73-0DAF677F1340}"/>
    <dgm:cxn modelId="{B6B8813E-AB21-4966-A98A-B731A6D503FC}" type="presParOf" srcId="{D71E15B8-5E57-4263-87C0-3437D68F0C90}" destId="{91D91CC6-C965-4021-8507-3B9E1CB5448E}" srcOrd="0" destOrd="0" presId="urn:microsoft.com/office/officeart/2005/8/layout/arrow2"/>
    <dgm:cxn modelId="{8D692A47-C955-4B8D-8AD6-783D4D2A6F48}" type="presParOf" srcId="{D71E15B8-5E57-4263-87C0-3437D68F0C90}" destId="{A182D874-7BFA-4760-A670-A66B0D27EDE7}" srcOrd="1" destOrd="0" presId="urn:microsoft.com/office/officeart/2005/8/layout/arrow2"/>
    <dgm:cxn modelId="{56B81343-B295-4771-92EC-568C835E787E}" type="presParOf" srcId="{A182D874-7BFA-4760-A670-A66B0D27EDE7}" destId="{21858BB7-C73F-42DD-8BCF-31084E5DB8EC}" srcOrd="0" destOrd="0" presId="urn:microsoft.com/office/officeart/2005/8/layout/arrow2"/>
    <dgm:cxn modelId="{5B63C034-C1E1-4FC3-8900-CE15AE9D7CDF}" type="presParOf" srcId="{A182D874-7BFA-4760-A670-A66B0D27EDE7}" destId="{86E48660-1479-4955-9DD9-4CF7805511A8}" srcOrd="1" destOrd="0" presId="urn:microsoft.com/office/officeart/2005/8/layout/arrow2"/>
    <dgm:cxn modelId="{AD2477B6-37F5-4132-9E4E-426E36AFB154}" type="presParOf" srcId="{A182D874-7BFA-4760-A670-A66B0D27EDE7}" destId="{6620C39E-9AAC-4CAF-B6B4-9DB0BF99498D}" srcOrd="2" destOrd="0" presId="urn:microsoft.com/office/officeart/2005/8/layout/arrow2"/>
    <dgm:cxn modelId="{DD3F4252-8EFE-41BB-B749-AF4B8CA22B0D}" type="presParOf" srcId="{A182D874-7BFA-4760-A670-A66B0D27EDE7}" destId="{06EE64BF-BBA1-4E26-BA90-28826053D0EB}" srcOrd="3" destOrd="0" presId="urn:microsoft.com/office/officeart/2005/8/layout/arrow2"/>
    <dgm:cxn modelId="{00C78C78-B0A3-4C58-9F6F-08B2AED19505}" type="presParOf" srcId="{A182D874-7BFA-4760-A670-A66B0D27EDE7}" destId="{56E2BC3F-A84A-4186-A6CC-5CB235C81B01}" srcOrd="4" destOrd="0" presId="urn:microsoft.com/office/officeart/2005/8/layout/arrow2"/>
    <dgm:cxn modelId="{34E28038-0225-476E-A8BD-54AF682066B3}" type="presParOf" srcId="{A182D874-7BFA-4760-A670-A66B0D27EDE7}" destId="{81A49264-DF8F-4FAF-8105-1637968CF4F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D4AD8-64F6-46D5-8F20-D412505094C9}">
      <dsp:nvSpPr>
        <dsp:cNvPr id="0" name=""/>
        <dsp:cNvSpPr/>
      </dsp:nvSpPr>
      <dsp:spPr>
        <a:xfrm rot="5400000">
          <a:off x="-287211" y="801376"/>
          <a:ext cx="1914745" cy="13403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rPr>
            <a:t>Умови</a:t>
          </a:r>
          <a:endParaRPr lang="ru-RU" sz="2400" b="1" kern="1200" dirty="0" smtClean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" pitchFamily="34" charset="0"/>
            <a:ea typeface="+mn-ea"/>
            <a:cs typeface="Arial" pitchFamily="34" charset="0"/>
          </a:endParaRPr>
        </a:p>
      </dsp:txBody>
      <dsp:txXfrm rot="-5400000">
        <a:off x="2" y="1184325"/>
        <a:ext cx="1340321" cy="574424"/>
      </dsp:txXfrm>
    </dsp:sp>
    <dsp:sp modelId="{2FBBD3EA-8D40-4285-AC4B-B9C2D49251E4}">
      <dsp:nvSpPr>
        <dsp:cNvPr id="0" name=""/>
        <dsp:cNvSpPr/>
      </dsp:nvSpPr>
      <dsp:spPr>
        <a:xfrm rot="5400000">
          <a:off x="4181736" y="-2319100"/>
          <a:ext cx="1549408" cy="7232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Концепція системи науково-методичної роботи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Психологічне моделювання та загальна технологія підвищення педагогічної компетентності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Цільова спрямованість науково-методичної роботи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</dsp:txBody>
      <dsp:txXfrm rot="-5400000">
        <a:off x="1340321" y="597951"/>
        <a:ext cx="7156602" cy="1398136"/>
      </dsp:txXfrm>
    </dsp:sp>
    <dsp:sp modelId="{DBEFE79D-F24E-4DA6-89C1-C280D7B2D294}">
      <dsp:nvSpPr>
        <dsp:cNvPr id="0" name=""/>
        <dsp:cNvSpPr/>
      </dsp:nvSpPr>
      <dsp:spPr>
        <a:xfrm rot="5400000">
          <a:off x="-287211" y="2532468"/>
          <a:ext cx="1914745" cy="13403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rPr>
            <a:t>Завдання</a:t>
          </a:r>
          <a:endParaRPr lang="ru-RU" sz="2400" b="1" kern="1200" dirty="0" smtClean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 pitchFamily="34" charset="0"/>
            <a:ea typeface="+mn-ea"/>
            <a:cs typeface="Arial" pitchFamily="34" charset="0"/>
          </a:endParaRPr>
        </a:p>
      </dsp:txBody>
      <dsp:txXfrm rot="-5400000">
        <a:off x="2" y="2915417"/>
        <a:ext cx="1340321" cy="574424"/>
      </dsp:txXfrm>
    </dsp:sp>
    <dsp:sp modelId="{C939EF2F-8AAA-40FA-9B69-0FFB06C15803}">
      <dsp:nvSpPr>
        <dsp:cNvPr id="0" name=""/>
        <dsp:cNvSpPr/>
      </dsp:nvSpPr>
      <dsp:spPr>
        <a:xfrm rot="5400000">
          <a:off x="4010656" y="-347042"/>
          <a:ext cx="1891569" cy="7232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Виявлення, вимір і аналіз особистісних професійно-значущих якостей вчителя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Визначення рівня готовності до науково-дослідної діяльності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Визначення рівня володіння педагогічними технологіями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Визначення показників результативності педагогічної праці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Аналіз професійних запитів педагога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</dsp:txBody>
      <dsp:txXfrm rot="-5400000">
        <a:off x="1340322" y="2415631"/>
        <a:ext cx="7139899" cy="1706891"/>
      </dsp:txXfrm>
    </dsp:sp>
    <dsp:sp modelId="{94D2D4F5-B8B9-4F05-ACBB-E94DF9134F82}">
      <dsp:nvSpPr>
        <dsp:cNvPr id="0" name=""/>
        <dsp:cNvSpPr/>
      </dsp:nvSpPr>
      <dsp:spPr>
        <a:xfrm rot="5400000">
          <a:off x="-287211" y="4274228"/>
          <a:ext cx="1914745" cy="13403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rPr>
            <a:t>Результати</a:t>
          </a:r>
          <a:endParaRPr lang="ru-RU" sz="2000" b="1" kern="1200" dirty="0" smtClean="0">
            <a:ln w="11430"/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 pitchFamily="34" charset="0"/>
            <a:ea typeface="+mn-ea"/>
            <a:cs typeface="Arial" pitchFamily="34" charset="0"/>
          </a:endParaRPr>
        </a:p>
      </dsp:txBody>
      <dsp:txXfrm rot="-5400000">
        <a:off x="2" y="4657177"/>
        <a:ext cx="1340321" cy="574424"/>
      </dsp:txXfrm>
    </dsp:sp>
    <dsp:sp modelId="{46622817-8D2F-4850-B858-F42F6D5D89FD}">
      <dsp:nvSpPr>
        <dsp:cNvPr id="0" name=""/>
        <dsp:cNvSpPr/>
      </dsp:nvSpPr>
      <dsp:spPr>
        <a:xfrm rot="5400000">
          <a:off x="4334148" y="1476648"/>
          <a:ext cx="1244584" cy="7232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Прогноз ефективності діяльності вчителя 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Коригування стратегії самовдосконалення педагога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Arial" pitchFamily="34" charset="0"/>
              <a:cs typeface="Arial" pitchFamily="34" charset="0"/>
            </a:rPr>
            <a:t>Орієнтація змісту НМР на професійні запити вчителів</a:t>
          </a:r>
          <a:endParaRPr lang="ru-RU" sz="1600" kern="1200" dirty="0" smtClean="0">
            <a:latin typeface="Arial" pitchFamily="34" charset="0"/>
            <a:cs typeface="Arial" pitchFamily="34" charset="0"/>
          </a:endParaRPr>
        </a:p>
      </dsp:txBody>
      <dsp:txXfrm rot="-5400000">
        <a:off x="1340321" y="4531231"/>
        <a:ext cx="7171482" cy="11230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2AFCC-A50F-43D1-8CD9-5F36EC2F7925}">
      <dsp:nvSpPr>
        <dsp:cNvPr id="0" name=""/>
        <dsp:cNvSpPr/>
      </dsp:nvSpPr>
      <dsp:spPr>
        <a:xfrm>
          <a:off x="2400316" y="1953"/>
          <a:ext cx="3600475" cy="105761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>
              <a:latin typeface="Arial"/>
              <a:ea typeface="Times New Roman"/>
            </a:rPr>
            <a:t>Моніторинговий підхід, вивчення потреб і мотивів педагогів з метою створення індивідуальних імідж-траєкторій для педагогів, освітніх потреб міста</a:t>
          </a:r>
          <a:endParaRPr lang="ru-RU" sz="1200" kern="1200" dirty="0"/>
        </a:p>
      </dsp:txBody>
      <dsp:txXfrm>
        <a:off x="2400316" y="134155"/>
        <a:ext cx="3203869" cy="793213"/>
      </dsp:txXfrm>
    </dsp:sp>
    <dsp:sp modelId="{A3A32E0C-9494-4442-A644-FA5B1CC7421C}">
      <dsp:nvSpPr>
        <dsp:cNvPr id="0" name=""/>
        <dsp:cNvSpPr/>
      </dsp:nvSpPr>
      <dsp:spPr>
        <a:xfrm>
          <a:off x="0" y="0"/>
          <a:ext cx="2400316" cy="1057617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"/>
              <a:ea typeface="Times New Roman"/>
            </a:rPr>
            <a:t>Діагностико-аналітична діяльність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1629" y="51629"/>
        <a:ext cx="2297058" cy="954359"/>
      </dsp:txXfrm>
    </dsp:sp>
    <dsp:sp modelId="{62CF915B-97B5-49EE-ACB0-09C5B1286318}">
      <dsp:nvSpPr>
        <dsp:cNvPr id="0" name=""/>
        <dsp:cNvSpPr/>
      </dsp:nvSpPr>
      <dsp:spPr>
        <a:xfrm>
          <a:off x="2400316" y="1165332"/>
          <a:ext cx="3600475" cy="105761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>
              <a:latin typeface="Arial"/>
              <a:ea typeface="Times New Roman"/>
            </a:rPr>
            <a:t>Індивідуальний підхід, свобода вибору форми навчання, інтерактивні форми, проблемно-ситуативно-діалогічний підхід до організації занять з педагогами</a:t>
          </a:r>
          <a:endParaRPr lang="ru-RU" sz="1200" kern="1200" dirty="0"/>
        </a:p>
      </dsp:txBody>
      <dsp:txXfrm>
        <a:off x="2400316" y="1297534"/>
        <a:ext cx="3203869" cy="793213"/>
      </dsp:txXfrm>
    </dsp:sp>
    <dsp:sp modelId="{46701732-31C5-4490-A982-BF74C50066DC}">
      <dsp:nvSpPr>
        <dsp:cNvPr id="0" name=""/>
        <dsp:cNvSpPr/>
      </dsp:nvSpPr>
      <dsp:spPr>
        <a:xfrm>
          <a:off x="0" y="1165332"/>
          <a:ext cx="2400316" cy="1057617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"/>
              <a:ea typeface="Times New Roman"/>
            </a:rPr>
            <a:t>Теоретичне та практичне навчання педагогів</a:t>
          </a:r>
          <a:endParaRPr lang="ru-RU" sz="1600" kern="1200" dirty="0" smtClean="0">
            <a:solidFill>
              <a:schemeClr val="tx1"/>
            </a:solidFill>
            <a:latin typeface="Arial"/>
            <a:ea typeface="Times New Roman"/>
          </a:endParaRPr>
        </a:p>
      </dsp:txBody>
      <dsp:txXfrm>
        <a:off x="51629" y="1216961"/>
        <a:ext cx="2297058" cy="954359"/>
      </dsp:txXfrm>
    </dsp:sp>
    <dsp:sp modelId="{EC06A6A2-DFDB-4CB2-BF18-FB721BA25C13}">
      <dsp:nvSpPr>
        <dsp:cNvPr id="0" name=""/>
        <dsp:cNvSpPr/>
      </dsp:nvSpPr>
      <dsp:spPr>
        <a:xfrm>
          <a:off x="2400316" y="2328711"/>
          <a:ext cx="3600475" cy="105761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>
              <a:latin typeface="Arial"/>
              <a:ea typeface="Times New Roman"/>
            </a:rPr>
            <a:t>Моніторинговий підхід щодо вивчення професійної майстерності вчителя, </a:t>
          </a:r>
          <a:r>
            <a:rPr lang="uk-UA" sz="1200" kern="1200" dirty="0" err="1" smtClean="0">
              <a:latin typeface="Arial"/>
              <a:ea typeface="Times New Roman"/>
            </a:rPr>
            <a:t>рівневокваліфікаційний</a:t>
          </a:r>
          <a:r>
            <a:rPr lang="uk-UA" sz="1200" kern="1200" dirty="0" smtClean="0">
              <a:latin typeface="Arial"/>
              <a:ea typeface="Times New Roman"/>
            </a:rPr>
            <a:t> підхід, метод проектів, технологія імідж-траєкторій   </a:t>
          </a:r>
          <a:endParaRPr lang="ru-RU" sz="1200" kern="1200" dirty="0"/>
        </a:p>
      </dsp:txBody>
      <dsp:txXfrm>
        <a:off x="2400316" y="2460913"/>
        <a:ext cx="3203869" cy="793213"/>
      </dsp:txXfrm>
    </dsp:sp>
    <dsp:sp modelId="{64E5CBAC-669C-45A3-A3F8-A2097B0A06EA}">
      <dsp:nvSpPr>
        <dsp:cNvPr id="0" name=""/>
        <dsp:cNvSpPr/>
      </dsp:nvSpPr>
      <dsp:spPr>
        <a:xfrm>
          <a:off x="0" y="2328711"/>
          <a:ext cx="2400316" cy="1057617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"/>
              <a:ea typeface="Times New Roman"/>
            </a:rPr>
            <a:t>Атестація педкадрів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1629" y="2380340"/>
        <a:ext cx="2297058" cy="954359"/>
      </dsp:txXfrm>
    </dsp:sp>
    <dsp:sp modelId="{21A112A0-7561-45BC-BC42-4AA849BA9914}">
      <dsp:nvSpPr>
        <dsp:cNvPr id="0" name=""/>
        <dsp:cNvSpPr/>
      </dsp:nvSpPr>
      <dsp:spPr>
        <a:xfrm>
          <a:off x="2400316" y="3492090"/>
          <a:ext cx="3600475" cy="105761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>
              <a:latin typeface="Arial"/>
              <a:ea typeface="Times New Roman"/>
            </a:rPr>
            <a:t>Дедуктивний, індуктивний підхід щодо створення ППД, технологія оформлення матеріалів ППД, технології педагогічного </a:t>
          </a:r>
          <a:r>
            <a:rPr lang="uk-UA" sz="1200" kern="1200" dirty="0" err="1" smtClean="0">
              <a:latin typeface="Arial"/>
              <a:ea typeface="Times New Roman"/>
            </a:rPr>
            <a:t>іміджменту</a:t>
          </a:r>
          <a:r>
            <a:rPr lang="uk-UA" sz="1200" kern="1200" dirty="0" smtClean="0">
              <a:latin typeface="Arial"/>
              <a:ea typeface="Times New Roman"/>
            </a:rPr>
            <a:t> </a:t>
          </a:r>
          <a:endParaRPr lang="ru-RU" sz="1200" kern="1200" dirty="0"/>
        </a:p>
      </dsp:txBody>
      <dsp:txXfrm>
        <a:off x="2400316" y="3624292"/>
        <a:ext cx="3203869" cy="793213"/>
      </dsp:txXfrm>
    </dsp:sp>
    <dsp:sp modelId="{5100EAD6-D9D2-4DA3-9F14-7E40A4D66C79}">
      <dsp:nvSpPr>
        <dsp:cNvPr id="0" name=""/>
        <dsp:cNvSpPr/>
      </dsp:nvSpPr>
      <dsp:spPr>
        <a:xfrm>
          <a:off x="0" y="3492090"/>
          <a:ext cx="2400316" cy="1057617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"/>
              <a:ea typeface="Times New Roman"/>
            </a:rPr>
            <a:t>Робота з перспективними педагогічними кадрами (ППД)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1629" y="3543719"/>
        <a:ext cx="2297058" cy="954359"/>
      </dsp:txXfrm>
    </dsp:sp>
    <dsp:sp modelId="{39011796-923D-4DC5-B69B-1117EFC9FAC9}">
      <dsp:nvSpPr>
        <dsp:cNvPr id="0" name=""/>
        <dsp:cNvSpPr/>
      </dsp:nvSpPr>
      <dsp:spPr>
        <a:xfrm>
          <a:off x="2400316" y="4655469"/>
          <a:ext cx="3600475" cy="105761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>
              <a:latin typeface="Arial"/>
              <a:ea typeface="Times New Roman"/>
            </a:rPr>
            <a:t>Моніторинговий підхід, моделювання ППД, мотиваційний механізм професійного зростання педагога (імідж-траєкторії)</a:t>
          </a:r>
          <a:endParaRPr lang="ru-RU" sz="1200" kern="1200" dirty="0"/>
        </a:p>
      </dsp:txBody>
      <dsp:txXfrm>
        <a:off x="2400316" y="4787671"/>
        <a:ext cx="3203869" cy="793213"/>
      </dsp:txXfrm>
    </dsp:sp>
    <dsp:sp modelId="{CCEAE2A4-40C0-4E2D-8420-362EFCFDBC82}">
      <dsp:nvSpPr>
        <dsp:cNvPr id="0" name=""/>
        <dsp:cNvSpPr/>
      </dsp:nvSpPr>
      <dsp:spPr>
        <a:xfrm>
          <a:off x="0" y="4655469"/>
          <a:ext cx="2400316" cy="1057617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"/>
              <a:ea typeface="Times New Roman"/>
            </a:rPr>
            <a:t>Дослідницька діяльність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1629" y="4707098"/>
        <a:ext cx="2297058" cy="9543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27413-EAFA-447A-B01F-0030CB51BB76}">
      <dsp:nvSpPr>
        <dsp:cNvPr id="0" name=""/>
        <dsp:cNvSpPr/>
      </dsp:nvSpPr>
      <dsp:spPr>
        <a:xfrm>
          <a:off x="0" y="98329"/>
          <a:ext cx="8501122" cy="51480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Практичні результати</a:t>
          </a:r>
          <a:endParaRPr lang="ru-RU" sz="2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5130" y="123459"/>
        <a:ext cx="8450862" cy="464540"/>
      </dsp:txXfrm>
    </dsp:sp>
    <dsp:sp modelId="{D2DCC680-CAD7-4CCB-88D2-25309B0876BF}">
      <dsp:nvSpPr>
        <dsp:cNvPr id="0" name=""/>
        <dsp:cNvSpPr/>
      </dsp:nvSpPr>
      <dsp:spPr>
        <a:xfrm>
          <a:off x="0" y="613129"/>
          <a:ext cx="8501122" cy="173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1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kern="1200" dirty="0" smtClean="0">
              <a:latin typeface="Arial" pitchFamily="34" charset="0"/>
              <a:cs typeface="Arial" pitchFamily="34" charset="0"/>
            </a:rPr>
            <a:t>Розробка, апробація та систематизація </a:t>
          </a:r>
          <a:r>
            <a:rPr lang="uk-UA" sz="1700" kern="1200" dirty="0" err="1" smtClean="0">
              <a:latin typeface="Arial" pitchFamily="34" charset="0"/>
              <a:cs typeface="Arial" pitchFamily="34" charset="0"/>
            </a:rPr>
            <a:t>науково–методичного</a:t>
          </a:r>
          <a:r>
            <a:rPr lang="uk-UA" sz="1700" kern="1200" dirty="0" smtClean="0">
              <a:latin typeface="Arial" pitchFamily="34" charset="0"/>
              <a:cs typeface="Arial" pitchFamily="34" charset="0"/>
            </a:rPr>
            <a:t> та інформаційного забезпечення педагогічної діяльності.</a:t>
          </a:r>
          <a:endParaRPr lang="ru-RU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kern="1200" dirty="0" smtClean="0">
              <a:latin typeface="Arial" pitchFamily="34" charset="0"/>
              <a:cs typeface="Arial" pitchFamily="34" charset="0"/>
            </a:rPr>
            <a:t>Відпрацювання технології проведення експертизи й корекції педагогічної діяльності</a:t>
          </a:r>
          <a:endParaRPr lang="ru-RU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kern="1200" dirty="0" smtClean="0">
              <a:latin typeface="Arial" pitchFamily="34" charset="0"/>
              <a:cs typeface="Arial" pitchFamily="34" charset="0"/>
            </a:rPr>
            <a:t> Збільшення </a:t>
          </a:r>
          <a:r>
            <a:rPr lang="uk-UA" sz="1700" kern="1200" dirty="0" err="1" smtClean="0">
              <a:latin typeface="Arial" pitchFamily="34" charset="0"/>
              <a:cs typeface="Arial" pitchFamily="34" charset="0"/>
            </a:rPr>
            <a:t>наукомісткості</a:t>
          </a:r>
          <a:r>
            <a:rPr lang="uk-UA" sz="1700" kern="1200" dirty="0" smtClean="0">
              <a:latin typeface="Arial" pitchFamily="34" charset="0"/>
              <a:cs typeface="Arial" pitchFamily="34" charset="0"/>
            </a:rPr>
            <a:t> методичної роботи; якості педагогічного інтелектуального продукту ППД;  підвищення іміджу методичної служби і навчального закладу</a:t>
          </a:r>
          <a:endParaRPr lang="ru-RU" sz="1700" kern="1200" dirty="0">
            <a:latin typeface="Arial" pitchFamily="34" charset="0"/>
            <a:cs typeface="Arial" pitchFamily="34" charset="0"/>
          </a:endParaRPr>
        </a:p>
      </dsp:txBody>
      <dsp:txXfrm>
        <a:off x="0" y="613129"/>
        <a:ext cx="8501122" cy="1730520"/>
      </dsp:txXfrm>
    </dsp:sp>
    <dsp:sp modelId="{E22ACF86-1E02-4B24-B163-A04C3A6D3FA7}">
      <dsp:nvSpPr>
        <dsp:cNvPr id="0" name=""/>
        <dsp:cNvSpPr/>
      </dsp:nvSpPr>
      <dsp:spPr>
        <a:xfrm>
          <a:off x="0" y="2357457"/>
          <a:ext cx="8501122" cy="51480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err="1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Організаційно–психологічні</a:t>
          </a:r>
          <a:r>
            <a:rPr lang="uk-UA" sz="2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аспекти </a:t>
          </a:r>
          <a:endParaRPr lang="ru-RU" sz="2200" b="1" kern="1200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5130" y="2382587"/>
        <a:ext cx="8450862" cy="464540"/>
      </dsp:txXfrm>
    </dsp:sp>
    <dsp:sp modelId="{57344099-0EB3-4DD5-A1AC-786CBCF6E7D3}">
      <dsp:nvSpPr>
        <dsp:cNvPr id="0" name=""/>
        <dsp:cNvSpPr/>
      </dsp:nvSpPr>
      <dsp:spPr>
        <a:xfrm>
          <a:off x="0" y="2956779"/>
          <a:ext cx="8501122" cy="182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1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kern="1200" dirty="0" smtClean="0">
              <a:latin typeface="Arial" pitchFamily="34" charset="0"/>
              <a:cs typeface="Arial" pitchFamily="34" charset="0"/>
            </a:rPr>
            <a:t>Усвідомлення та внутрішнє </a:t>
          </a:r>
          <a:r>
            <a:rPr lang="uk-UA" sz="1700" kern="1200" dirty="0" err="1" smtClean="0">
              <a:latin typeface="Arial" pitchFamily="34" charset="0"/>
              <a:cs typeface="Arial" pitchFamily="34" charset="0"/>
            </a:rPr>
            <a:t>професійно-діяльнісне</a:t>
          </a:r>
          <a:r>
            <a:rPr lang="uk-UA" sz="1700" kern="1200" dirty="0" smtClean="0">
              <a:latin typeface="Arial" pitchFamily="34" charset="0"/>
              <a:cs typeface="Arial" pitchFamily="34" charset="0"/>
            </a:rPr>
            <a:t> сприйняття педагогами цілей, стратегічних та практичних завдань науково-методичної роботи.</a:t>
          </a:r>
          <a:endParaRPr lang="ru-RU" sz="17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kern="1200" dirty="0" smtClean="0">
              <a:latin typeface="Arial" pitchFamily="34" charset="0"/>
              <a:cs typeface="Arial" pitchFamily="34" charset="0"/>
            </a:rPr>
            <a:t>Формування психологічної установки на модернізацію та технологізацію навчального процесу.</a:t>
          </a:r>
          <a:endParaRPr lang="ru-RU" sz="17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kern="1200" dirty="0" smtClean="0">
              <a:latin typeface="Arial" pitchFamily="34" charset="0"/>
              <a:cs typeface="Arial" pitchFamily="34" charset="0"/>
            </a:rPr>
            <a:t>Соціальний захист вчителя, підвищення комфортності умов праці.</a:t>
          </a:r>
          <a:endParaRPr lang="ru-RU" sz="17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7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700" kern="1200" dirty="0"/>
        </a:p>
      </dsp:txBody>
      <dsp:txXfrm>
        <a:off x="0" y="2956779"/>
        <a:ext cx="8501122" cy="1821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81F11-5C79-41CA-BE9D-2EE8E23FC4B5}">
      <dsp:nvSpPr>
        <dsp:cNvPr id="0" name=""/>
        <dsp:cNvSpPr/>
      </dsp:nvSpPr>
      <dsp:spPr>
        <a:xfrm>
          <a:off x="1893705" y="0"/>
          <a:ext cx="5272105" cy="16073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0" kern="1200" dirty="0"/>
        </a:p>
      </dsp:txBody>
      <dsp:txXfrm>
        <a:off x="1893705" y="200919"/>
        <a:ext cx="4669347" cy="1205517"/>
      </dsp:txXfrm>
    </dsp:sp>
    <dsp:sp modelId="{B8F9565E-7965-4574-A402-E451C1735AC9}">
      <dsp:nvSpPr>
        <dsp:cNvPr id="0" name=""/>
        <dsp:cNvSpPr/>
      </dsp:nvSpPr>
      <dsp:spPr>
        <a:xfrm>
          <a:off x="0" y="0"/>
          <a:ext cx="1939150" cy="1607355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accent2"/>
              </a:solidFill>
              <a:latin typeface="Arial Narrow" pitchFamily="34" charset="0"/>
            </a:rPr>
            <a:t>Для вчителів-початківців</a:t>
          </a:r>
          <a:endParaRPr lang="ru-RU" sz="2000" b="1" kern="1200" dirty="0">
            <a:solidFill>
              <a:schemeClr val="accent2"/>
            </a:solidFill>
            <a:latin typeface="Arial Narrow" pitchFamily="34" charset="0"/>
          </a:endParaRPr>
        </a:p>
      </dsp:txBody>
      <dsp:txXfrm>
        <a:off x="78465" y="78465"/>
        <a:ext cx="1782220" cy="1450425"/>
      </dsp:txXfrm>
    </dsp:sp>
    <dsp:sp modelId="{C81E613A-313E-4A51-9FFF-77D77AB89267}">
      <dsp:nvSpPr>
        <dsp:cNvPr id="0" name=""/>
        <dsp:cNvSpPr/>
      </dsp:nvSpPr>
      <dsp:spPr>
        <a:xfrm>
          <a:off x="1893705" y="1768090"/>
          <a:ext cx="5272105" cy="16073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0" kern="120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0" kern="1200"/>
        </a:p>
      </dsp:txBody>
      <dsp:txXfrm>
        <a:off x="1893705" y="1969009"/>
        <a:ext cx="4669347" cy="1205517"/>
      </dsp:txXfrm>
    </dsp:sp>
    <dsp:sp modelId="{5ED1934A-26EF-41AA-9D02-2AEC97022788}">
      <dsp:nvSpPr>
        <dsp:cNvPr id="0" name=""/>
        <dsp:cNvSpPr/>
      </dsp:nvSpPr>
      <dsp:spPr>
        <a:xfrm>
          <a:off x="0" y="1768090"/>
          <a:ext cx="1939150" cy="1607355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accent2"/>
              </a:solidFill>
              <a:latin typeface="Arial Narrow" pitchFamily="34" charset="0"/>
            </a:rPr>
            <a:t>Для вчителів середнього рівня професійної підготовки</a:t>
          </a:r>
          <a:endParaRPr lang="ru-RU" sz="2000" b="1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78465" y="1846555"/>
        <a:ext cx="1782220" cy="1450425"/>
      </dsp:txXfrm>
    </dsp:sp>
    <dsp:sp modelId="{4A03F963-2AF9-4CE3-9B33-5FB425728B4C}">
      <dsp:nvSpPr>
        <dsp:cNvPr id="0" name=""/>
        <dsp:cNvSpPr/>
      </dsp:nvSpPr>
      <dsp:spPr>
        <a:xfrm>
          <a:off x="1939800" y="3536181"/>
          <a:ext cx="6778924" cy="16073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F4171-A964-4489-BB9B-A81F4239FED1}">
      <dsp:nvSpPr>
        <dsp:cNvPr id="0" name=""/>
        <dsp:cNvSpPr/>
      </dsp:nvSpPr>
      <dsp:spPr>
        <a:xfrm>
          <a:off x="0" y="3510672"/>
          <a:ext cx="2005906" cy="1607355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accent2"/>
              </a:solidFill>
              <a:latin typeface="Arial Narrow" pitchFamily="34" charset="0"/>
            </a:rPr>
            <a:t>Для вчителів вищого рівня професійної підготовки</a:t>
          </a:r>
          <a:endParaRPr lang="ru-RU" sz="2000" b="1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78465" y="3589137"/>
        <a:ext cx="1848976" cy="14504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D9464-F8B7-4DB5-8A28-2E74F8E39A2A}">
      <dsp:nvSpPr>
        <dsp:cNvPr id="0" name=""/>
        <dsp:cNvSpPr/>
      </dsp:nvSpPr>
      <dsp:spPr>
        <a:xfrm>
          <a:off x="34665" y="0"/>
          <a:ext cx="2124129" cy="60007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6500" i="0" kern="1200" dirty="0">
            <a:latin typeface="Arial Narrow" pitchFamily="34" charset="0"/>
          </a:endParaRPr>
        </a:p>
      </dsp:txBody>
      <dsp:txXfrm>
        <a:off x="34665" y="0"/>
        <a:ext cx="2124129" cy="1800237"/>
      </dsp:txXfrm>
    </dsp:sp>
    <dsp:sp modelId="{8304F318-CBF5-4D2F-BF73-9B8EC1452B84}">
      <dsp:nvSpPr>
        <dsp:cNvPr id="0" name=""/>
        <dsp:cNvSpPr/>
      </dsp:nvSpPr>
      <dsp:spPr>
        <a:xfrm>
          <a:off x="60987" y="1218529"/>
          <a:ext cx="2010717" cy="126868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solidFill>
                <a:schemeClr val="accent2"/>
              </a:solidFill>
              <a:latin typeface="Arial Narrow" pitchFamily="34" charset="0"/>
            </a:rPr>
            <a:t>Сукупність професійно-значущих особистісних якостей вчителя</a:t>
          </a:r>
          <a:endParaRPr lang="ru-RU" sz="2000" b="0" kern="1200" dirty="0">
            <a:solidFill>
              <a:schemeClr val="accent2"/>
            </a:solidFill>
            <a:latin typeface="Arial Narrow" pitchFamily="34" charset="0"/>
          </a:endParaRPr>
        </a:p>
      </dsp:txBody>
      <dsp:txXfrm>
        <a:off x="98146" y="1255688"/>
        <a:ext cx="1936399" cy="1194371"/>
      </dsp:txXfrm>
    </dsp:sp>
    <dsp:sp modelId="{FDF634F2-5395-4BB5-B844-39F21B2A5B41}">
      <dsp:nvSpPr>
        <dsp:cNvPr id="0" name=""/>
        <dsp:cNvSpPr/>
      </dsp:nvSpPr>
      <dsp:spPr>
        <a:xfrm>
          <a:off x="2667" y="2729376"/>
          <a:ext cx="2187751" cy="16164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Професійні риси особистості вчителя, індивідуальний стиль його діяльності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50012" y="2776721"/>
        <a:ext cx="2093061" cy="1521800"/>
      </dsp:txXfrm>
    </dsp:sp>
    <dsp:sp modelId="{3C92BA3F-30B6-4785-A529-C1E82EDC4BAB}">
      <dsp:nvSpPr>
        <dsp:cNvPr id="0" name=""/>
        <dsp:cNvSpPr/>
      </dsp:nvSpPr>
      <dsp:spPr>
        <a:xfrm>
          <a:off x="2667" y="4763689"/>
          <a:ext cx="2132489" cy="9653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Інноваційні елементи особистого досвіду вчителя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30941" y="4791963"/>
        <a:ext cx="2075941" cy="908782"/>
      </dsp:txXfrm>
    </dsp:sp>
    <dsp:sp modelId="{481EF747-37DD-4A1A-B2D6-B0A7D7C90D32}">
      <dsp:nvSpPr>
        <dsp:cNvPr id="0" name=""/>
        <dsp:cNvSpPr/>
      </dsp:nvSpPr>
      <dsp:spPr>
        <a:xfrm>
          <a:off x="2363051" y="0"/>
          <a:ext cx="2124129" cy="60007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 dirty="0" smtClean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solidFill>
              <a:srgbClr val="FF0000"/>
            </a:solidFill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  <a:latin typeface="Arial Narrow" pitchFamily="34" charset="0"/>
            <a:ea typeface="+mn-ea"/>
            <a:cs typeface="+mn-cs"/>
          </a:endParaRPr>
        </a:p>
      </dsp:txBody>
      <dsp:txXfrm>
        <a:off x="2363051" y="0"/>
        <a:ext cx="2124129" cy="1800237"/>
      </dsp:txXfrm>
    </dsp:sp>
    <dsp:sp modelId="{48A452A6-F82D-4EB1-AFD6-6DAB73F7801E}">
      <dsp:nvSpPr>
        <dsp:cNvPr id="0" name=""/>
        <dsp:cNvSpPr/>
      </dsp:nvSpPr>
      <dsp:spPr>
        <a:xfrm>
          <a:off x="2357460" y="1426950"/>
          <a:ext cx="2018840" cy="1009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Рівень професійної компетентності педагога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2387028" y="1456518"/>
        <a:ext cx="1959704" cy="950404"/>
      </dsp:txXfrm>
    </dsp:sp>
    <dsp:sp modelId="{B24DAF79-CE1E-4201-95B7-30BE707C6B59}">
      <dsp:nvSpPr>
        <dsp:cNvPr id="0" name=""/>
        <dsp:cNvSpPr/>
      </dsp:nvSpPr>
      <dsp:spPr>
        <a:xfrm>
          <a:off x="2323432" y="2659466"/>
          <a:ext cx="2105725" cy="131093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Гуманістична спрямованість, рівень психологічної підготовки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2361828" y="2697862"/>
        <a:ext cx="2028933" cy="1234143"/>
      </dsp:txXfrm>
    </dsp:sp>
    <dsp:sp modelId="{E3B4F50A-AE45-4A84-9CBE-5189A1B70C9F}">
      <dsp:nvSpPr>
        <dsp:cNvPr id="0" name=""/>
        <dsp:cNvSpPr/>
      </dsp:nvSpPr>
      <dsp:spPr>
        <a:xfrm>
          <a:off x="2286021" y="4307996"/>
          <a:ext cx="2150400" cy="14917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Рівень творчої активності; індивідуальна система педагогічної діяльності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2329714" y="4351689"/>
        <a:ext cx="2063014" cy="1404406"/>
      </dsp:txXfrm>
    </dsp:sp>
    <dsp:sp modelId="{5810504A-A489-4019-A4EE-B702CD2277F3}">
      <dsp:nvSpPr>
        <dsp:cNvPr id="0" name=""/>
        <dsp:cNvSpPr/>
      </dsp:nvSpPr>
      <dsp:spPr>
        <a:xfrm>
          <a:off x="4659625" y="0"/>
          <a:ext cx="2124129" cy="60007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i="0" kern="1200" dirty="0" smtClean="0">
            <a:latin typeface="Arial Narrow" pitchFamily="34" charset="0"/>
          </a:endParaRPr>
        </a:p>
      </dsp:txBody>
      <dsp:txXfrm>
        <a:off x="4659625" y="0"/>
        <a:ext cx="2124129" cy="1800237"/>
      </dsp:txXfrm>
    </dsp:sp>
    <dsp:sp modelId="{D3174C29-2720-4E0A-A346-0C864802188F}">
      <dsp:nvSpPr>
        <dsp:cNvPr id="0" name=""/>
        <dsp:cNvSpPr/>
      </dsp:nvSpPr>
      <dsp:spPr>
        <a:xfrm>
          <a:off x="4786343" y="1057768"/>
          <a:ext cx="1870117" cy="14054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Прогноз можливих майбутніх професійних станів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4827508" y="1098933"/>
        <a:ext cx="1787787" cy="1323138"/>
      </dsp:txXfrm>
    </dsp:sp>
    <dsp:sp modelId="{5E2CCA6A-28A5-4903-B970-800BBF04D31F}">
      <dsp:nvSpPr>
        <dsp:cNvPr id="0" name=""/>
        <dsp:cNvSpPr/>
      </dsp:nvSpPr>
      <dsp:spPr>
        <a:xfrm>
          <a:off x="4714904" y="2648479"/>
          <a:ext cx="2015475" cy="81770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Визначення стратегії саморозвитку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4738854" y="2672429"/>
        <a:ext cx="1967575" cy="769801"/>
      </dsp:txXfrm>
    </dsp:sp>
    <dsp:sp modelId="{3464FBA9-BF8C-444B-A140-E95CB6820A99}">
      <dsp:nvSpPr>
        <dsp:cNvPr id="0" name=""/>
        <dsp:cNvSpPr/>
      </dsp:nvSpPr>
      <dsp:spPr>
        <a:xfrm>
          <a:off x="4857781" y="4143405"/>
          <a:ext cx="1699303" cy="15750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/>
              </a:solidFill>
              <a:latin typeface="Arial Narrow" pitchFamily="34" charset="0"/>
            </a:rPr>
            <a:t>Визначення стратегії відпрацювання власної методики викладання</a:t>
          </a:r>
          <a:endParaRPr lang="ru-RU" sz="2000" kern="1200" dirty="0" smtClean="0">
            <a:solidFill>
              <a:schemeClr val="accent2"/>
            </a:solidFill>
            <a:latin typeface="Arial Narrow" pitchFamily="34" charset="0"/>
          </a:endParaRPr>
        </a:p>
      </dsp:txBody>
      <dsp:txXfrm>
        <a:off x="4903912" y="4189536"/>
        <a:ext cx="1607041" cy="14827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91CC6-C965-4021-8507-3B9E1CB5448E}">
      <dsp:nvSpPr>
        <dsp:cNvPr id="0" name=""/>
        <dsp:cNvSpPr/>
      </dsp:nvSpPr>
      <dsp:spPr>
        <a:xfrm>
          <a:off x="0" y="0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58BB7-C73F-42DD-8BCF-31084E5DB8EC}">
      <dsp:nvSpPr>
        <dsp:cNvPr id="0" name=""/>
        <dsp:cNvSpPr/>
      </dsp:nvSpPr>
      <dsp:spPr>
        <a:xfrm>
          <a:off x="774192" y="2724898"/>
          <a:ext cx="158496" cy="158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48660-1479-4955-9DD9-4CF7805511A8}">
      <dsp:nvSpPr>
        <dsp:cNvPr id="0" name=""/>
        <dsp:cNvSpPr/>
      </dsp:nvSpPr>
      <dsp:spPr>
        <a:xfrm>
          <a:off x="853440" y="2804146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Arial Narrow" pitchFamily="34" charset="0"/>
            </a:rPr>
            <a:t>дослідження проблеми експертизи й корекції інноваційної діяльності членів педагогічного колективу</a:t>
          </a:r>
          <a:endParaRPr lang="ru-RU" sz="1200" kern="1200" dirty="0">
            <a:latin typeface="Arial Narrow" pitchFamily="34" charset="0"/>
          </a:endParaRPr>
        </a:p>
      </dsp:txBody>
      <dsp:txXfrm>
        <a:off x="853440" y="2804146"/>
        <a:ext cx="1420368" cy="1101090"/>
      </dsp:txXfrm>
    </dsp:sp>
    <dsp:sp modelId="{6620C39E-9AAC-4CAF-B6B4-9DB0BF99498D}">
      <dsp:nvSpPr>
        <dsp:cNvPr id="0" name=""/>
        <dsp:cNvSpPr/>
      </dsp:nvSpPr>
      <dsp:spPr>
        <a:xfrm>
          <a:off x="2173224" y="1689340"/>
          <a:ext cx="286512" cy="286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E64BF-BBA1-4E26-BA90-28826053D0EB}">
      <dsp:nvSpPr>
        <dsp:cNvPr id="0" name=""/>
        <dsp:cNvSpPr/>
      </dsp:nvSpPr>
      <dsp:spPr>
        <a:xfrm>
          <a:off x="2316480" y="1769070"/>
          <a:ext cx="1463040" cy="219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Arial Narrow" pitchFamily="34" charset="0"/>
            </a:rPr>
            <a:t>створення </a:t>
          </a:r>
          <a:r>
            <a:rPr lang="uk-UA" sz="1200" kern="1200" dirty="0" err="1" smtClean="0">
              <a:latin typeface="Arial Narrow" pitchFamily="34" charset="0"/>
            </a:rPr>
            <a:t>психолого–педагогічних</a:t>
          </a:r>
          <a:r>
            <a:rPr lang="uk-UA" sz="1200" kern="1200" dirty="0" smtClean="0">
              <a:latin typeface="Arial Narrow" pitchFamily="34" charset="0"/>
            </a:rPr>
            <a:t> діагностичних методів та інтерактивних </a:t>
          </a:r>
          <a:r>
            <a:rPr lang="uk-UA" sz="1200" kern="1200" dirty="0" err="1" smtClean="0">
              <a:latin typeface="Arial Narrow" pitchFamily="34" charset="0"/>
            </a:rPr>
            <a:t>корекційних</a:t>
          </a:r>
          <a:r>
            <a:rPr lang="uk-UA" sz="1200" kern="1200" dirty="0" smtClean="0">
              <a:latin typeface="Arial Narrow" pitchFamily="34" charset="0"/>
            </a:rPr>
            <a:t> засобів для формування сприятливих мотиваційних умов щодо самовдосконалення особистості педагога</a:t>
          </a:r>
          <a:endParaRPr lang="ru-RU" sz="1200" kern="1200" dirty="0">
            <a:latin typeface="Arial Narrow" pitchFamily="34" charset="0"/>
          </a:endParaRPr>
        </a:p>
      </dsp:txBody>
      <dsp:txXfrm>
        <a:off x="2316480" y="1769070"/>
        <a:ext cx="1463040" cy="2199692"/>
      </dsp:txXfrm>
    </dsp:sp>
    <dsp:sp modelId="{56E2BC3F-A84A-4186-A6CC-5CB235C81B01}">
      <dsp:nvSpPr>
        <dsp:cNvPr id="0" name=""/>
        <dsp:cNvSpPr/>
      </dsp:nvSpPr>
      <dsp:spPr>
        <a:xfrm>
          <a:off x="3855720" y="1059166"/>
          <a:ext cx="396240" cy="39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49264-DF8F-4FAF-8105-1637968CF4FD}">
      <dsp:nvSpPr>
        <dsp:cNvPr id="0" name=""/>
        <dsp:cNvSpPr/>
      </dsp:nvSpPr>
      <dsp:spPr>
        <a:xfrm>
          <a:off x="4053840" y="1257286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Arial Narrow" pitchFamily="34" charset="0"/>
            </a:rPr>
            <a:t>розробка </a:t>
          </a:r>
          <a:r>
            <a:rPr lang="uk-UA" sz="1200" kern="1200" dirty="0" err="1" smtClean="0">
              <a:latin typeface="Arial Narrow" pitchFamily="34" charset="0"/>
            </a:rPr>
            <a:t>науково–методичного</a:t>
          </a:r>
          <a:r>
            <a:rPr lang="uk-UA" sz="1200" kern="1200" dirty="0" smtClean="0">
              <a:latin typeface="Arial Narrow" pitchFamily="34" charset="0"/>
            </a:rPr>
            <a:t> та інформаційного забезпечення інноваційної діяльності педагогів</a:t>
          </a:r>
          <a:endParaRPr lang="ru-RU" sz="1200" kern="1200" dirty="0">
            <a:latin typeface="Arial Narrow" pitchFamily="34" charset="0"/>
          </a:endParaRPr>
        </a:p>
      </dsp:txBody>
      <dsp:txXfrm>
        <a:off x="4053840" y="1257286"/>
        <a:ext cx="1463040" cy="26479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91CC6-C965-4021-8507-3B9E1CB5448E}">
      <dsp:nvSpPr>
        <dsp:cNvPr id="0" name=""/>
        <dsp:cNvSpPr/>
      </dsp:nvSpPr>
      <dsp:spPr>
        <a:xfrm>
          <a:off x="0" y="0"/>
          <a:ext cx="6095999" cy="380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58BB7-C73F-42DD-8BCF-31084E5DB8EC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48660-1479-4955-9DD9-4CF7805511A8}">
      <dsp:nvSpPr>
        <dsp:cNvPr id="0" name=""/>
        <dsp:cNvSpPr/>
      </dsp:nvSpPr>
      <dsp:spPr>
        <a:xfrm>
          <a:off x="853440" y="2835910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Arial Narrow" pitchFamily="34" charset="0"/>
            </a:rPr>
            <a:t>інформаційне забезпечення діяльності (банк </a:t>
          </a:r>
          <a:r>
            <a:rPr lang="uk-UA" sz="1200" kern="1200" dirty="0" err="1" smtClean="0">
              <a:latin typeface="Arial Narrow" pitchFamily="34" charset="0"/>
            </a:rPr>
            <a:t>педтехнологій</a:t>
          </a:r>
          <a:r>
            <a:rPr lang="uk-UA" sz="1200" kern="1200" dirty="0" smtClean="0">
              <a:latin typeface="Arial Narrow" pitchFamily="34" charset="0"/>
            </a:rPr>
            <a:t>) та забезпечення зразками педагогічної діяльності</a:t>
          </a:r>
          <a:endParaRPr lang="ru-RU" sz="1200" kern="1200" dirty="0">
            <a:latin typeface="Arial Narrow" pitchFamily="34" charset="0"/>
          </a:endParaRPr>
        </a:p>
      </dsp:txBody>
      <dsp:txXfrm>
        <a:off x="853440" y="2835910"/>
        <a:ext cx="1420368" cy="1101090"/>
      </dsp:txXfrm>
    </dsp:sp>
    <dsp:sp modelId="{6620C39E-9AAC-4CAF-B6B4-9DB0BF99498D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E64BF-BBA1-4E26-BA90-28826053D0EB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Narrow" pitchFamily="34" charset="0"/>
            </a:rPr>
            <a:t>створення умов для повноцінного впровадження нових технологій у педагогічну практику та для  розробки авторських методик викладання</a:t>
          </a:r>
          <a:endParaRPr lang="ru-RU" sz="1500" kern="1200" dirty="0">
            <a:latin typeface="Arial Narrow" pitchFamily="34" charset="0"/>
          </a:endParaRPr>
        </a:p>
      </dsp:txBody>
      <dsp:txXfrm>
        <a:off x="2316480" y="1864359"/>
        <a:ext cx="1463040" cy="2072640"/>
      </dsp:txXfrm>
    </dsp:sp>
    <dsp:sp modelId="{56E2BC3F-A84A-4186-A6CC-5CB235C81B01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49264-DF8F-4FAF-8105-1637968CF4FD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Narrow" pitchFamily="34" charset="0"/>
            </a:rPr>
            <a:t>створення власної педагогічної технології на основі впровадження інновацій</a:t>
          </a:r>
          <a:endParaRPr lang="ru-RU" sz="1500" kern="1200" dirty="0">
            <a:latin typeface="Arial Narrow" pitchFamily="34" charset="0"/>
          </a:endParaRPr>
        </a:p>
      </dsp:txBody>
      <dsp:txXfrm>
        <a:off x="4053840" y="1289049"/>
        <a:ext cx="1463040" cy="2647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#2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7FA27B5-E908-4675-BBC3-254B8DABE58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7094-EDB0-412D-8CD6-8A16BEE953C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0A5709C-11E7-426B-8282-30997252234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88550482-060A-4AEE-8C8C-42449FA57A0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B986-68F5-446D-846D-D144427FBF5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D11001-B3EC-4C55-ADD8-EF6FC99DA3C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3E5296F-9FF2-40C8-BE7D-8399597CCED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56C80-0703-4AD2-A986-0C644A61468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4742B-AF59-4638-9871-D5A793653C6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B4287-14E3-4D07-A77B-11AA9C9D463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 smtClean="0">
                <a:solidFill>
                  <a:schemeClr val="accent3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ABEBBA9-DAFA-4409-89BD-3928B2CA8F2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5374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75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15FCB88-B01A-488A-BA2B-C3974968B6D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9" name="Дата 5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31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oleObject" Target="../embeddings/oleObject3.bin"/><Relationship Id="rId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34.jpeg"/><Relationship Id="rId5" Type="http://schemas.openxmlformats.org/officeDocument/2006/relationships/diagramData" Target="../diagrams/data8.xml"/><Relationship Id="rId10" Type="http://schemas.openxmlformats.org/officeDocument/2006/relationships/image" Target="../media/image33.jpeg"/><Relationship Id="rId4" Type="http://schemas.openxmlformats.org/officeDocument/2006/relationships/image" Target="../media/image32.emf"/><Relationship Id="rId9" Type="http://schemas.microsoft.com/office/2007/relationships/diagramDrawing" Target="../diagrams/drawin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wmf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11250" y="338128"/>
            <a:ext cx="5828712" cy="224676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ПСИХОЛОГО-</a:t>
            </a: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ДІАГНОСТИЧНА МОДЕЛЬ</a:t>
            </a: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СИСТЕМИ ПІДВИЩЕННЯ </a:t>
            </a: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ПРОФЕСІЙНОЇ МАЙСТЕРНОСТІ </a:t>
            </a: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ПЕДАГОГА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2852738"/>
            <a:ext cx="4000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i="1">
                <a:latin typeface="Arial" charset="0"/>
              </a:rPr>
              <a:t>Найголовніше у навчанні та вихованні – це вчитель, образ його мислення.</a:t>
            </a:r>
          </a:p>
          <a:p>
            <a:pPr algn="r"/>
            <a:r>
              <a:rPr lang="uk-UA" i="1">
                <a:latin typeface="Arial" charset="0"/>
              </a:rPr>
              <a:t>А.Дистервег</a:t>
            </a:r>
            <a:endParaRPr lang="ru-RU" i="1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 l="10417" t="22311" r="9895" b="24484"/>
          <a:stretch>
            <a:fillRect/>
          </a:stretch>
        </p:blipFill>
        <p:spPr bwMode="auto">
          <a:xfrm>
            <a:off x="0" y="2965450"/>
            <a:ext cx="91440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214313"/>
            <a:ext cx="4786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77800">
              <a:defRPr/>
            </a:pPr>
            <a:r>
              <a:rPr lang="uk-UA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Готовність </a:t>
            </a:r>
          </a:p>
          <a:p>
            <a:pPr indent="177800">
              <a:defRPr/>
            </a:pPr>
            <a:r>
              <a:rPr lang="uk-UA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педагогічного </a:t>
            </a:r>
          </a:p>
          <a:p>
            <a:pPr indent="177800">
              <a:defRPr/>
            </a:pPr>
            <a:r>
              <a:rPr lang="uk-UA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колективу </a:t>
            </a:r>
          </a:p>
          <a:p>
            <a:pPr indent="177800">
              <a:defRPr/>
            </a:pPr>
            <a:r>
              <a:rPr lang="uk-UA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до проведення  </a:t>
            </a:r>
          </a:p>
          <a:p>
            <a:pPr indent="177800">
              <a:defRPr/>
            </a:pPr>
            <a:r>
              <a:rPr lang="uk-UA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експериментальної </a:t>
            </a:r>
          </a:p>
          <a:p>
            <a:pPr indent="177800">
              <a:defRPr/>
            </a:pPr>
            <a:r>
              <a:rPr lang="uk-UA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діяльності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3048000" y="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084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3500" y="4214813"/>
            <a:ext cx="35433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4294967295"/>
          </p:nvPr>
        </p:nvGraphicFramePr>
        <p:xfrm>
          <a:off x="214282" y="0"/>
          <a:ext cx="828680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891" name="WordArt 7"/>
          <p:cNvSpPr>
            <a:spLocks noChangeArrowheads="1" noChangeShapeType="1" noTextEdit="1"/>
          </p:cNvSpPr>
          <p:nvPr/>
        </p:nvSpPr>
        <p:spPr bwMode="auto">
          <a:xfrm>
            <a:off x="500034" y="285728"/>
            <a:ext cx="3143272" cy="1643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Визначення</a:t>
            </a:r>
            <a:r>
              <a:rPr lang="uk-UA" sz="3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рівня</a:t>
            </a:r>
            <a:r>
              <a:rPr lang="uk-UA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володіння </a:t>
            </a:r>
          </a:p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педагогічними </a:t>
            </a:r>
          </a:p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технологіями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071813"/>
            <a:ext cx="431482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" descr="D:\Clipart\Образование\49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AE9EF"/>
              </a:clrFrom>
              <a:clrTo>
                <a:srgbClr val="EAE9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" y="4357688"/>
            <a:ext cx="325755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37891" name="WordArt 7"/>
          <p:cNvSpPr>
            <a:spLocks noChangeArrowheads="1" noChangeShapeType="1" noTextEdit="1"/>
          </p:cNvSpPr>
          <p:nvPr/>
        </p:nvSpPr>
        <p:spPr bwMode="auto">
          <a:xfrm>
            <a:off x="4000496" y="142852"/>
            <a:ext cx="5000634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Схема </a:t>
            </a:r>
            <a:r>
              <a:rPr lang="ru-RU" sz="36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особистісно-орієнтованого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6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аналізу</a:t>
            </a:r>
            <a:r>
              <a:rPr lang="ru-RU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уроку</a:t>
            </a:r>
          </a:p>
        </p:txBody>
      </p:sp>
      <p:sp>
        <p:nvSpPr>
          <p:cNvPr id="48131" name="Содержимое 6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pic>
        <p:nvPicPr>
          <p:cNvPr id="48132" name="Рисунок 1"/>
          <p:cNvPicPr>
            <a:picLocks noChangeAspect="1" noChangeArrowheads="1"/>
          </p:cNvPicPr>
          <p:nvPr/>
        </p:nvPicPr>
        <p:blipFill>
          <a:blip r:embed="rId2"/>
          <a:srcRect l="2238" t="21478" r="27107" b="2817"/>
          <a:stretch>
            <a:fillRect/>
          </a:stretch>
        </p:blipFill>
        <p:spPr bwMode="auto">
          <a:xfrm>
            <a:off x="0" y="928688"/>
            <a:ext cx="8931275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Прямоугольник 5"/>
          <p:cNvSpPr>
            <a:spLocks noChangeArrowheads="1"/>
          </p:cNvSpPr>
          <p:nvPr/>
        </p:nvSpPr>
        <p:spPr bwMode="auto">
          <a:xfrm>
            <a:off x="0" y="0"/>
            <a:ext cx="3786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Arial" charset="0"/>
              </a:rPr>
              <a:t>Визначення рівня володіння педагогічними технологіями</a:t>
            </a:r>
            <a:endParaRPr lang="ru-RU" sz="200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5725"/>
            <a:ext cx="9753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357313"/>
            <a:ext cx="7358062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Прямоугольник 3"/>
          <p:cNvSpPr>
            <a:spLocks noChangeArrowheads="1"/>
          </p:cNvSpPr>
          <p:nvPr/>
        </p:nvSpPr>
        <p:spPr bwMode="auto">
          <a:xfrm>
            <a:off x="428625" y="285750"/>
            <a:ext cx="7929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FFFF00"/>
                </a:solidFill>
                <a:latin typeface="Arial" charset="0"/>
              </a:rPr>
              <a:t>Визначення рівня володіння педагогічними технологіями</a:t>
            </a:r>
            <a:endParaRPr lang="ru-RU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6081" name="Picture 1" descr="D:\Clipart\Образование\ed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2071670" cy="1677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37891" name="WordArt 7"/>
          <p:cNvSpPr>
            <a:spLocks noChangeArrowheads="1" noChangeShapeType="1" noTextEdit="1"/>
          </p:cNvSpPr>
          <p:nvPr/>
        </p:nvSpPr>
        <p:spPr bwMode="auto">
          <a:xfrm>
            <a:off x="4000496" y="142852"/>
            <a:ext cx="5000634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Володіння теорією та методологією </a:t>
            </a:r>
          </a:p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продуктивного навчання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03" name="Содержимое 6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51204" name="Прямоугольник 5"/>
          <p:cNvSpPr>
            <a:spLocks noChangeArrowheads="1"/>
          </p:cNvSpPr>
          <p:nvPr/>
        </p:nvSpPr>
        <p:spPr bwMode="auto">
          <a:xfrm>
            <a:off x="0" y="0"/>
            <a:ext cx="3786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Arial" charset="0"/>
              </a:rPr>
              <a:t>Визначення рівня володіння педагогічними технологіями</a:t>
            </a:r>
            <a:endParaRPr lang="ru-RU" sz="20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1205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00125"/>
            <a:ext cx="52149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3214688"/>
            <a:ext cx="50165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" descr="D:\Clipart\Образование\Книг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4013" y="1000125"/>
            <a:ext cx="3709987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WordArt 7"/>
          <p:cNvSpPr>
            <a:spLocks noChangeArrowheads="1" noChangeShapeType="1" noTextEdit="1"/>
          </p:cNvSpPr>
          <p:nvPr/>
        </p:nvSpPr>
        <p:spPr bwMode="auto">
          <a:xfrm>
            <a:off x="4000496" y="142852"/>
            <a:ext cx="5000634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Аналіз відповідності організації</a:t>
            </a:r>
          </a:p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навчальної діяльності на уроці </a:t>
            </a:r>
          </a:p>
          <a:p>
            <a:pPr algn="ctr"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вимогам комп’ютерних технологій навчання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4294967295"/>
          </p:nvPr>
        </p:nvGraphicFramePr>
        <p:xfrm>
          <a:off x="785786" y="714356"/>
          <a:ext cx="8001056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7" name="Прямоугольник 5"/>
          <p:cNvSpPr>
            <a:spLocks noChangeArrowheads="1"/>
          </p:cNvSpPr>
          <p:nvPr/>
        </p:nvSpPr>
        <p:spPr bwMode="auto">
          <a:xfrm>
            <a:off x="0" y="0"/>
            <a:ext cx="3786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rgbClr val="FFFF00"/>
                </a:solidFill>
                <a:latin typeface="Arial" charset="0"/>
              </a:rPr>
              <a:t>Визначення рівня володіння педагогічними технологіями</a:t>
            </a:r>
            <a:endParaRPr lang="ru-RU" sz="2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571500" y="785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Arial" charset="0"/>
              </a:rPr>
              <a:t>Посилення функцій підтримки учня, допомоги йому в організації індивідуального навчального процесу при відповідності обсягу допомоги та зони найближчого розвитку учня</a:t>
            </a:r>
            <a:endParaRPr lang="ru-RU" sz="2000">
              <a:latin typeface="Arial" charset="0"/>
            </a:endParaRPr>
          </a:p>
        </p:txBody>
      </p:sp>
      <p:graphicFrame>
        <p:nvGraphicFramePr>
          <p:cNvPr id="11" name="Содержимое 8"/>
          <p:cNvGraphicFramePr>
            <a:graphicFrameLocks/>
          </p:cNvGraphicFramePr>
          <p:nvPr/>
        </p:nvGraphicFramePr>
        <p:xfrm>
          <a:off x="714348" y="2743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4375" y="1785938"/>
            <a:ext cx="81438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998788" y="3065463"/>
          <a:ext cx="5862637" cy="356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Worksheet" r:id="rId3" imgW="5819933" imgH="3143362" progId="Excel.Sheet.8">
                  <p:embed/>
                </p:oleObj>
              </mc:Choice>
              <mc:Fallback>
                <p:oleObj name="Worksheet" r:id="rId3" imgW="5819933" imgH="3143362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788" y="3065463"/>
                        <a:ext cx="5862637" cy="3563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0" y="35716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 rot="243949">
            <a:off x="-2365691" y="1896385"/>
            <a:ext cx="9589101" cy="212403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spcFirstLastPara="1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dirty="0" err="1">
                <a:cs typeface="+mn-cs"/>
              </a:rPr>
              <a:t>Науково–методичне</a:t>
            </a:r>
            <a:endParaRPr lang="uk-UA" sz="4000" dirty="0">
              <a:cs typeface="+mn-cs"/>
            </a:endParaRPr>
          </a:p>
          <a:p>
            <a:pPr algn="ctr">
              <a:defRPr/>
            </a:pPr>
            <a:r>
              <a:rPr lang="uk-UA" sz="4000" dirty="0">
                <a:cs typeface="+mn-cs"/>
              </a:rPr>
              <a:t>забезпечення інноваційної </a:t>
            </a:r>
          </a:p>
          <a:p>
            <a:pPr algn="ctr">
              <a:defRPr/>
            </a:pPr>
            <a:r>
              <a:rPr lang="uk-UA" sz="4000" dirty="0">
                <a:cs typeface="+mn-cs"/>
              </a:rPr>
              <a:t>діяльності педагогів 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4" name="Picture 4" descr="D:\Clipart\Фон\8388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0" y="0"/>
            <a:ext cx="464502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6" descr="D:\Clipart\Образование\ulitka_sm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143375"/>
            <a:ext cx="356235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57158" y="142852"/>
            <a:ext cx="8643972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Визначення показників результативності педагогічної праці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214688" y="928688"/>
            <a:ext cx="5929312" cy="4000500"/>
            <a:chOff x="1170" y="9480"/>
            <a:chExt cx="9990" cy="6405"/>
          </a:xfrm>
        </p:grpSpPr>
        <p:grpSp>
          <p:nvGrpSpPr>
            <p:cNvPr id="54277" name="Group 3"/>
            <p:cNvGrpSpPr>
              <a:grpSpLocks/>
            </p:cNvGrpSpPr>
            <p:nvPr/>
          </p:nvGrpSpPr>
          <p:grpSpPr bwMode="auto">
            <a:xfrm>
              <a:off x="1170" y="9525"/>
              <a:ext cx="9990" cy="6360"/>
              <a:chOff x="990" y="9525"/>
              <a:chExt cx="9990" cy="6360"/>
            </a:xfrm>
          </p:grpSpPr>
          <p:pic>
            <p:nvPicPr>
              <p:cNvPr id="54279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90" y="9525"/>
                <a:ext cx="9990" cy="6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80" name="Line 5"/>
              <p:cNvSpPr>
                <a:spLocks noChangeShapeType="1"/>
              </p:cNvSpPr>
              <p:nvPr/>
            </p:nvSpPr>
            <p:spPr bwMode="auto">
              <a:xfrm flipV="1">
                <a:off x="4986" y="10514"/>
                <a:ext cx="749" cy="56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281" name="Text Box 6"/>
              <p:cNvSpPr txBox="1">
                <a:spLocks noChangeArrowheads="1"/>
              </p:cNvSpPr>
              <p:nvPr/>
            </p:nvSpPr>
            <p:spPr bwMode="auto">
              <a:xfrm>
                <a:off x="2822" y="10938"/>
                <a:ext cx="2164" cy="43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ru-RU" sz="1200">
                    <a:solidFill>
                      <a:srgbClr val="000000"/>
                    </a:solidFill>
                    <a:latin typeface="Calibri" pitchFamily="34" charset="0"/>
                  </a:rPr>
                  <a:t>=Сума/(12*5)</a:t>
                </a:r>
                <a:endParaRPr lang="ru-RU" sz="1800">
                  <a:latin typeface="Arial" charset="0"/>
                </a:endParaRPr>
              </a:p>
            </p:txBody>
          </p:sp>
          <p:sp>
            <p:nvSpPr>
              <p:cNvPr id="54282" name="Line 7"/>
              <p:cNvSpPr>
                <a:spLocks noChangeShapeType="1"/>
              </p:cNvSpPr>
              <p:nvPr/>
            </p:nvSpPr>
            <p:spPr bwMode="auto">
              <a:xfrm flipV="1">
                <a:off x="9981" y="10514"/>
                <a:ext cx="666" cy="9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283" name="Text Box 8"/>
              <p:cNvSpPr txBox="1">
                <a:spLocks noChangeArrowheads="1"/>
              </p:cNvSpPr>
              <p:nvPr/>
            </p:nvSpPr>
            <p:spPr bwMode="auto">
              <a:xfrm>
                <a:off x="7151" y="11362"/>
                <a:ext cx="2830" cy="94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ru-RU" sz="1200">
                    <a:solidFill>
                      <a:srgbClr val="000000"/>
                    </a:solidFill>
                    <a:latin typeface="Calibri" pitchFamily="34" charset="0"/>
                  </a:rPr>
                  <a:t>=Заг.Сума/</a:t>
                </a:r>
              </a:p>
              <a:p>
                <a:pPr>
                  <a:spcAft>
                    <a:spcPts val="1000"/>
                  </a:spcAft>
                </a:pPr>
                <a:r>
                  <a:rPr lang="ru-RU" sz="1200">
                    <a:solidFill>
                      <a:srgbClr val="000000"/>
                    </a:solidFill>
                    <a:latin typeface="Calibri" pitchFamily="34" charset="0"/>
                  </a:rPr>
                  <a:t>(12*К-сть</a:t>
                </a:r>
                <a:r>
                  <a:rPr lang="ru-RU" sz="1400">
                    <a:solidFill>
                      <a:srgbClr val="000000"/>
                    </a:solidFill>
                    <a:latin typeface="Calibri" pitchFamily="34" charset="0"/>
                  </a:rPr>
                  <a:t> предметів</a:t>
                </a:r>
                <a:r>
                  <a:rPr lang="ru-RU">
                    <a:solidFill>
                      <a:srgbClr val="000000"/>
                    </a:solidFill>
                    <a:latin typeface="Calibri" pitchFamily="34" charset="0"/>
                  </a:rPr>
                  <a:t>)</a:t>
                </a:r>
                <a:endParaRPr lang="ru-RU" sz="1800">
                  <a:latin typeface="Arial" charset="0"/>
                </a:endParaRPr>
              </a:p>
            </p:txBody>
          </p:sp>
          <p:pic>
            <p:nvPicPr>
              <p:cNvPr id="54284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88" y="14048"/>
                <a:ext cx="1722" cy="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85" name="Line 10"/>
              <p:cNvSpPr>
                <a:spLocks noChangeShapeType="1"/>
              </p:cNvSpPr>
              <p:nvPr/>
            </p:nvSpPr>
            <p:spPr bwMode="auto">
              <a:xfrm flipV="1">
                <a:off x="2405" y="14613"/>
                <a:ext cx="583" cy="49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54286" name="Picture 1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36" y="14048"/>
                <a:ext cx="2082" cy="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87" name="Line 12"/>
              <p:cNvSpPr>
                <a:spLocks noChangeShapeType="1"/>
              </p:cNvSpPr>
              <p:nvPr/>
            </p:nvSpPr>
            <p:spPr bwMode="auto">
              <a:xfrm flipV="1">
                <a:off x="2572" y="14684"/>
                <a:ext cx="2164" cy="70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54288" name="Picture 1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0" y="13694"/>
                <a:ext cx="1915" cy="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89" name="Line 14"/>
              <p:cNvSpPr>
                <a:spLocks noChangeShapeType="1"/>
              </p:cNvSpPr>
              <p:nvPr/>
            </p:nvSpPr>
            <p:spPr bwMode="auto">
              <a:xfrm flipH="1" flipV="1">
                <a:off x="1989" y="14542"/>
                <a:ext cx="167" cy="113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4278" name="Text Box 15"/>
            <p:cNvSpPr txBox="1">
              <a:spLocks noChangeArrowheads="1"/>
            </p:cNvSpPr>
            <p:nvPr/>
          </p:nvSpPr>
          <p:spPr bwMode="auto">
            <a:xfrm>
              <a:off x="1740" y="9480"/>
              <a:ext cx="897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ru-RU" sz="1100" b="1">
                  <a:latin typeface="Calibri" pitchFamily="34" charset="0"/>
                </a:rPr>
                <a:t>Файл „Моніторинг”, Лист „9-А”</a:t>
              </a:r>
              <a:endParaRPr lang="ru-RU" sz="1800">
                <a:latin typeface="Arial" charset="0"/>
              </a:endParaRPr>
            </a:p>
          </p:txBody>
        </p:sp>
      </p:grpSp>
      <p:sp>
        <p:nvSpPr>
          <p:cNvPr id="54275" name="Прямоугольник 18"/>
          <p:cNvSpPr>
            <a:spLocks noChangeArrowheads="1"/>
          </p:cNvSpPr>
          <p:nvPr/>
        </p:nvSpPr>
        <p:spPr bwMode="auto">
          <a:xfrm>
            <a:off x="214313" y="928688"/>
            <a:ext cx="2928937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800">
                <a:latin typeface="Arial" charset="0"/>
              </a:rPr>
              <a:t>Аналіз динаміки освітніх результатів за такими показниками:</a:t>
            </a:r>
            <a:endParaRPr lang="ru-RU" sz="1800">
              <a:latin typeface="Arial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1700" i="1">
                <a:latin typeface="Arial" charset="0"/>
              </a:rPr>
              <a:t>показники НДУ учнів по кожному предмету і по трьох предметних циклах;</a:t>
            </a:r>
            <a:endParaRPr lang="ru-RU" sz="1700" i="1">
              <a:latin typeface="Arial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1700" i="1">
                <a:latin typeface="Arial" charset="0"/>
              </a:rPr>
              <a:t>коефіцієнт результативності по класу по кожному предмету;</a:t>
            </a:r>
            <a:endParaRPr lang="ru-RU" sz="1700" i="1">
              <a:latin typeface="Arial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1700" i="1">
                <a:latin typeface="Arial" charset="0"/>
              </a:rPr>
              <a:t>коефіцієнт якості по класу по кожному предмету;</a:t>
            </a:r>
            <a:endParaRPr lang="ru-RU" sz="1700" i="1">
              <a:latin typeface="Arial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1700" i="1">
                <a:latin typeface="Arial" charset="0"/>
              </a:rPr>
              <a:t>показники результативності і якості навчання по кожному учителю з урахуванням рівня вимог .</a:t>
            </a:r>
            <a:endParaRPr lang="ru-RU" sz="1700" i="1">
              <a:latin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57554" y="5500702"/>
            <a:ext cx="578644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База даних "Моніторинг НДУ“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57158" y="142852"/>
            <a:ext cx="8643972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Визначення показників результативності педагогічної праці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71868" y="5143512"/>
            <a:ext cx="535785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файл </a:t>
            </a:r>
            <a:r>
              <a:rPr lang="uk-UA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„Результативність</a:t>
            </a: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</a:t>
            </a:r>
            <a:r>
              <a:rPr lang="uk-UA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класах“</a:t>
            </a: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лист “7-В”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 l="30208" t="24028" r="31250" b="30492"/>
          <a:stretch>
            <a:fillRect/>
          </a:stretch>
        </p:blipFill>
        <p:spPr bwMode="auto">
          <a:xfrm>
            <a:off x="3643313" y="1000125"/>
            <a:ext cx="5286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Box 20"/>
          <p:cNvSpPr txBox="1">
            <a:spLocks noChangeArrowheads="1"/>
          </p:cNvSpPr>
          <p:nvPr/>
        </p:nvSpPr>
        <p:spPr bwMode="auto">
          <a:xfrm>
            <a:off x="500063" y="928688"/>
            <a:ext cx="27146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Таблиця результативності по класах дозволяє порівнювати усереднені дані успішності класу по семестрах, за рік, з даними контрольних робіт по текстах адміністрації, з даними державної підсумкової атестації.</a:t>
            </a:r>
            <a:endParaRPr lang="ru-RU"/>
          </a:p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446088"/>
          <a:ext cx="1866900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3" imgW="1357560" imgH="1599840" progId="">
                  <p:embed/>
                </p:oleObj>
              </mc:Choice>
              <mc:Fallback>
                <p:oleObj name="Clip" r:id="rId3" imgW="1357560" imgH="15998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6088"/>
                        <a:ext cx="1866900" cy="2054225"/>
                      </a:xfrm>
                      <a:prstGeom prst="rect">
                        <a:avLst/>
                      </a:prstGeom>
                      <a:noFill/>
                      <a:effectLst>
                        <a:outerShdw dist="107763" dir="135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285720" y="928646"/>
          <a:ext cx="8572560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714480" y="0"/>
            <a:ext cx="6858048" cy="22159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Психолого-діагностична</a:t>
            </a: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модель </a:t>
            </a:r>
          </a:p>
          <a:p>
            <a:pPr algn="ctr">
              <a:defRPr/>
            </a:pP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системи підвищення </a:t>
            </a:r>
          </a:p>
          <a:p>
            <a:pPr algn="ctr">
              <a:defRPr/>
            </a:pP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професійної майстерності педагога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57158" y="142852"/>
            <a:ext cx="8643972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uk-UA" sz="36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Визначення показників результативності педагогічної праці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6322" name="TextBox 20"/>
          <p:cNvSpPr txBox="1">
            <a:spLocks noChangeArrowheads="1"/>
          </p:cNvSpPr>
          <p:nvPr/>
        </p:nvSpPr>
        <p:spPr bwMode="auto">
          <a:xfrm>
            <a:off x="500063" y="928688"/>
            <a:ext cx="2714625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Аналіз ефективності роботи вчителів:</a:t>
            </a:r>
          </a:p>
          <a:p>
            <a:r>
              <a:rPr lang="uk-UA"/>
              <a:t>коефіцієнт результативності перераховується з урахуванням рівня вимог (РВ) вчителя, тобто відповідності  оцінок  критеріям оцінювання за вимогами державного стандарту </a:t>
            </a:r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 t="24886" r="58334" b="17619"/>
          <a:stretch>
            <a:fillRect/>
          </a:stretch>
        </p:blipFill>
        <p:spPr bwMode="auto">
          <a:xfrm>
            <a:off x="3214688" y="928688"/>
            <a:ext cx="5715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571868" y="5143512"/>
            <a:ext cx="5357850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файл </a:t>
            </a:r>
            <a:r>
              <a:rPr lang="uk-UA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„Предмети</a:t>
            </a: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природничо-математичного </a:t>
            </a:r>
            <a:r>
              <a:rPr lang="uk-UA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циклу“</a:t>
            </a:r>
            <a:endParaRPr lang="uk-UA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/>
          <a:srcRect l="2214" t="16374" r="1074" b="16374"/>
          <a:stretch>
            <a:fillRect/>
          </a:stretch>
        </p:blipFill>
        <p:spPr bwMode="auto">
          <a:xfrm>
            <a:off x="0" y="1857375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WordArt 3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056437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spc="50">
                <a:ln w="1143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0800" dir="5400000" algn="tl" rotWithShape="0">
                    <a:srgbClr val="000000">
                      <a:alpha val="64999"/>
                    </a:srgbClr>
                  </a:outerShdw>
                </a:effectLst>
                <a:latin typeface="Arial"/>
                <a:cs typeface="Arial"/>
              </a:rPr>
              <a:t>Науково-дослідницька</a:t>
            </a:r>
          </a:p>
          <a:p>
            <a:pPr algn="ctr"/>
            <a:r>
              <a:rPr lang="ru-RU" sz="2000" b="1" kern="10" spc="50">
                <a:ln w="1143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0800" dir="5400000" algn="tl" rotWithShape="0">
                    <a:srgbClr val="000000">
                      <a:alpha val="64999"/>
                    </a:srgbClr>
                  </a:outerShdw>
                </a:effectLst>
                <a:latin typeface="Arial"/>
                <a:cs typeface="Arial"/>
              </a:rPr>
              <a:t>діяльність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17144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680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177800" algn="just">
              <a:defRPr/>
            </a:pPr>
            <a:r>
              <a:rPr lang="uk-UA" sz="32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Орієнтація змісту НМР </a:t>
            </a:r>
          </a:p>
          <a:p>
            <a:pPr indent="177800" algn="just">
              <a:defRPr/>
            </a:pPr>
            <a:r>
              <a:rPr lang="uk-UA" sz="32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на професійні запити вчителів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5429250" y="0"/>
            <a:ext cx="3714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uk-UA" sz="1200">
                <a:cs typeface="Times New Roman" pitchFamily="18" charset="0"/>
              </a:rPr>
              <a:t>«…Саме інноваційний, а не навчально–виховний процес є об’єктом управління в школах розвитку» (М.М.Поташнік).</a:t>
            </a:r>
            <a:endParaRPr lang="uk-UA" sz="1800">
              <a:latin typeface="Arial" charset="0"/>
            </a:endParaRPr>
          </a:p>
        </p:txBody>
      </p:sp>
      <p:sp>
        <p:nvSpPr>
          <p:cNvPr id="3077" name="Прямоугольник 3"/>
          <p:cNvSpPr>
            <a:spLocks noChangeArrowheads="1"/>
          </p:cNvSpPr>
          <p:nvPr/>
        </p:nvSpPr>
        <p:spPr bwMode="auto">
          <a:xfrm>
            <a:off x="214313" y="1143000"/>
            <a:ext cx="8643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Arial" charset="0"/>
              </a:rPr>
              <a:t>Головне управлінське завдання методичної служби ліцею - вибір та навчання педколективу інноваційним технологіям та перенесення в управлінні акценту з контролю на створення умов для творчого зростання вчителів та розвитку ліцеїстів.</a:t>
            </a:r>
            <a:endParaRPr lang="ru-RU" sz="2000"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57222" y="3714752"/>
            <a:ext cx="2357454" cy="92333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12% - </a:t>
            </a:r>
            <a:r>
              <a:rPr lang="ru-RU" sz="1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партнерська</a:t>
            </a:r>
            <a:r>
              <a:rPr lang="ru-RU" sz="1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1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допомога</a:t>
            </a:r>
            <a:endParaRPr lang="ru-RU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8926" y="2285992"/>
            <a:ext cx="2357454" cy="646331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58% - </a:t>
            </a:r>
            <a:r>
              <a:rPr lang="ru-RU" sz="1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співтворчість</a:t>
            </a:r>
            <a:endParaRPr lang="ru-RU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2928934"/>
            <a:ext cx="2500330" cy="646331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30% - </a:t>
            </a:r>
            <a:r>
              <a:rPr lang="ru-RU" sz="1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співробітництво</a:t>
            </a:r>
            <a:endParaRPr lang="ru-RU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4467225" y="4000500"/>
          <a:ext cx="46767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Диаграмма" r:id="rId8" imgW="4676671" imgH="2590950" progId="Excel.Sheet.8">
                  <p:embed/>
                </p:oleObj>
              </mc:Choice>
              <mc:Fallback>
                <p:oleObj name="Диаграмма" r:id="rId8" imgW="4676671" imgH="2590950" progId="Excel.Sheet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5" y="4000500"/>
                        <a:ext cx="46767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/>
          <a:srcRect l="12941" t="23103" r="7648" b="4916"/>
          <a:stretch>
            <a:fillRect/>
          </a:stretch>
        </p:blipFill>
        <p:spPr bwMode="auto">
          <a:xfrm>
            <a:off x="142875" y="1071563"/>
            <a:ext cx="611187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7"/>
          <p:cNvGraphicFramePr>
            <a:graphicFrameLocks/>
          </p:cNvGraphicFramePr>
          <p:nvPr/>
        </p:nvGraphicFramePr>
        <p:xfrm>
          <a:off x="1460500" y="1200150"/>
          <a:ext cx="6223000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Объект 8"/>
          <p:cNvGraphicFramePr>
            <a:graphicFrameLocks/>
          </p:cNvGraphicFramePr>
          <p:nvPr/>
        </p:nvGraphicFramePr>
        <p:xfrm>
          <a:off x="2592388" y="1735138"/>
          <a:ext cx="6227762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Объект 9"/>
          <p:cNvGraphicFramePr>
            <a:graphicFrameLocks/>
          </p:cNvGraphicFramePr>
          <p:nvPr/>
        </p:nvGraphicFramePr>
        <p:xfrm>
          <a:off x="3663950" y="3021013"/>
          <a:ext cx="5376863" cy="348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77800" algn="ctr">
              <a:defRPr/>
            </a:pPr>
            <a:r>
              <a:rPr lang="uk-UA" sz="32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Орієнтація змісту НМР</a:t>
            </a:r>
          </a:p>
          <a:p>
            <a:pPr indent="177800" algn="ctr">
              <a:defRPr/>
            </a:pPr>
            <a:r>
              <a:rPr lang="uk-UA" sz="32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на професійні запити вчителів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 bwMode="auto">
          <a:xfrm>
            <a:off x="5715000" y="785813"/>
            <a:ext cx="3214688" cy="58578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/>
          <a:lstStyle/>
          <a:p>
            <a:pPr marL="342900" indent="-342900" algn="r">
              <a:buFont typeface="Wingdings" pitchFamily="2" charset="2"/>
              <a:buChar char="Ø"/>
            </a:pPr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Збільшується науко-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місткість методичної роботи,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продуктивність педагогічної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 діяльності, зменшуються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витрати часу на впровадження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інновацій</a:t>
            </a:r>
            <a:endParaRPr lang="ru-RU" sz="17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Збільшується якість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професійної діяльності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педагогів (відкриті уроки,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результати зрізів , творчі звіти,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творча активність учнів тощо)</a:t>
            </a:r>
            <a:endParaRPr lang="ru-RU" sz="17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Збільшується соціальний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захист педкадрів, конкуренто-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спроможність освітніх послуг, </a:t>
            </a:r>
            <a:endParaRPr lang="ru-RU" sz="17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Розширюється простір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системи освітніх послуг,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духовно-інтелектуальний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ресурс освітньої галузі,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підвищується імідж методичної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служби, якість методичної </a:t>
            </a:r>
          </a:p>
          <a:p>
            <a:pPr marL="342900" indent="-342900" algn="r"/>
            <a:r>
              <a:rPr lang="uk-UA" sz="17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інтелектуальної продукції</a:t>
            </a:r>
            <a:endParaRPr lang="ru-RU" sz="17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  <a:p>
            <a:pPr marL="342900" indent="-342900" algn="r"/>
            <a:endParaRPr lang="ru-RU" sz="1700" b="1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00063" y="0"/>
            <a:ext cx="8215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77800" algn="ctr">
              <a:defRPr/>
            </a:pPr>
            <a:r>
              <a:rPr lang="uk-UA" sz="18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Модель діяльності науково-методичної ради </a:t>
            </a:r>
            <a:r>
              <a:rPr lang="uk-UA" sz="18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школи</a:t>
            </a:r>
            <a:endParaRPr lang="uk-UA" sz="18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  <a:p>
            <a:pPr indent="177800" algn="ctr">
              <a:defRPr/>
            </a:pPr>
            <a:r>
              <a:rPr lang="uk-UA" sz="18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на основі моніторингових досліджень професійної майстерності педагогів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214282" y="928670"/>
          <a:ext cx="600079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57158" y="1571612"/>
          <a:ext cx="8501122" cy="4778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714876" y="0"/>
            <a:ext cx="3996672" cy="13849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Впровадження </a:t>
            </a:r>
          </a:p>
          <a:p>
            <a:pPr>
              <a:defRPr/>
            </a:pP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системи підвищення </a:t>
            </a:r>
          </a:p>
          <a:p>
            <a:pPr>
              <a:defRPr/>
            </a:pPr>
            <a:r>
              <a:rPr lang="uk-UA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педмайстерності</a:t>
            </a:r>
            <a:r>
              <a:rPr lang="uk-UA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428736"/>
          <a:ext cx="8786842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2071670" y="500042"/>
          <a:ext cx="678661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28794" y="642918"/>
            <a:ext cx="235745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uk-UA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cs typeface="+mn-cs"/>
              </a:rPr>
              <a:t>ФУНКЦІОНАЛЬНА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algn="ctr">
              <a:spcAft>
                <a:spcPct val="35000"/>
              </a:spcAft>
              <a:defRPr/>
            </a:pPr>
            <a:r>
              <a:rPr lang="uk-UA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cs typeface="+mn-cs"/>
              </a:rPr>
              <a:t>ДІАГНОСТИКА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9124" y="642918"/>
            <a:ext cx="221457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uk-UA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cs typeface="+mn-cs"/>
              </a:rPr>
              <a:t>СТРУКТУРНА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algn="ctr">
              <a:spcAft>
                <a:spcPct val="35000"/>
              </a:spcAft>
              <a:defRPr/>
            </a:pPr>
            <a:r>
              <a:rPr lang="uk-UA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cs typeface="+mn-cs"/>
              </a:rPr>
              <a:t>ДІАГНОСТИКА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72264" y="642918"/>
            <a:ext cx="235745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uk-UA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cs typeface="+mn-cs"/>
              </a:rPr>
              <a:t>ПРОГНОЗУВАННЯ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+mn-cs"/>
            </a:endParaRPr>
          </a:p>
        </p:txBody>
      </p:sp>
      <p:pic>
        <p:nvPicPr>
          <p:cNvPr id="43009" name="Picture 1" descr="D:\Clipart\Образование\shutterstock_6312184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30175"/>
            <a:ext cx="1728787" cy="1298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8" descr="i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0" y="4857750"/>
            <a:ext cx="2428875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282" y="214290"/>
            <a:ext cx="8701088" cy="5715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uk-UA" sz="36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Arial"/>
              </a:rPr>
              <a:t>Дослідження професійної майстерності педагога</a:t>
            </a: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86500" y="1071563"/>
            <a:ext cx="2857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Arial" charset="0"/>
              </a:rPr>
              <a:t>Педагогічна майстерність – це комплекс якостей особистості педагога, що забезпечують високий рівень самоорганізації професійної діяльності та її результатів.</a:t>
            </a:r>
            <a:endParaRPr lang="ru-RU" b="1">
              <a:latin typeface="Arial" charset="0"/>
            </a:endParaRPr>
          </a:p>
          <a:p>
            <a:endParaRPr lang="ru-RU"/>
          </a:p>
        </p:txBody>
      </p:sp>
      <p:pic>
        <p:nvPicPr>
          <p:cNvPr id="97286" name="Схема 6"/>
          <p:cNvPicPr>
            <a:picLocks noChangeArrowheads="1"/>
          </p:cNvPicPr>
          <p:nvPr/>
        </p:nvPicPr>
        <p:blipFill>
          <a:blip r:embed="rId3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1000108"/>
            <a:ext cx="5578475" cy="54562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500063" y="0"/>
            <a:ext cx="84185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uk-UA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j-ea"/>
                <a:cs typeface="+mj-cs"/>
              </a:rPr>
              <a:t>Динаміка зростання рівня   творчої   педагогічної   діяльності</a:t>
            </a:r>
          </a:p>
          <a:p>
            <a:pPr>
              <a:defRPr/>
            </a:pPr>
            <a:r>
              <a:rPr lang="uk-UA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j-ea"/>
                <a:cs typeface="+mj-cs"/>
              </a:rPr>
              <a:t>За методикою </a:t>
            </a:r>
            <a:r>
              <a:rPr lang="uk-UA" sz="2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j-ea"/>
                <a:cs typeface="+mj-cs"/>
              </a:rPr>
              <a:t>“Самооцінка</a:t>
            </a:r>
            <a:r>
              <a:rPr lang="uk-UA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j-ea"/>
                <a:cs typeface="+mj-cs"/>
              </a:rPr>
              <a:t> професійної діяльності вчителя </a:t>
            </a:r>
          </a:p>
          <a:p>
            <a:pPr>
              <a:defRPr/>
            </a:pPr>
            <a:r>
              <a:rPr lang="uk-UA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j-ea"/>
                <a:cs typeface="+mj-cs"/>
              </a:rPr>
              <a:t>(рівень володіння методичними вміннями)</a:t>
            </a:r>
            <a:endParaRPr lang="ru-RU" sz="2000" b="1" spc="50" dirty="0" err="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2000" b="1" spc="50" dirty="0" err="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+mj-ea"/>
              <a:cs typeface="+mj-cs"/>
            </a:endParaRPr>
          </a:p>
        </p:txBody>
      </p:sp>
      <p:graphicFrame>
        <p:nvGraphicFramePr>
          <p:cNvPr id="40961" name="Object 1"/>
          <p:cNvGraphicFramePr>
            <a:graphicFrameLocks/>
          </p:cNvGraphicFramePr>
          <p:nvPr/>
        </p:nvGraphicFramePr>
        <p:xfrm>
          <a:off x="142875" y="785813"/>
          <a:ext cx="9001125" cy="607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Диаграмма" r:id="rId3" imgW="6105627" imgH="4057538" progId="Excel.Sheet.8">
                  <p:embed/>
                </p:oleObj>
              </mc:Choice>
              <mc:Fallback>
                <p:oleObj name="Диаграмма" r:id="rId3" imgW="6105627" imgH="4057538" progId="Excel.Sheet.8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341" t="-4019" r="-41" b="-4019"/>
                      <a:stretch>
                        <a:fillRect/>
                      </a:stretch>
                    </p:blipFill>
                    <p:spPr bwMode="auto">
                      <a:xfrm>
                        <a:off x="142875" y="785813"/>
                        <a:ext cx="9001125" cy="607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2"/>
          <p:cNvGrpSpPr>
            <a:grpSpLocks/>
          </p:cNvGrpSpPr>
          <p:nvPr/>
        </p:nvGrpSpPr>
        <p:grpSpPr bwMode="auto">
          <a:xfrm>
            <a:off x="642938" y="1071563"/>
            <a:ext cx="8001000" cy="3714750"/>
            <a:chOff x="521" y="0"/>
            <a:chExt cx="3876" cy="1481"/>
          </a:xfrm>
        </p:grpSpPr>
        <p:sp>
          <p:nvSpPr>
            <p:cNvPr id="41992" name="Text Box 3"/>
            <p:cNvSpPr txBox="1">
              <a:spLocks noChangeArrowheads="1"/>
            </p:cNvSpPr>
            <p:nvPr/>
          </p:nvSpPr>
          <p:spPr bwMode="auto">
            <a:xfrm>
              <a:off x="703" y="0"/>
              <a:ext cx="1916" cy="1254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50000">
                  <a:srgbClr val="FFFFFF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algn="ctr" eaLnBrk="0" hangingPunct="0"/>
              <a:r>
                <a:rPr lang="ru-RU" sz="3600" b="1">
                  <a:solidFill>
                    <a:srgbClr val="FF9900"/>
                  </a:solidFill>
                  <a:latin typeface="Arial" charset="0"/>
                </a:rPr>
                <a:t>УМОВИ</a:t>
              </a:r>
            </a:p>
          </p:txBody>
        </p:sp>
        <p:grpSp>
          <p:nvGrpSpPr>
            <p:cNvPr id="41993" name="Group 4"/>
            <p:cNvGrpSpPr>
              <a:grpSpLocks/>
            </p:cNvGrpSpPr>
            <p:nvPr/>
          </p:nvGrpSpPr>
          <p:grpSpPr bwMode="auto">
            <a:xfrm>
              <a:off x="1045" y="46"/>
              <a:ext cx="3352" cy="273"/>
              <a:chOff x="2556" y="1476"/>
              <a:chExt cx="8436" cy="684"/>
            </a:xfrm>
          </p:grpSpPr>
          <p:sp>
            <p:nvSpPr>
              <p:cNvPr id="42026" name="Oval 5"/>
              <p:cNvSpPr>
                <a:spLocks noChangeArrowheads="1"/>
              </p:cNvSpPr>
              <p:nvPr/>
            </p:nvSpPr>
            <p:spPr bwMode="auto">
              <a:xfrm>
                <a:off x="2556" y="1476"/>
                <a:ext cx="684" cy="6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  <p:sp>
            <p:nvSpPr>
              <p:cNvPr id="42027" name="Oval 6"/>
              <p:cNvSpPr>
                <a:spLocks noChangeArrowheads="1"/>
              </p:cNvSpPr>
              <p:nvPr/>
            </p:nvSpPr>
            <p:spPr bwMode="auto">
              <a:xfrm>
                <a:off x="10308" y="1476"/>
                <a:ext cx="684" cy="6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  <p:sp>
            <p:nvSpPr>
              <p:cNvPr id="42028" name="Text Box 7"/>
              <p:cNvSpPr txBox="1">
                <a:spLocks noChangeArrowheads="1"/>
              </p:cNvSpPr>
              <p:nvPr/>
            </p:nvSpPr>
            <p:spPr bwMode="auto">
              <a:xfrm>
                <a:off x="2898" y="1476"/>
                <a:ext cx="7752" cy="68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rIns="0"/>
              <a:lstStyle/>
              <a:p>
                <a:pPr algn="ctr" eaLnBrk="0" hangingPunct="0"/>
                <a:r>
                  <a:rPr lang="ru-RU" sz="1600">
                    <a:solidFill>
                      <a:srgbClr val="003300"/>
                    </a:solidFill>
                    <a:latin typeface="Arial" charset="0"/>
                  </a:rPr>
                  <a:t>Усвідомлення потреби в оновленні та вдосконаленні методів викладання, методики і змісту навчального  курсу</a:t>
                </a:r>
              </a:p>
            </p:txBody>
          </p:sp>
        </p:grpSp>
        <p:grpSp>
          <p:nvGrpSpPr>
            <p:cNvPr id="41994" name="Group 8"/>
            <p:cNvGrpSpPr>
              <a:grpSpLocks/>
            </p:cNvGrpSpPr>
            <p:nvPr/>
          </p:nvGrpSpPr>
          <p:grpSpPr bwMode="auto">
            <a:xfrm>
              <a:off x="1045" y="342"/>
              <a:ext cx="3352" cy="182"/>
              <a:chOff x="2613" y="2217"/>
              <a:chExt cx="8379" cy="456"/>
            </a:xfrm>
          </p:grpSpPr>
          <p:sp>
            <p:nvSpPr>
              <p:cNvPr id="42023" name="Oval 9"/>
              <p:cNvSpPr>
                <a:spLocks noChangeArrowheads="1"/>
              </p:cNvSpPr>
              <p:nvPr/>
            </p:nvSpPr>
            <p:spPr bwMode="auto">
              <a:xfrm>
                <a:off x="2613" y="2217"/>
                <a:ext cx="456" cy="45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  <p:sp>
            <p:nvSpPr>
              <p:cNvPr id="42024" name="Oval 10"/>
              <p:cNvSpPr>
                <a:spLocks noChangeArrowheads="1"/>
              </p:cNvSpPr>
              <p:nvPr/>
            </p:nvSpPr>
            <p:spPr bwMode="auto">
              <a:xfrm>
                <a:off x="10536" y="2217"/>
                <a:ext cx="456" cy="45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  <p:sp>
            <p:nvSpPr>
              <p:cNvPr id="42025" name="Text Box 11"/>
              <p:cNvSpPr txBox="1">
                <a:spLocks noChangeArrowheads="1"/>
              </p:cNvSpPr>
              <p:nvPr/>
            </p:nvSpPr>
            <p:spPr bwMode="auto">
              <a:xfrm>
                <a:off x="2841" y="2217"/>
                <a:ext cx="7923" cy="456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rIns="0"/>
              <a:lstStyle/>
              <a:p>
                <a:pPr algn="ctr" eaLnBrk="0" hangingPunct="0"/>
                <a:r>
                  <a:rPr lang="ru-RU" sz="1600">
                    <a:solidFill>
                      <a:srgbClr val="003300"/>
                    </a:solidFill>
                    <a:latin typeface="Arial" charset="0"/>
                  </a:rPr>
                  <a:t>Науково-методичне забезпечення інформатизації змісту освіти</a:t>
                </a:r>
                <a:endParaRPr lang="ru-RU" sz="160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41995" name="Group 12"/>
            <p:cNvGrpSpPr>
              <a:grpSpLocks/>
            </p:cNvGrpSpPr>
            <p:nvPr/>
          </p:nvGrpSpPr>
          <p:grpSpPr bwMode="auto">
            <a:xfrm>
              <a:off x="1045" y="935"/>
              <a:ext cx="3352" cy="273"/>
              <a:chOff x="2556" y="4611"/>
              <a:chExt cx="8436" cy="684"/>
            </a:xfrm>
          </p:grpSpPr>
          <p:sp>
            <p:nvSpPr>
              <p:cNvPr id="42020" name="Oval 13"/>
              <p:cNvSpPr>
                <a:spLocks noChangeArrowheads="1"/>
              </p:cNvSpPr>
              <p:nvPr/>
            </p:nvSpPr>
            <p:spPr bwMode="auto">
              <a:xfrm>
                <a:off x="10308" y="4611"/>
                <a:ext cx="684" cy="6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  <p:sp>
            <p:nvSpPr>
              <p:cNvPr id="42021" name="Oval 14"/>
              <p:cNvSpPr>
                <a:spLocks noChangeArrowheads="1"/>
              </p:cNvSpPr>
              <p:nvPr/>
            </p:nvSpPr>
            <p:spPr bwMode="auto">
              <a:xfrm>
                <a:off x="2556" y="4611"/>
                <a:ext cx="684" cy="6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  <p:sp>
            <p:nvSpPr>
              <p:cNvPr id="42022" name="Text Box 15"/>
              <p:cNvSpPr txBox="1">
                <a:spLocks noChangeArrowheads="1"/>
              </p:cNvSpPr>
              <p:nvPr/>
            </p:nvSpPr>
            <p:spPr bwMode="auto">
              <a:xfrm>
                <a:off x="2898" y="4611"/>
                <a:ext cx="7752" cy="68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rIns="0"/>
              <a:lstStyle/>
              <a:p>
                <a:pPr algn="ctr" eaLnBrk="0" hangingPunct="0"/>
                <a:r>
                  <a:rPr lang="ru-RU" sz="1600">
                    <a:solidFill>
                      <a:srgbClr val="003300"/>
                    </a:solidFill>
                    <a:latin typeface="Arial" charset="0"/>
                  </a:rPr>
                  <a:t>Психологічне моделювання та загальна технологія підвищення інформаційного компоненту професійної компетентності</a:t>
                </a:r>
                <a:endParaRPr lang="ru-RU" sz="160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41996" name="Group 16"/>
            <p:cNvGrpSpPr>
              <a:grpSpLocks/>
            </p:cNvGrpSpPr>
            <p:nvPr/>
          </p:nvGrpSpPr>
          <p:grpSpPr bwMode="auto">
            <a:xfrm>
              <a:off x="521" y="547"/>
              <a:ext cx="3876" cy="934"/>
              <a:chOff x="1302" y="2622"/>
              <a:chExt cx="9690" cy="2334"/>
            </a:xfrm>
          </p:grpSpPr>
          <p:grpSp>
            <p:nvGrpSpPr>
              <p:cNvPr id="41997" name="Group 17"/>
              <p:cNvGrpSpPr>
                <a:grpSpLocks/>
              </p:cNvGrpSpPr>
              <p:nvPr/>
            </p:nvGrpSpPr>
            <p:grpSpPr bwMode="auto">
              <a:xfrm>
                <a:off x="1302" y="4389"/>
                <a:ext cx="5700" cy="567"/>
                <a:chOff x="618" y="6435"/>
                <a:chExt cx="3762" cy="1078"/>
              </a:xfrm>
            </p:grpSpPr>
            <p:sp>
              <p:nvSpPr>
                <p:cNvPr id="42018" name="AutoShape 18"/>
                <p:cNvSpPr>
                  <a:spLocks noChangeArrowheads="1"/>
                </p:cNvSpPr>
                <p:nvPr/>
              </p:nvSpPr>
              <p:spPr bwMode="auto">
                <a:xfrm flipV="1">
                  <a:off x="2499" y="6435"/>
                  <a:ext cx="1881" cy="1078"/>
                </a:xfrm>
                <a:prstGeom prst="rtTriangle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008000"/>
                    </a:gs>
                    <a:gs pos="100000">
                      <a:srgbClr val="FFFFFF"/>
                    </a:gs>
                  </a:gsLst>
                  <a:lin ang="27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endParaRPr lang="ru-RU"/>
                </a:p>
              </p:txBody>
            </p:sp>
            <p:sp>
              <p:nvSpPr>
                <p:cNvPr id="42019" name="AutoShape 19"/>
                <p:cNvSpPr>
                  <a:spLocks noChangeArrowheads="1"/>
                </p:cNvSpPr>
                <p:nvPr/>
              </p:nvSpPr>
              <p:spPr bwMode="auto">
                <a:xfrm flipH="1" flipV="1">
                  <a:off x="618" y="6435"/>
                  <a:ext cx="1881" cy="1075"/>
                </a:xfrm>
                <a:prstGeom prst="rtTriangle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008000"/>
                    </a:gs>
                    <a:gs pos="100000">
                      <a:srgbClr val="FFFFFF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endParaRPr lang="ru-RU"/>
                </a:p>
              </p:txBody>
            </p:sp>
          </p:grpSp>
          <p:grpSp>
            <p:nvGrpSpPr>
              <p:cNvPr id="41998" name="Group 20"/>
              <p:cNvGrpSpPr>
                <a:grpSpLocks/>
              </p:cNvGrpSpPr>
              <p:nvPr/>
            </p:nvGrpSpPr>
            <p:grpSpPr bwMode="auto">
              <a:xfrm>
                <a:off x="2613" y="2622"/>
                <a:ext cx="8379" cy="912"/>
                <a:chOff x="2613" y="2730"/>
                <a:chExt cx="8379" cy="912"/>
              </a:xfrm>
            </p:grpSpPr>
            <p:sp>
              <p:nvSpPr>
                <p:cNvPr id="41999" name="Oval 21"/>
                <p:cNvSpPr>
                  <a:spLocks noChangeArrowheads="1"/>
                </p:cNvSpPr>
                <p:nvPr/>
              </p:nvSpPr>
              <p:spPr bwMode="auto">
                <a:xfrm>
                  <a:off x="2613" y="2730"/>
                  <a:ext cx="913" cy="9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lIns="0" rIns="0"/>
                <a:lstStyle/>
                <a:p>
                  <a:endParaRPr lang="ru-RU"/>
                </a:p>
              </p:txBody>
            </p:sp>
            <p:sp>
              <p:nvSpPr>
                <p:cNvPr id="42000" name="Oval 22"/>
                <p:cNvSpPr>
                  <a:spLocks noChangeArrowheads="1"/>
                </p:cNvSpPr>
                <p:nvPr/>
              </p:nvSpPr>
              <p:spPr bwMode="auto">
                <a:xfrm>
                  <a:off x="5406" y="2730"/>
                  <a:ext cx="913" cy="9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lIns="0" rIns="0"/>
                <a:lstStyle/>
                <a:p>
                  <a:endParaRPr lang="ru-RU"/>
                </a:p>
              </p:txBody>
            </p:sp>
            <p:grpSp>
              <p:nvGrpSpPr>
                <p:cNvPr id="42001" name="Group 23"/>
                <p:cNvGrpSpPr>
                  <a:grpSpLocks/>
                </p:cNvGrpSpPr>
                <p:nvPr/>
              </p:nvGrpSpPr>
              <p:grpSpPr bwMode="auto">
                <a:xfrm>
                  <a:off x="2773" y="2730"/>
                  <a:ext cx="3201" cy="912"/>
                  <a:chOff x="2944" y="2730"/>
                  <a:chExt cx="3201" cy="912"/>
                </a:xfrm>
              </p:grpSpPr>
              <p:sp>
                <p:nvSpPr>
                  <p:cNvPr id="42012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5689" y="3186"/>
                    <a:ext cx="456" cy="45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99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rIns="0"/>
                  <a:lstStyle/>
                  <a:p>
                    <a:endParaRPr lang="ru-RU"/>
                  </a:p>
                </p:txBody>
              </p:sp>
              <p:sp>
                <p:nvSpPr>
                  <p:cNvPr id="42013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5538" y="2730"/>
                    <a:ext cx="607" cy="45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99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rIns="0"/>
                  <a:lstStyle/>
                  <a:p>
                    <a:endParaRPr lang="ru-RU"/>
                  </a:p>
                </p:txBody>
              </p:sp>
              <p:sp>
                <p:nvSpPr>
                  <p:cNvPr id="42014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944" y="3186"/>
                    <a:ext cx="456" cy="45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99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rIns="0"/>
                  <a:lstStyle/>
                  <a:p>
                    <a:endParaRPr lang="ru-RU"/>
                  </a:p>
                </p:txBody>
              </p:sp>
              <p:sp>
                <p:nvSpPr>
                  <p:cNvPr id="42015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944" y="2730"/>
                    <a:ext cx="607" cy="45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99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rIns="0"/>
                  <a:lstStyle/>
                  <a:p>
                    <a:endParaRPr lang="ru-RU"/>
                  </a:p>
                </p:txBody>
              </p:sp>
              <p:sp>
                <p:nvSpPr>
                  <p:cNvPr id="42016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53" y="2730"/>
                    <a:ext cx="2633" cy="45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50000">
                        <a:srgbClr val="FFFFFF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rIns="0"/>
                  <a:lstStyle/>
                  <a:p>
                    <a:pPr algn="ctr" eaLnBrk="0" hangingPunct="0"/>
                    <a:r>
                      <a:rPr lang="ru-RU" sz="1600">
                        <a:solidFill>
                          <a:srgbClr val="003300"/>
                        </a:solidFill>
                        <a:latin typeface="Arial" charset="0"/>
                      </a:rPr>
                      <a:t>Допомога фахівців</a:t>
                    </a:r>
                    <a:endParaRPr lang="ru-RU" sz="1600">
                      <a:solidFill>
                        <a:srgbClr val="003300"/>
                      </a:solidFill>
                    </a:endParaRPr>
                  </a:p>
                </p:txBody>
              </p:sp>
              <p:sp>
                <p:nvSpPr>
                  <p:cNvPr id="42017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3" y="3186"/>
                    <a:ext cx="2769" cy="45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50000">
                        <a:srgbClr val="FFFFFF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rIns="0"/>
                  <a:lstStyle/>
                  <a:p>
                    <a:pPr algn="ctr" eaLnBrk="0" hangingPunct="0"/>
                    <a:r>
                      <a:rPr lang="ru-RU" sz="1600">
                        <a:solidFill>
                          <a:srgbClr val="003300"/>
                        </a:solidFill>
                        <a:latin typeface="Arial" charset="0"/>
                      </a:rPr>
                      <a:t>Матеріальна база</a:t>
                    </a:r>
                    <a:endParaRPr lang="ru-RU" sz="1600">
                      <a:solidFill>
                        <a:srgbClr val="003300"/>
                      </a:solidFill>
                    </a:endParaRPr>
                  </a:p>
                </p:txBody>
              </p:sp>
            </p:grpSp>
            <p:grpSp>
              <p:nvGrpSpPr>
                <p:cNvPr id="42002" name="Group 30"/>
                <p:cNvGrpSpPr>
                  <a:grpSpLocks/>
                </p:cNvGrpSpPr>
                <p:nvPr/>
              </p:nvGrpSpPr>
              <p:grpSpPr bwMode="auto">
                <a:xfrm>
                  <a:off x="5976" y="2730"/>
                  <a:ext cx="5016" cy="912"/>
                  <a:chOff x="5976" y="2730"/>
                  <a:chExt cx="5016" cy="912"/>
                </a:xfrm>
              </p:grpSpPr>
              <p:grpSp>
                <p:nvGrpSpPr>
                  <p:cNvPr id="4200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976" y="3186"/>
                    <a:ext cx="5016" cy="456"/>
                    <a:chOff x="6090" y="3186"/>
                    <a:chExt cx="5016" cy="456"/>
                  </a:xfrm>
                </p:grpSpPr>
                <p:sp>
                  <p:nvSpPr>
                    <p:cNvPr id="42009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90" y="3186"/>
                      <a:ext cx="456" cy="45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F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lIns="0" rIns="0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2010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0" y="3186"/>
                      <a:ext cx="456" cy="45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F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lIns="0" rIns="0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2011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18" y="3186"/>
                      <a:ext cx="4561" cy="45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00"/>
                        </a:gs>
                        <a:gs pos="50000">
                          <a:srgbClr val="FFFFFF"/>
                        </a:gs>
                        <a:gs pos="100000">
                          <a:srgbClr val="FF9900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0" rIns="0"/>
                    <a:lstStyle/>
                    <a:p>
                      <a:pPr algn="ctr" eaLnBrk="0" hangingPunct="0"/>
                      <a:r>
                        <a:rPr lang="ru-RU" sz="1500">
                          <a:solidFill>
                            <a:srgbClr val="003300"/>
                          </a:solidFill>
                          <a:latin typeface="Arial" charset="0"/>
                        </a:rPr>
                        <a:t>Додатковий час на підготовку матеріалів</a:t>
                      </a:r>
                      <a:endParaRPr lang="ru-RU" sz="1500">
                        <a:solidFill>
                          <a:srgbClr val="003300"/>
                        </a:solidFill>
                      </a:endParaRPr>
                    </a:p>
                  </p:txBody>
                </p:sp>
              </p:grpSp>
              <p:grpSp>
                <p:nvGrpSpPr>
                  <p:cNvPr id="42004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5976" y="2730"/>
                    <a:ext cx="5016" cy="456"/>
                    <a:chOff x="6090" y="2730"/>
                    <a:chExt cx="5016" cy="456"/>
                  </a:xfrm>
                </p:grpSpPr>
                <p:sp>
                  <p:nvSpPr>
                    <p:cNvPr id="42005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90" y="2730"/>
                      <a:ext cx="456" cy="45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F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lIns="0" rIns="0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2006" name="Group 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8" y="2730"/>
                      <a:ext cx="4788" cy="456"/>
                      <a:chOff x="5862" y="2730"/>
                      <a:chExt cx="4788" cy="456"/>
                    </a:xfrm>
                  </p:grpSpPr>
                  <p:sp>
                    <p:nvSpPr>
                      <p:cNvPr id="42007" name="Oval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194" y="2730"/>
                        <a:ext cx="456" cy="456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FF99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lIns="0" rIns="0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2008" name="Text Box 3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62" y="2730"/>
                        <a:ext cx="4561" cy="45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9900"/>
                          </a:gs>
                          <a:gs pos="50000">
                            <a:srgbClr val="FFFFFF"/>
                          </a:gs>
                          <a:gs pos="100000">
                            <a:srgbClr val="FF9900"/>
                          </a:gs>
                        </a:gsLst>
                        <a:lin ang="5400000" scaled="1"/>
                      </a:gra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rIns="0"/>
                      <a:lstStyle/>
                      <a:p>
                        <a:pPr algn="ctr" eaLnBrk="0" hangingPunct="0"/>
                        <a:r>
                          <a:rPr lang="ru-RU" sz="1600">
                            <a:solidFill>
                              <a:srgbClr val="003300"/>
                            </a:solidFill>
                            <a:latin typeface="Arial" charset="0"/>
                          </a:rPr>
                          <a:t>Витрати часу на самоосвіту</a:t>
                        </a:r>
                        <a:endParaRPr lang="ru-RU" sz="1600">
                          <a:solidFill>
                            <a:srgbClr val="0033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41986" name="WordArt 41"/>
          <p:cNvSpPr>
            <a:spLocks noChangeArrowheads="1" noChangeShapeType="1" noTextEdit="1"/>
          </p:cNvSpPr>
          <p:nvPr/>
        </p:nvSpPr>
        <p:spPr bwMode="auto">
          <a:xfrm rot="5400000">
            <a:off x="-133349" y="2347912"/>
            <a:ext cx="3071812" cy="804863"/>
          </a:xfrm>
          <a:prstGeom prst="rect">
            <a:avLst/>
          </a:prstGeom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00CCFF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"/>
                <a:cs typeface="Arial"/>
              </a:rPr>
              <a:t>у м о в и </a:t>
            </a: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285750" y="214313"/>
            <a:ext cx="8701088" cy="571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Інформаційна культура педагога</a:t>
            </a: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grpSp>
        <p:nvGrpSpPr>
          <p:cNvPr id="41988" name="Группа 47"/>
          <p:cNvGrpSpPr>
            <a:grpSpLocks/>
          </p:cNvGrpSpPr>
          <p:nvPr/>
        </p:nvGrpSpPr>
        <p:grpSpPr bwMode="auto">
          <a:xfrm>
            <a:off x="857250" y="4857750"/>
            <a:ext cx="7624763" cy="1154113"/>
            <a:chOff x="928662" y="4494712"/>
            <a:chExt cx="7624602" cy="1154724"/>
          </a:xfrm>
        </p:grpSpPr>
        <p:sp>
          <p:nvSpPr>
            <p:cNvPr id="41989" name="Oval 13"/>
            <p:cNvSpPr>
              <a:spLocks noChangeArrowheads="1"/>
            </p:cNvSpPr>
            <p:nvPr/>
          </p:nvSpPr>
          <p:spPr bwMode="auto">
            <a:xfrm>
              <a:off x="7929586" y="4494712"/>
              <a:ext cx="623678" cy="11488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lIns="0" rIns="0"/>
            <a:lstStyle/>
            <a:p>
              <a:endParaRPr lang="ru-RU"/>
            </a:p>
          </p:txBody>
        </p:sp>
        <p:sp>
          <p:nvSpPr>
            <p:cNvPr id="41990" name="Oval 14"/>
            <p:cNvSpPr>
              <a:spLocks noChangeArrowheads="1"/>
            </p:cNvSpPr>
            <p:nvPr/>
          </p:nvSpPr>
          <p:spPr bwMode="auto">
            <a:xfrm>
              <a:off x="928662" y="4500570"/>
              <a:ext cx="623678" cy="11488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lIns="0" rIns="0"/>
            <a:lstStyle/>
            <a:p>
              <a:endParaRPr lang="ru-RU"/>
            </a:p>
          </p:txBody>
        </p:sp>
        <p:sp>
          <p:nvSpPr>
            <p:cNvPr id="41991" name="Text Box 15"/>
            <p:cNvSpPr txBox="1">
              <a:spLocks noChangeArrowheads="1"/>
            </p:cNvSpPr>
            <p:nvPr/>
          </p:nvSpPr>
          <p:spPr bwMode="auto">
            <a:xfrm>
              <a:off x="1214414" y="4500570"/>
              <a:ext cx="7068351" cy="1148866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5000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algn="ctr"/>
              <a:r>
                <a:rPr lang="uk-UA" sz="2000">
                  <a:latin typeface="Arial" charset="0"/>
                </a:rPr>
                <a:t>Адаптація педагога в середовищі комп’ютерного навчання, розвиток його творчого потенціалу, формування його інформаційної культури.</a:t>
              </a:r>
              <a:endParaRPr lang="ru-RU" sz="200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0" y="619125"/>
            <a:ext cx="8874125" cy="6238875"/>
            <a:chOff x="521" y="558"/>
            <a:chExt cx="4013" cy="3795"/>
          </a:xfrm>
        </p:grpSpPr>
        <p:grpSp>
          <p:nvGrpSpPr>
            <p:cNvPr id="43011" name="Group 3"/>
            <p:cNvGrpSpPr>
              <a:grpSpLocks/>
            </p:cNvGrpSpPr>
            <p:nvPr/>
          </p:nvGrpSpPr>
          <p:grpSpPr bwMode="auto">
            <a:xfrm>
              <a:off x="726" y="558"/>
              <a:ext cx="3808" cy="3124"/>
              <a:chOff x="1815" y="6036"/>
              <a:chExt cx="9519" cy="7809"/>
            </a:xfrm>
          </p:grpSpPr>
          <p:sp>
            <p:nvSpPr>
              <p:cNvPr id="43018" name="Text Box 4"/>
              <p:cNvSpPr txBox="1">
                <a:spLocks noChangeArrowheads="1"/>
              </p:cNvSpPr>
              <p:nvPr/>
            </p:nvSpPr>
            <p:spPr bwMode="auto">
              <a:xfrm>
                <a:off x="1815" y="6036"/>
                <a:ext cx="4788" cy="7809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rgbClr val="FFFFFF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ru-RU" sz="1400" b="1">
                  <a:solidFill>
                    <a:srgbClr val="339966"/>
                  </a:solidFill>
                  <a:latin typeface="Arial" charset="0"/>
                </a:endParaRPr>
              </a:p>
            </p:txBody>
          </p:sp>
          <p:sp>
            <p:nvSpPr>
              <p:cNvPr id="43019" name="Rectangle 5"/>
              <p:cNvSpPr>
                <a:spLocks noChangeArrowheads="1"/>
              </p:cNvSpPr>
              <p:nvPr/>
            </p:nvSpPr>
            <p:spPr bwMode="auto">
              <a:xfrm>
                <a:off x="9225" y="6207"/>
                <a:ext cx="2052" cy="342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99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20" name="Rectangle 6"/>
              <p:cNvSpPr>
                <a:spLocks noChangeArrowheads="1"/>
              </p:cNvSpPr>
              <p:nvPr/>
            </p:nvSpPr>
            <p:spPr bwMode="auto">
              <a:xfrm>
                <a:off x="6945" y="6207"/>
                <a:ext cx="2052" cy="34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99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21" name="Rectangle 7"/>
              <p:cNvSpPr>
                <a:spLocks noChangeArrowheads="1"/>
              </p:cNvSpPr>
              <p:nvPr/>
            </p:nvSpPr>
            <p:spPr bwMode="auto">
              <a:xfrm>
                <a:off x="4665" y="6207"/>
                <a:ext cx="2052" cy="34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99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22" name="Rectangle 8"/>
              <p:cNvSpPr>
                <a:spLocks noChangeArrowheads="1"/>
              </p:cNvSpPr>
              <p:nvPr/>
            </p:nvSpPr>
            <p:spPr bwMode="auto">
              <a:xfrm>
                <a:off x="3354" y="6207"/>
                <a:ext cx="1083" cy="342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99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23" name="Rectangle 9"/>
              <p:cNvSpPr>
                <a:spLocks noChangeArrowheads="1"/>
              </p:cNvSpPr>
              <p:nvPr/>
            </p:nvSpPr>
            <p:spPr bwMode="auto">
              <a:xfrm>
                <a:off x="3354" y="13332"/>
                <a:ext cx="1083" cy="342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99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24" name="Text Box 10"/>
              <p:cNvSpPr txBox="1">
                <a:spLocks noChangeArrowheads="1"/>
              </p:cNvSpPr>
              <p:nvPr/>
            </p:nvSpPr>
            <p:spPr bwMode="auto">
              <a:xfrm>
                <a:off x="6945" y="6378"/>
                <a:ext cx="2052" cy="5187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rgbClr val="FFFFFF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/>
                <a:r>
                  <a:rPr lang="ru-RU" sz="1400" b="1">
                    <a:solidFill>
                      <a:srgbClr val="800000"/>
                    </a:solidFill>
                    <a:latin typeface="Arial" charset="0"/>
                  </a:rPr>
                  <a:t>Місце комп’ютера в професійній діяльності</a:t>
                </a:r>
              </a:p>
            </p:txBody>
          </p:sp>
          <p:sp>
            <p:nvSpPr>
              <p:cNvPr id="43025" name="Text Box 11"/>
              <p:cNvSpPr txBox="1">
                <a:spLocks noChangeArrowheads="1"/>
              </p:cNvSpPr>
              <p:nvPr/>
            </p:nvSpPr>
            <p:spPr bwMode="auto">
              <a:xfrm>
                <a:off x="4665" y="6378"/>
                <a:ext cx="2052" cy="524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rgbClr val="FFFFFF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/>
                <a:r>
                  <a:rPr lang="ru-RU" sz="1400" b="1">
                    <a:solidFill>
                      <a:srgbClr val="800000"/>
                    </a:solidFill>
                    <a:latin typeface="Arial" charset="0"/>
                  </a:rPr>
                  <a:t>Вимоги до психолого-педагогічної підготовки</a:t>
                </a:r>
              </a:p>
            </p:txBody>
          </p:sp>
          <p:sp>
            <p:nvSpPr>
              <p:cNvPr id="43026" name="Rectangle 12"/>
              <p:cNvSpPr>
                <a:spLocks noChangeArrowheads="1"/>
              </p:cNvSpPr>
              <p:nvPr/>
            </p:nvSpPr>
            <p:spPr bwMode="auto">
              <a:xfrm>
                <a:off x="3354" y="6378"/>
                <a:ext cx="1083" cy="7125"/>
              </a:xfrm>
              <a:prstGeom prst="rect">
                <a:avLst/>
              </a:prstGeom>
              <a:gradFill rotWithShape="0">
                <a:gsLst>
                  <a:gs pos="0">
                    <a:srgbClr val="339966"/>
                  </a:gs>
                  <a:gs pos="50000">
                    <a:srgbClr val="FFFFFF"/>
                  </a:gs>
                  <a:gs pos="100000">
                    <a:srgbClr val="3399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>
                  <a:lnSpc>
                    <a:spcPct val="64000"/>
                  </a:lnSpc>
                  <a:spcBef>
                    <a:spcPts val="300"/>
                  </a:spcBef>
                </a:pPr>
                <a:r>
                  <a:rPr lang="ru-RU" sz="1800" b="1">
                    <a:solidFill>
                      <a:srgbClr val="800000"/>
                    </a:solidFill>
                    <a:latin typeface="Arial" charset="0"/>
                  </a:rPr>
                  <a:t>Рівні</a:t>
                </a: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</a:pPr>
                <a:endParaRPr lang="ru-RU" sz="1000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  <a:spcBef>
                    <a:spcPts val="600"/>
                  </a:spcBef>
                </a:pPr>
                <a:endParaRPr lang="ru-RU" sz="900" b="1">
                  <a:latin typeface="Arial" charset="0"/>
                </a:endParaRPr>
              </a:p>
              <a:p>
                <a:pPr algn="ctr" eaLnBrk="0" hangingPunct="0">
                  <a:lnSpc>
                    <a:spcPct val="64000"/>
                  </a:lnSpc>
                  <a:spcBef>
                    <a:spcPts val="600"/>
                  </a:spcBef>
                </a:pPr>
                <a:endParaRPr lang="ru-RU" sz="900" b="1">
                  <a:latin typeface="Arial" charset="0"/>
                </a:endParaRPr>
              </a:p>
            </p:txBody>
          </p:sp>
          <p:sp>
            <p:nvSpPr>
              <p:cNvPr id="43027" name="Text Box 13"/>
              <p:cNvSpPr txBox="1">
                <a:spLocks noChangeArrowheads="1"/>
              </p:cNvSpPr>
              <p:nvPr/>
            </p:nvSpPr>
            <p:spPr bwMode="auto">
              <a:xfrm>
                <a:off x="9225" y="6378"/>
                <a:ext cx="2052" cy="524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50000">
                    <a:srgbClr val="FFFFFF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/>
                <a:r>
                  <a:rPr lang="ru-RU" sz="1400" b="1">
                    <a:solidFill>
                      <a:srgbClr val="800000"/>
                    </a:solidFill>
                    <a:latin typeface="Arial" charset="0"/>
                  </a:rPr>
                  <a:t>Володіння засобами обчислювальної техніки</a:t>
                </a:r>
              </a:p>
            </p:txBody>
          </p:sp>
          <p:grpSp>
            <p:nvGrpSpPr>
              <p:cNvPr id="43028" name="Group 14"/>
              <p:cNvGrpSpPr>
                <a:grpSpLocks/>
              </p:cNvGrpSpPr>
              <p:nvPr/>
            </p:nvGrpSpPr>
            <p:grpSpPr bwMode="auto">
              <a:xfrm>
                <a:off x="2556" y="11451"/>
                <a:ext cx="8778" cy="2223"/>
                <a:chOff x="2442" y="11964"/>
                <a:chExt cx="8778" cy="2223"/>
              </a:xfrm>
            </p:grpSpPr>
            <p:sp>
              <p:nvSpPr>
                <p:cNvPr id="43059" name="Rectangle 15"/>
                <p:cNvSpPr>
                  <a:spLocks noChangeArrowheads="1"/>
                </p:cNvSpPr>
                <p:nvPr/>
              </p:nvSpPr>
              <p:spPr bwMode="auto">
                <a:xfrm>
                  <a:off x="2442" y="12819"/>
                  <a:ext cx="228" cy="45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endParaRPr lang="ru-RU"/>
                </a:p>
              </p:txBody>
            </p:sp>
            <p:sp>
              <p:nvSpPr>
                <p:cNvPr id="4306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556" y="12819"/>
                  <a:ext cx="7410" cy="45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pPr eaLnBrk="0" hangingPunct="0"/>
                  <a:r>
                    <a:rPr lang="ru-RU" sz="1400" b="1">
                      <a:solidFill>
                        <a:srgbClr val="800000"/>
                      </a:solidFill>
                      <a:latin typeface="Arial" charset="0"/>
                    </a:rPr>
                    <a:t>Системний</a:t>
                  </a:r>
                </a:p>
              </p:txBody>
            </p:sp>
            <p:grpSp>
              <p:nvGrpSpPr>
                <p:cNvPr id="43061" name="Group 17"/>
                <p:cNvGrpSpPr>
                  <a:grpSpLocks/>
                </p:cNvGrpSpPr>
                <p:nvPr/>
              </p:nvGrpSpPr>
              <p:grpSpPr bwMode="auto">
                <a:xfrm>
                  <a:off x="6774" y="11964"/>
                  <a:ext cx="2166" cy="2223"/>
                  <a:chOff x="6774" y="11964"/>
                  <a:chExt cx="2166" cy="2223"/>
                </a:xfrm>
              </p:grpSpPr>
              <p:sp>
                <p:nvSpPr>
                  <p:cNvPr id="43070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6774" y="13845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7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6774" y="11964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72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74" y="12135"/>
                    <a:ext cx="2166" cy="188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endParaRPr lang="ru-RU" sz="1000">
                      <a:solidFill>
                        <a:srgbClr val="FF9900"/>
                      </a:solidFill>
                      <a:latin typeface="Arial" charset="0"/>
                    </a:endParaRPr>
                  </a:p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Комп’ютер як засіб реалізації особистісно-орієнтованої моделі навчання</a:t>
                    </a:r>
                  </a:p>
                  <a:p>
                    <a:pPr algn="ctr" eaLnBrk="0" hangingPunct="0"/>
                    <a:endParaRPr lang="ru-RU" sz="1000" b="1">
                      <a:solidFill>
                        <a:srgbClr val="8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43062" name="Group 21"/>
                <p:cNvGrpSpPr>
                  <a:grpSpLocks/>
                </p:cNvGrpSpPr>
                <p:nvPr/>
              </p:nvGrpSpPr>
              <p:grpSpPr bwMode="auto">
                <a:xfrm>
                  <a:off x="9054" y="11964"/>
                  <a:ext cx="2166" cy="2221"/>
                  <a:chOff x="9054" y="11964"/>
                  <a:chExt cx="2166" cy="2221"/>
                </a:xfrm>
              </p:grpSpPr>
              <p:sp>
                <p:nvSpPr>
                  <p:cNvPr id="43067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9054" y="11964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68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9054" y="13845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69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4" y="12135"/>
                    <a:ext cx="2166" cy="188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endParaRPr lang="ru-RU" sz="1000">
                      <a:solidFill>
                        <a:srgbClr val="FF9900"/>
                      </a:solidFill>
                      <a:latin typeface="Arial" charset="0"/>
                    </a:endParaRPr>
                  </a:p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Знання і уміння, необхідні для участі в створенні комп’ютерних систем навчання</a:t>
                    </a:r>
                  </a:p>
                </p:txBody>
              </p:sp>
            </p:grpSp>
            <p:grpSp>
              <p:nvGrpSpPr>
                <p:cNvPr id="43063" name="Group 25"/>
                <p:cNvGrpSpPr>
                  <a:grpSpLocks/>
                </p:cNvGrpSpPr>
                <p:nvPr/>
              </p:nvGrpSpPr>
              <p:grpSpPr bwMode="auto">
                <a:xfrm>
                  <a:off x="4494" y="11964"/>
                  <a:ext cx="2166" cy="2221"/>
                  <a:chOff x="4494" y="11964"/>
                  <a:chExt cx="2166" cy="2221"/>
                </a:xfrm>
              </p:grpSpPr>
              <p:sp>
                <p:nvSpPr>
                  <p:cNvPr id="43064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13845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6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11964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66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4" y="12135"/>
                    <a:ext cx="2166" cy="188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 Narrow" pitchFamily="34" charset="0"/>
                      </a:rPr>
                      <a:t>Знання теорії та технології проектування навчальних програм, методів оцінки їх педагогічної ефективності</a:t>
                    </a:r>
                  </a:p>
                </p:txBody>
              </p:sp>
            </p:grpSp>
          </p:grpSp>
          <p:grpSp>
            <p:nvGrpSpPr>
              <p:cNvPr id="43029" name="Group 29"/>
              <p:cNvGrpSpPr>
                <a:grpSpLocks/>
              </p:cNvGrpSpPr>
              <p:nvPr/>
            </p:nvGrpSpPr>
            <p:grpSpPr bwMode="auto">
              <a:xfrm>
                <a:off x="2556" y="9399"/>
                <a:ext cx="8778" cy="1938"/>
                <a:chOff x="2442" y="10083"/>
                <a:chExt cx="8778" cy="1938"/>
              </a:xfrm>
            </p:grpSpPr>
            <p:sp>
              <p:nvSpPr>
                <p:cNvPr id="43045" name="Rectangle 30"/>
                <p:cNvSpPr>
                  <a:spLocks noChangeArrowheads="1"/>
                </p:cNvSpPr>
                <p:nvPr/>
              </p:nvSpPr>
              <p:spPr bwMode="auto">
                <a:xfrm>
                  <a:off x="2442" y="10767"/>
                  <a:ext cx="228" cy="45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endParaRPr lang="ru-RU"/>
                </a:p>
              </p:txBody>
            </p:sp>
            <p:sp>
              <p:nvSpPr>
                <p:cNvPr id="4304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556" y="10767"/>
                  <a:ext cx="8607" cy="45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pPr eaLnBrk="0" hangingPunct="0"/>
                  <a:r>
                    <a:rPr lang="ru-RU" sz="1400" b="1">
                      <a:solidFill>
                        <a:srgbClr val="800000"/>
                      </a:solidFill>
                      <a:latin typeface="Arial" charset="0"/>
                    </a:rPr>
                    <a:t>Функціональний</a:t>
                  </a:r>
                </a:p>
              </p:txBody>
            </p:sp>
            <p:grpSp>
              <p:nvGrpSpPr>
                <p:cNvPr id="43047" name="Group 32"/>
                <p:cNvGrpSpPr>
                  <a:grpSpLocks/>
                </p:cNvGrpSpPr>
                <p:nvPr/>
              </p:nvGrpSpPr>
              <p:grpSpPr bwMode="auto">
                <a:xfrm>
                  <a:off x="6774" y="10083"/>
                  <a:ext cx="2166" cy="1936"/>
                  <a:chOff x="6774" y="10083"/>
                  <a:chExt cx="2166" cy="1936"/>
                </a:xfrm>
              </p:grpSpPr>
              <p:sp>
                <p:nvSpPr>
                  <p:cNvPr id="43056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6774" y="11679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57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6774" y="10083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58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74" y="10254"/>
                    <a:ext cx="2166" cy="159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endParaRPr lang="ru-RU" sz="1000">
                      <a:solidFill>
                        <a:srgbClr val="FF9900"/>
                      </a:solidFill>
                      <a:latin typeface="Arial" charset="0"/>
                    </a:endParaRPr>
                  </a:p>
                  <a:p>
                    <a:pPr algn="ctr" eaLnBrk="0" hangingPunct="0"/>
                    <a:endParaRPr lang="ru-RU" sz="1000">
                      <a:solidFill>
                        <a:srgbClr val="FF9900"/>
                      </a:solidFill>
                      <a:latin typeface="Arial" charset="0"/>
                    </a:endParaRPr>
                  </a:p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Комп’ютер як засіб навчання</a:t>
                    </a:r>
                  </a:p>
                  <a:p>
                    <a:pPr algn="ctr" eaLnBrk="0" hangingPunct="0"/>
                    <a:endParaRPr lang="ru-RU" sz="1400">
                      <a:solidFill>
                        <a:srgbClr val="8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43048" name="Group 36"/>
                <p:cNvGrpSpPr>
                  <a:grpSpLocks/>
                </p:cNvGrpSpPr>
                <p:nvPr/>
              </p:nvGrpSpPr>
              <p:grpSpPr bwMode="auto">
                <a:xfrm>
                  <a:off x="9054" y="10083"/>
                  <a:ext cx="2166" cy="1938"/>
                  <a:chOff x="9054" y="10083"/>
                  <a:chExt cx="2166" cy="1938"/>
                </a:xfrm>
              </p:grpSpPr>
              <p:sp>
                <p:nvSpPr>
                  <p:cNvPr id="43053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9054" y="10083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54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9054" y="11679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55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4" y="10254"/>
                    <a:ext cx="2166" cy="159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>
                      <a:lnSpc>
                        <a:spcPct val="72000"/>
                      </a:lnSpc>
                    </a:pPr>
                    <a:r>
                      <a:rPr lang="ru-RU" sz="1400">
                        <a:solidFill>
                          <a:srgbClr val="800000"/>
                        </a:solidFill>
                        <a:latin typeface="Arial Narrow" pitchFamily="34" charset="0"/>
                      </a:rPr>
                      <a:t>Знання і уміння, необхідні для побудови та практичної реалізації педагогічно виправданої технології комп’ютерного навчання</a:t>
                    </a:r>
                  </a:p>
                </p:txBody>
              </p:sp>
            </p:grpSp>
            <p:grpSp>
              <p:nvGrpSpPr>
                <p:cNvPr id="43049" name="Group 40"/>
                <p:cNvGrpSpPr>
                  <a:grpSpLocks/>
                </p:cNvGrpSpPr>
                <p:nvPr/>
              </p:nvGrpSpPr>
              <p:grpSpPr bwMode="auto">
                <a:xfrm>
                  <a:off x="4494" y="10083"/>
                  <a:ext cx="2166" cy="1936"/>
                  <a:chOff x="4494" y="10083"/>
                  <a:chExt cx="2166" cy="1936"/>
                </a:xfrm>
              </p:grpSpPr>
              <p:sp>
                <p:nvSpPr>
                  <p:cNvPr id="43050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11679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51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10083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52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4" y="10254"/>
                    <a:ext cx="2166" cy="159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Знання психолого-педагогічних основ застосування НІТ в навчанні</a:t>
                    </a:r>
                  </a:p>
                </p:txBody>
              </p:sp>
            </p:grpSp>
          </p:grpSp>
          <p:grpSp>
            <p:nvGrpSpPr>
              <p:cNvPr id="43030" name="Group 44"/>
              <p:cNvGrpSpPr>
                <a:grpSpLocks/>
              </p:cNvGrpSpPr>
              <p:nvPr/>
            </p:nvGrpSpPr>
            <p:grpSpPr bwMode="auto">
              <a:xfrm>
                <a:off x="2556" y="7803"/>
                <a:ext cx="8778" cy="1482"/>
                <a:chOff x="2442" y="8316"/>
                <a:chExt cx="8778" cy="1482"/>
              </a:xfrm>
            </p:grpSpPr>
            <p:sp>
              <p:nvSpPr>
                <p:cNvPr id="43031" name="Rectangle 45"/>
                <p:cNvSpPr>
                  <a:spLocks noChangeArrowheads="1"/>
                </p:cNvSpPr>
                <p:nvPr/>
              </p:nvSpPr>
              <p:spPr bwMode="auto">
                <a:xfrm>
                  <a:off x="2442" y="8829"/>
                  <a:ext cx="228" cy="45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endParaRPr lang="ru-RU"/>
                </a:p>
              </p:txBody>
            </p:sp>
            <p:sp>
              <p:nvSpPr>
                <p:cNvPr id="4303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556" y="8829"/>
                  <a:ext cx="8664" cy="45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rIns="0"/>
                <a:lstStyle/>
                <a:p>
                  <a:pPr eaLnBrk="0" hangingPunct="0"/>
                  <a:r>
                    <a:rPr lang="ru-RU" sz="1400" b="1">
                      <a:solidFill>
                        <a:srgbClr val="800000"/>
                      </a:solidFill>
                      <a:latin typeface="Arial" charset="0"/>
                    </a:rPr>
                    <a:t>Елементарний</a:t>
                  </a:r>
                </a:p>
              </p:txBody>
            </p:sp>
            <p:grpSp>
              <p:nvGrpSpPr>
                <p:cNvPr id="43033" name="Group 47"/>
                <p:cNvGrpSpPr>
                  <a:grpSpLocks/>
                </p:cNvGrpSpPr>
                <p:nvPr/>
              </p:nvGrpSpPr>
              <p:grpSpPr bwMode="auto">
                <a:xfrm>
                  <a:off x="6774" y="8316"/>
                  <a:ext cx="2166" cy="1482"/>
                  <a:chOff x="6774" y="8145"/>
                  <a:chExt cx="2166" cy="1482"/>
                </a:xfrm>
              </p:grpSpPr>
              <p:sp>
                <p:nvSpPr>
                  <p:cNvPr id="4304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6774" y="9285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43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774" y="8145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44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74" y="8316"/>
                    <a:ext cx="2166" cy="11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endParaRPr lang="ru-RU" sz="1000">
                      <a:solidFill>
                        <a:srgbClr val="FF9900"/>
                      </a:solidFill>
                      <a:latin typeface="Arial" charset="0"/>
                    </a:endParaRPr>
                  </a:p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Комп’ютер як засіб діяльності</a:t>
                    </a:r>
                  </a:p>
                  <a:p>
                    <a:pPr algn="ctr" eaLnBrk="0" hangingPunct="0"/>
                    <a:endParaRPr lang="ru-RU" sz="1000" b="1">
                      <a:solidFill>
                        <a:srgbClr val="8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43034" name="Group 51"/>
                <p:cNvGrpSpPr>
                  <a:grpSpLocks/>
                </p:cNvGrpSpPr>
                <p:nvPr/>
              </p:nvGrpSpPr>
              <p:grpSpPr bwMode="auto">
                <a:xfrm>
                  <a:off x="9022" y="8316"/>
                  <a:ext cx="2198" cy="1482"/>
                  <a:chOff x="9022" y="8316"/>
                  <a:chExt cx="2198" cy="1482"/>
                </a:xfrm>
              </p:grpSpPr>
              <p:sp>
                <p:nvSpPr>
                  <p:cNvPr id="43039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9054" y="8316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40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9054" y="9456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41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22" y="8499"/>
                    <a:ext cx="2166" cy="11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endParaRPr lang="ru-RU" sz="1000">
                      <a:solidFill>
                        <a:srgbClr val="FF9900"/>
                      </a:solidFill>
                      <a:latin typeface="Arial" charset="0"/>
                    </a:endParaRPr>
                  </a:p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Основи комп’ютерної грамотності</a:t>
                    </a:r>
                  </a:p>
                </p:txBody>
              </p:sp>
            </p:grpSp>
            <p:grpSp>
              <p:nvGrpSpPr>
                <p:cNvPr id="43035" name="Group 55"/>
                <p:cNvGrpSpPr>
                  <a:grpSpLocks/>
                </p:cNvGrpSpPr>
                <p:nvPr/>
              </p:nvGrpSpPr>
              <p:grpSpPr bwMode="auto">
                <a:xfrm>
                  <a:off x="4494" y="8316"/>
                  <a:ext cx="2166" cy="1482"/>
                  <a:chOff x="4494" y="8145"/>
                  <a:chExt cx="2166" cy="1482"/>
                </a:xfrm>
              </p:grpSpPr>
              <p:sp>
                <p:nvSpPr>
                  <p:cNvPr id="4303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9285"/>
                    <a:ext cx="2166" cy="34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3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8145"/>
                    <a:ext cx="2166" cy="3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996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3038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4" y="8316"/>
                    <a:ext cx="2166" cy="114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66"/>
                      </a:gs>
                      <a:gs pos="50000">
                        <a:srgbClr val="FFFFFF"/>
                      </a:gs>
                      <a:gs pos="100000">
                        <a:srgbClr val="339966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Знання методичних прийомів використання ПК</a:t>
                    </a:r>
                  </a:p>
                  <a:p>
                    <a:pPr algn="ctr" eaLnBrk="0" hangingPunct="0"/>
                    <a:r>
                      <a:rPr lang="ru-RU" sz="1400">
                        <a:solidFill>
                          <a:srgbClr val="800000"/>
                        </a:solidFill>
                        <a:latin typeface="Arial" charset="0"/>
                      </a:rPr>
                      <a:t>в навчанні</a:t>
                    </a:r>
                  </a:p>
                </p:txBody>
              </p:sp>
            </p:grpSp>
          </p:grpSp>
        </p:grpSp>
        <p:grpSp>
          <p:nvGrpSpPr>
            <p:cNvPr id="43012" name="Group 59"/>
            <p:cNvGrpSpPr>
              <a:grpSpLocks/>
            </p:cNvGrpSpPr>
            <p:nvPr/>
          </p:nvGrpSpPr>
          <p:grpSpPr bwMode="auto">
            <a:xfrm>
              <a:off x="521" y="3659"/>
              <a:ext cx="2280" cy="227"/>
              <a:chOff x="618" y="6435"/>
              <a:chExt cx="3762" cy="1078"/>
            </a:xfrm>
          </p:grpSpPr>
          <p:sp>
            <p:nvSpPr>
              <p:cNvPr id="43016" name="AutoShape 60"/>
              <p:cNvSpPr>
                <a:spLocks noChangeArrowheads="1"/>
              </p:cNvSpPr>
              <p:nvPr/>
            </p:nvSpPr>
            <p:spPr bwMode="auto">
              <a:xfrm flipV="1">
                <a:off x="2499" y="6435"/>
                <a:ext cx="1881" cy="1078"/>
              </a:xfrm>
              <a:prstGeom prst="rtTriangl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FF9900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  <p:sp>
            <p:nvSpPr>
              <p:cNvPr id="43017" name="AutoShape 61"/>
              <p:cNvSpPr>
                <a:spLocks noChangeArrowheads="1"/>
              </p:cNvSpPr>
              <p:nvPr/>
            </p:nvSpPr>
            <p:spPr bwMode="auto">
              <a:xfrm flipH="1" flipV="1">
                <a:off x="618" y="6435"/>
                <a:ext cx="1881" cy="1075"/>
              </a:xfrm>
              <a:prstGeom prst="rtTriangl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FF9900"/>
                  </a:gs>
                  <a:gs pos="100000">
                    <a:srgbClr val="FFFFFF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rIns="0"/>
              <a:lstStyle/>
              <a:p>
                <a:endParaRPr lang="ru-RU"/>
              </a:p>
            </p:txBody>
          </p:sp>
        </p:grpSp>
        <p:sp>
          <p:nvSpPr>
            <p:cNvPr id="43013" name="Rectangle 62"/>
            <p:cNvSpPr>
              <a:spLocks noChangeArrowheads="1"/>
            </p:cNvSpPr>
            <p:nvPr/>
          </p:nvSpPr>
          <p:spPr bwMode="auto">
            <a:xfrm>
              <a:off x="681" y="3887"/>
              <a:ext cx="182" cy="43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endParaRPr lang="ru-RU"/>
            </a:p>
          </p:txBody>
        </p:sp>
        <p:sp>
          <p:nvSpPr>
            <p:cNvPr id="43014" name="Rectangle 63"/>
            <p:cNvSpPr>
              <a:spLocks noChangeArrowheads="1"/>
            </p:cNvSpPr>
            <p:nvPr/>
          </p:nvSpPr>
          <p:spPr bwMode="auto">
            <a:xfrm>
              <a:off x="4329" y="3887"/>
              <a:ext cx="182" cy="43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endParaRPr lang="ru-RU"/>
            </a:p>
          </p:txBody>
        </p:sp>
        <p:sp>
          <p:nvSpPr>
            <p:cNvPr id="43015" name="Text Box 64"/>
            <p:cNvSpPr txBox="1">
              <a:spLocks noChangeArrowheads="1"/>
            </p:cNvSpPr>
            <p:nvPr/>
          </p:nvSpPr>
          <p:spPr bwMode="auto">
            <a:xfrm>
              <a:off x="772" y="3887"/>
              <a:ext cx="3648" cy="466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50000">
                  <a:srgbClr val="FFFFFF"/>
                </a:gs>
                <a:gs pos="100000">
                  <a:srgbClr val="008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tIns="72000" rIns="0" bIns="0"/>
            <a:lstStyle/>
            <a:p>
              <a:pPr eaLnBrk="0" hangingPunct="0">
                <a:buClr>
                  <a:srgbClr val="800000"/>
                </a:buClr>
                <a:buFont typeface="Wingdings" pitchFamily="2" charset="2"/>
                <a:buChar char="Ø"/>
              </a:pPr>
              <a:r>
                <a:rPr lang="ru-RU" sz="1400">
                  <a:solidFill>
                    <a:srgbClr val="800000"/>
                  </a:solidFill>
                  <a:latin typeface="Arial" charset="0"/>
                </a:rPr>
                <a:t>Вплив досвіду автоматизації на адміністративне керування класом і поточний контроль навчального процесу</a:t>
              </a:r>
            </a:p>
            <a:p>
              <a:pPr eaLnBrk="0" hangingPunct="0">
                <a:buClr>
                  <a:srgbClr val="800000"/>
                </a:buClr>
                <a:buFont typeface="Wingdings" pitchFamily="2" charset="2"/>
                <a:buChar char="Ø"/>
              </a:pPr>
              <a:r>
                <a:rPr lang="ru-RU" sz="1400">
                  <a:solidFill>
                    <a:srgbClr val="800000"/>
                  </a:solidFill>
                  <a:latin typeface="Arial" charset="0"/>
                </a:rPr>
                <a:t>Вимірювання ефективності навчального процесу</a:t>
              </a:r>
              <a:endParaRPr lang="ru-RU" sz="1400">
                <a:solidFill>
                  <a:srgbClr val="800000"/>
                </a:solidFill>
              </a:endParaRPr>
            </a:p>
          </p:txBody>
        </p:sp>
      </p:grp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285720" y="0"/>
            <a:ext cx="8701088" cy="5715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Інформаційна культура педагога</a:t>
            </a: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8175" y="928688"/>
            <a:ext cx="3425825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785938"/>
            <a:ext cx="59245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-142875" y="357188"/>
            <a:ext cx="7000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indent="-6350" algn="just">
              <a:tabLst>
                <a:tab pos="552450" algn="l"/>
              </a:tabLst>
            </a:pPr>
            <a:r>
              <a:rPr lang="uk-UA" sz="18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Засоби визначення рівня інформаційної культури педагога, знання психолого-педагогічних основ </a:t>
            </a:r>
          </a:p>
          <a:p>
            <a:pPr lvl="1" indent="-6350" algn="just">
              <a:tabLst>
                <a:tab pos="552450" algn="l"/>
              </a:tabLst>
            </a:pPr>
            <a:r>
              <a:rPr lang="uk-UA" sz="18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моделювання навчальної діяльності </a:t>
            </a:r>
            <a:endParaRPr lang="en-US" sz="1800" b="1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  <a:p>
            <a:pPr lvl="1" indent="-6350" algn="just">
              <a:tabLst>
                <a:tab pos="552450" algn="l"/>
              </a:tabLst>
            </a:pPr>
            <a:r>
              <a:rPr lang="uk-UA" sz="18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в умовах НІТ.</a:t>
            </a:r>
            <a:endParaRPr lang="uk-UA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3857625"/>
            <a:ext cx="37147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05"/>
          <p:cNvSpPr/>
          <p:nvPr/>
        </p:nvSpPr>
        <p:spPr>
          <a:xfrm>
            <a:off x="142875" y="5643563"/>
            <a:ext cx="8858250" cy="107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71414"/>
            <a:ext cx="9144000" cy="6786586"/>
            <a:chOff x="-3" y="-3"/>
            <a:chExt cx="4534" cy="5955"/>
          </a:xfrm>
          <a:noFill/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3" y="0"/>
              <a:ext cx="4531" cy="5949"/>
              <a:chOff x="-3" y="0"/>
              <a:chExt cx="4531" cy="5949"/>
            </a:xfrm>
            <a:grpFill/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4528" cy="518"/>
                <a:chOff x="0" y="0"/>
                <a:chExt cx="4528" cy="518"/>
              </a:xfrm>
              <a:grpFill/>
            </p:grpSpPr>
            <p:sp>
              <p:nvSpPr>
                <p:cNvPr id="17413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528" cy="51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528" cy="518"/>
                  <a:chOff x="0" y="0"/>
                  <a:chExt cx="4528" cy="518"/>
                </a:xfrm>
                <a:grpFill/>
              </p:grpSpPr>
              <p:sp>
                <p:nvSpPr>
                  <p:cNvPr id="17415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4442" cy="51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uk-UA" sz="1200" b="1" dirty="0">
                      <a:cs typeface="+mn-cs"/>
                    </a:endParaRPr>
                  </a:p>
                  <a:p>
                    <a:pPr algn="ctr">
                      <a:defRPr/>
                    </a:pPr>
                    <a:endParaRPr lang="uk-UA" sz="1200" b="1" dirty="0">
                      <a:cs typeface="+mn-cs"/>
                    </a:endParaRPr>
                  </a:p>
                  <a:p>
                    <a:pPr algn="ctr">
                      <a:defRPr/>
                    </a:pPr>
                    <a:r>
                      <a:rPr lang="uk-UA" sz="1200" b="1" dirty="0">
                        <a:solidFill>
                          <a:srgbClr val="C00000"/>
                        </a:solidFill>
                        <a:cs typeface="Times New Roman" pitchFamily="18" charset="0"/>
                      </a:rPr>
                      <a:t>ДИФЕРЕНЦІАЦІЯ КВАЛІФІКАЦІЙНИХ ІСПИТІВ З ПИТАНЬ КОМП’ЮТЕРНОЇ ГРАМОТНОСТІ</a:t>
                    </a:r>
                    <a:r>
                      <a:rPr lang="uk-UA" sz="1100" b="1" dirty="0">
                        <a:solidFill>
                          <a:srgbClr val="C00000"/>
                        </a:solidFill>
                        <a:cs typeface="Times New Roman" pitchFamily="18" charset="0"/>
                      </a:rPr>
                      <a:t> </a:t>
                    </a:r>
                    <a:r>
                      <a:rPr lang="uk-UA" sz="1200" b="1" dirty="0">
                        <a:solidFill>
                          <a:srgbClr val="C00000"/>
                        </a:solidFill>
                        <a:cs typeface="Times New Roman" pitchFamily="18" charset="0"/>
                      </a:rPr>
                      <a:t>В ЗАЛЕЖНОСТІ ВІД КВАЛІФІКАЦІЙНОЇ КАТЕГОРІЇ</a:t>
                    </a:r>
                    <a:endParaRPr lang="ru-RU" sz="1100" dirty="0">
                      <a:solidFill>
                        <a:srgbClr val="C00000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defRPr/>
                    </a:pPr>
                    <a:endParaRPr lang="ru-RU" dirty="0">
                      <a:cs typeface="+mn-cs"/>
                    </a:endParaRPr>
                  </a:p>
                </p:txBody>
              </p:sp>
              <p:sp>
                <p:nvSpPr>
                  <p:cNvPr id="1741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528" cy="518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6" name="Group 9"/>
              <p:cNvGrpSpPr>
                <a:grpSpLocks/>
              </p:cNvGrpSpPr>
              <p:nvPr/>
            </p:nvGrpSpPr>
            <p:grpSpPr bwMode="auto">
              <a:xfrm>
                <a:off x="-3" y="518"/>
                <a:ext cx="567" cy="1400"/>
                <a:chOff x="-3" y="518"/>
                <a:chExt cx="567" cy="1400"/>
              </a:xfrm>
              <a:grpFill/>
            </p:grpSpPr>
            <p:sp>
              <p:nvSpPr>
                <p:cNvPr id="17418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518"/>
                  <a:ext cx="543" cy="1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-3" y="518"/>
                  <a:ext cx="567" cy="1400"/>
                  <a:chOff x="-3" y="518"/>
                  <a:chExt cx="567" cy="1400"/>
                </a:xfrm>
                <a:grpFill/>
              </p:grpSpPr>
              <p:sp>
                <p:nvSpPr>
                  <p:cNvPr id="17420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-3" y="518"/>
                    <a:ext cx="567" cy="140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3">
                    <a:schemeClr val="lt1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400" b="1" dirty="0" err="1">
                        <a:cs typeface="Times New Roman" pitchFamily="18" charset="0"/>
                      </a:rPr>
                      <a:t>Кваліфі</a:t>
                    </a:r>
                    <a:r>
                      <a:rPr lang="en-US" sz="1400" b="1" dirty="0">
                        <a:cs typeface="Times New Roman" pitchFamily="18" charset="0"/>
                      </a:rPr>
                      <a:t>-</a:t>
                    </a:r>
                    <a:r>
                      <a:rPr lang="uk-UA" sz="1400" b="1" dirty="0" err="1">
                        <a:cs typeface="Times New Roman" pitchFamily="18" charset="0"/>
                      </a:rPr>
                      <a:t>каційна</a:t>
                    </a:r>
                    <a:r>
                      <a:rPr lang="uk-UA" sz="1400" b="1" dirty="0">
                        <a:cs typeface="Times New Roman" pitchFamily="18" charset="0"/>
                      </a:rPr>
                      <a:t> категорія</a:t>
                    </a:r>
                    <a:endParaRPr lang="ru-RU" sz="1400" dirty="0">
                      <a:cs typeface="Times New Roman" pitchFamily="18" charset="0"/>
                    </a:endParaRPr>
                  </a:p>
                  <a:p>
                    <a:pPr algn="ctr" eaLnBrk="0" hangingPunct="0">
                      <a:defRPr/>
                    </a:pPr>
                    <a:endParaRPr lang="ru-RU" sz="1400" dirty="0"/>
                  </a:p>
                </p:txBody>
              </p:sp>
              <p:sp>
                <p:nvSpPr>
                  <p:cNvPr id="1742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518"/>
                    <a:ext cx="543" cy="140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8" name="Group 14"/>
              <p:cNvGrpSpPr>
                <a:grpSpLocks/>
              </p:cNvGrpSpPr>
              <p:nvPr/>
            </p:nvGrpSpPr>
            <p:grpSpPr bwMode="auto">
              <a:xfrm>
                <a:off x="543" y="493"/>
                <a:ext cx="799" cy="1425"/>
                <a:chOff x="543" y="493"/>
                <a:chExt cx="799" cy="1425"/>
              </a:xfrm>
              <a:grpFill/>
            </p:grpSpPr>
            <p:sp>
              <p:nvSpPr>
                <p:cNvPr id="17423" name="Rectangle 15"/>
                <p:cNvSpPr>
                  <a:spLocks noChangeArrowheads="1"/>
                </p:cNvSpPr>
                <p:nvPr/>
              </p:nvSpPr>
              <p:spPr bwMode="auto">
                <a:xfrm>
                  <a:off x="543" y="518"/>
                  <a:ext cx="799" cy="1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9" name="Group 16"/>
                <p:cNvGrpSpPr>
                  <a:grpSpLocks/>
                </p:cNvGrpSpPr>
                <p:nvPr/>
              </p:nvGrpSpPr>
              <p:grpSpPr bwMode="auto">
                <a:xfrm>
                  <a:off x="543" y="493"/>
                  <a:ext cx="799" cy="1425"/>
                  <a:chOff x="543" y="493"/>
                  <a:chExt cx="799" cy="1425"/>
                </a:xfrm>
                <a:grpFill/>
              </p:grpSpPr>
              <p:sp>
                <p:nvSpPr>
                  <p:cNvPr id="17425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586" y="493"/>
                    <a:ext cx="713" cy="1241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indent="177800" algn="ctr">
                      <a:tabLst>
                        <a:tab pos="2970213" algn="ctr"/>
                        <a:tab pos="5940425" algn="r"/>
                      </a:tabLst>
                      <a:defRPr/>
                    </a:pPr>
                    <a:r>
                      <a:rPr lang="uk-UA" sz="1400" b="1" dirty="0">
                        <a:cs typeface="Times New Roman" pitchFamily="18" charset="0"/>
                      </a:rPr>
                      <a:t>Блок</a:t>
                    </a:r>
                    <a:r>
                      <a:rPr lang="uk-UA" sz="1400" dirty="0">
                        <a:cs typeface="Times New Roman" pitchFamily="18" charset="0"/>
                      </a:rPr>
                      <a:t> </a:t>
                    </a:r>
                    <a:r>
                      <a:rPr lang="uk-UA" sz="1400" b="1" dirty="0">
                        <a:cs typeface="Times New Roman" pitchFamily="18" charset="0"/>
                      </a:rPr>
                      <a:t>1</a:t>
                    </a:r>
                    <a:endParaRPr lang="ru-RU" sz="1400" dirty="0"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2970213" algn="ctr"/>
                        <a:tab pos="5940425" algn="r"/>
                      </a:tabLst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Завдання з основ </a:t>
                    </a:r>
                    <a:r>
                      <a:rPr lang="uk-UA" sz="1400" dirty="0" err="1">
                        <a:cs typeface="Times New Roman" pitchFamily="18" charset="0"/>
                      </a:rPr>
                      <a:t>комп</a:t>
                    </a:r>
                    <a:r>
                      <a:rPr lang="uk-UA" sz="1400" dirty="0" err="1">
                        <a:cs typeface="Times New Roman" pitchFamily="18" charset="0"/>
                        <a:sym typeface="Symbol" pitchFamily="18" charset="2"/>
                      </a:rPr>
                      <a:t></a:t>
                    </a:r>
                    <a:r>
                      <a:rPr lang="uk-UA" sz="1400" dirty="0" err="1">
                        <a:cs typeface="Times New Roman" pitchFamily="18" charset="0"/>
                      </a:rPr>
                      <a:t>ютерної</a:t>
                    </a:r>
                    <a:r>
                      <a:rPr lang="uk-UA" sz="1400" dirty="0">
                        <a:cs typeface="Times New Roman" pitchFamily="18" charset="0"/>
                      </a:rPr>
                      <a:t> грамотності</a:t>
                    </a:r>
                    <a:endParaRPr lang="uk-UA" sz="1400" dirty="0">
                      <a:cs typeface="Times New Roman" pitchFamily="18" charset="0"/>
                      <a:sym typeface="Symbol" pitchFamily="18" charset="2"/>
                    </a:endParaRPr>
                  </a:p>
                </p:txBody>
              </p:sp>
              <p:sp>
                <p:nvSpPr>
                  <p:cNvPr id="17426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543" y="518"/>
                    <a:ext cx="799" cy="140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" name="Group 19"/>
              <p:cNvGrpSpPr>
                <a:grpSpLocks/>
              </p:cNvGrpSpPr>
              <p:nvPr/>
            </p:nvGrpSpPr>
            <p:grpSpPr bwMode="auto">
              <a:xfrm>
                <a:off x="1342" y="493"/>
                <a:ext cx="900" cy="1425"/>
                <a:chOff x="1342" y="493"/>
                <a:chExt cx="900" cy="1425"/>
              </a:xfrm>
              <a:grpFill/>
            </p:grpSpPr>
            <p:sp>
              <p:nvSpPr>
                <p:cNvPr id="17428" name="Rectangle 20"/>
                <p:cNvSpPr>
                  <a:spLocks noChangeArrowheads="1"/>
                </p:cNvSpPr>
                <p:nvPr/>
              </p:nvSpPr>
              <p:spPr bwMode="auto">
                <a:xfrm>
                  <a:off x="1342" y="518"/>
                  <a:ext cx="900" cy="1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11" name="Group 21"/>
                <p:cNvGrpSpPr>
                  <a:grpSpLocks/>
                </p:cNvGrpSpPr>
                <p:nvPr/>
              </p:nvGrpSpPr>
              <p:grpSpPr bwMode="auto">
                <a:xfrm>
                  <a:off x="1342" y="493"/>
                  <a:ext cx="900" cy="1425"/>
                  <a:chOff x="1342" y="493"/>
                  <a:chExt cx="900" cy="1425"/>
                </a:xfrm>
                <a:grpFill/>
              </p:grpSpPr>
              <p:sp>
                <p:nvSpPr>
                  <p:cNvPr id="17430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1385" y="493"/>
                    <a:ext cx="814" cy="1301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defRPr/>
                    </a:pPr>
                    <a:r>
                      <a:rPr lang="uk-UA" sz="1400" b="1" dirty="0">
                        <a:cs typeface="Times New Roman" pitchFamily="18" charset="0"/>
                      </a:rPr>
                      <a:t>Блок 2</a:t>
                    </a:r>
                    <a:endParaRPr lang="ru-RU" sz="1400" dirty="0">
                      <a:cs typeface="Times New Roman" pitchFamily="18" charset="0"/>
                    </a:endParaRPr>
                  </a:p>
                  <a:p>
                    <a:pPr algn="ctr" eaLnBrk="0" hangingPunct="0"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Завдання зі</a:t>
                    </a:r>
                    <a:r>
                      <a:rPr lang="uk-UA" sz="1400" b="1" dirty="0">
                        <a:cs typeface="Times New Roman" pitchFamily="18" charset="0"/>
                      </a:rPr>
                      <a:t> </a:t>
                    </a:r>
                    <a:r>
                      <a:rPr lang="uk-UA" sz="1400" dirty="0">
                        <a:cs typeface="Times New Roman" pitchFamily="18" charset="0"/>
                      </a:rPr>
                      <a:t>знання методів </a:t>
                    </a:r>
                    <a:r>
                      <a:rPr lang="uk-UA" sz="1400" dirty="0" err="1">
                        <a:cs typeface="Times New Roman" pitchFamily="18" charset="0"/>
                      </a:rPr>
                      <a:t>комп</a:t>
                    </a:r>
                    <a:r>
                      <a:rPr lang="uk-UA" sz="1400" dirty="0" err="1">
                        <a:cs typeface="Times New Roman" pitchFamily="18" charset="0"/>
                        <a:sym typeface="Symbol" pitchFamily="18" charset="2"/>
                      </a:rPr>
                      <a:t></a:t>
                    </a:r>
                    <a:r>
                      <a:rPr lang="uk-UA" sz="1400" dirty="0" err="1">
                        <a:cs typeface="Times New Roman" pitchFamily="18" charset="0"/>
                      </a:rPr>
                      <a:t>ютерного</a:t>
                    </a:r>
                    <a:r>
                      <a:rPr lang="uk-UA" sz="1400" dirty="0">
                        <a:cs typeface="Times New Roman" pitchFamily="18" charset="0"/>
                      </a:rPr>
                      <a:t> навчання</a:t>
                    </a:r>
                    <a:r>
                      <a:rPr lang="uk-UA" sz="1400" dirty="0">
                        <a:cs typeface="Times New Roman" pitchFamily="18" charset="0"/>
                        <a:sym typeface="Symbol" pitchFamily="18" charset="2"/>
                      </a:rPr>
                      <a:t> </a:t>
                    </a:r>
                    <a:endParaRPr lang="ru-RU" sz="1400" dirty="0">
                      <a:cs typeface="Times New Roman" pitchFamily="18" charset="0"/>
                      <a:sym typeface="Symbol" pitchFamily="18" charset="2"/>
                    </a:endParaRPr>
                  </a:p>
                </p:txBody>
              </p:sp>
              <p:sp>
                <p:nvSpPr>
                  <p:cNvPr id="1743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342" y="518"/>
                    <a:ext cx="900" cy="140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" name="Group 24"/>
              <p:cNvGrpSpPr>
                <a:grpSpLocks/>
              </p:cNvGrpSpPr>
              <p:nvPr/>
            </p:nvGrpSpPr>
            <p:grpSpPr bwMode="auto">
              <a:xfrm>
                <a:off x="2229" y="493"/>
                <a:ext cx="723" cy="1425"/>
                <a:chOff x="2229" y="493"/>
                <a:chExt cx="723" cy="1425"/>
              </a:xfrm>
              <a:grpFill/>
            </p:grpSpPr>
            <p:sp>
              <p:nvSpPr>
                <p:cNvPr id="17433" name="Rectangle 25"/>
                <p:cNvSpPr>
                  <a:spLocks noChangeArrowheads="1"/>
                </p:cNvSpPr>
                <p:nvPr/>
              </p:nvSpPr>
              <p:spPr bwMode="auto">
                <a:xfrm>
                  <a:off x="2242" y="518"/>
                  <a:ext cx="710" cy="1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13" name="Group 26"/>
                <p:cNvGrpSpPr>
                  <a:grpSpLocks/>
                </p:cNvGrpSpPr>
                <p:nvPr/>
              </p:nvGrpSpPr>
              <p:grpSpPr bwMode="auto">
                <a:xfrm>
                  <a:off x="2229" y="493"/>
                  <a:ext cx="723" cy="1425"/>
                  <a:chOff x="2229" y="493"/>
                  <a:chExt cx="723" cy="1425"/>
                </a:xfrm>
                <a:grpFill/>
              </p:grpSpPr>
              <p:sp>
                <p:nvSpPr>
                  <p:cNvPr id="1743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2229" y="493"/>
                    <a:ext cx="680" cy="1301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indent="177800" algn="ctr">
                      <a:tabLst>
                        <a:tab pos="2970213" algn="ctr"/>
                        <a:tab pos="5940425" algn="r"/>
                      </a:tabLst>
                      <a:defRPr/>
                    </a:pPr>
                    <a:r>
                      <a:rPr lang="uk-UA" sz="1400" b="1" dirty="0">
                        <a:cs typeface="Times New Roman" pitchFamily="18" charset="0"/>
                      </a:rPr>
                      <a:t>Блок 3</a:t>
                    </a:r>
                    <a:endParaRPr lang="ru-RU" sz="1400" dirty="0"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2970213" algn="ctr"/>
                        <a:tab pos="5940425" algn="r"/>
                      </a:tabLst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Завдання зі знання логіко-психологічних основ застосування </a:t>
                    </a:r>
                    <a:r>
                      <a:rPr lang="uk-UA" sz="1400" dirty="0" err="1">
                        <a:cs typeface="Times New Roman" pitchFamily="18" charset="0"/>
                      </a:rPr>
                      <a:t>НІТ</a:t>
                    </a:r>
                    <a:r>
                      <a:rPr lang="uk-UA" sz="1400" dirty="0">
                        <a:cs typeface="Times New Roman" pitchFamily="18" charset="0"/>
                      </a:rPr>
                      <a:t> у навчанні</a:t>
                    </a:r>
                    <a:endParaRPr lang="uk-UA" sz="1400" dirty="0">
                      <a:latin typeface="Arial" charset="0"/>
                    </a:endParaRPr>
                  </a:p>
                  <a:p>
                    <a:pPr indent="177800" algn="ctr" eaLnBrk="0" hangingPunct="0">
                      <a:tabLst>
                        <a:tab pos="2970213" algn="ctr"/>
                        <a:tab pos="5940425" algn="r"/>
                      </a:tabLst>
                      <a:defRPr/>
                    </a:pPr>
                    <a:endParaRPr lang="uk-UA" sz="1400" dirty="0">
                      <a:cs typeface="+mn-cs"/>
                    </a:endParaRPr>
                  </a:p>
                </p:txBody>
              </p:sp>
              <p:sp>
                <p:nvSpPr>
                  <p:cNvPr id="1743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242" y="518"/>
                    <a:ext cx="710" cy="140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" name="Group 29"/>
              <p:cNvGrpSpPr>
                <a:grpSpLocks/>
              </p:cNvGrpSpPr>
              <p:nvPr/>
            </p:nvGrpSpPr>
            <p:grpSpPr bwMode="auto">
              <a:xfrm>
                <a:off x="2952" y="493"/>
                <a:ext cx="710" cy="1425"/>
                <a:chOff x="2952" y="493"/>
                <a:chExt cx="710" cy="1425"/>
              </a:xfrm>
              <a:grpFill/>
            </p:grpSpPr>
            <p:sp>
              <p:nvSpPr>
                <p:cNvPr id="17438" name="Rectangle 30"/>
                <p:cNvSpPr>
                  <a:spLocks noChangeArrowheads="1"/>
                </p:cNvSpPr>
                <p:nvPr/>
              </p:nvSpPr>
              <p:spPr bwMode="auto">
                <a:xfrm>
                  <a:off x="2952" y="518"/>
                  <a:ext cx="710" cy="1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15" name="Group 31"/>
                <p:cNvGrpSpPr>
                  <a:grpSpLocks/>
                </p:cNvGrpSpPr>
                <p:nvPr/>
              </p:nvGrpSpPr>
              <p:grpSpPr bwMode="auto">
                <a:xfrm>
                  <a:off x="2952" y="493"/>
                  <a:ext cx="710" cy="1425"/>
                  <a:chOff x="2952" y="493"/>
                  <a:chExt cx="710" cy="1425"/>
                </a:xfrm>
                <a:grpFill/>
              </p:grpSpPr>
              <p:sp>
                <p:nvSpPr>
                  <p:cNvPr id="17440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3008" y="493"/>
                    <a:ext cx="624" cy="1239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indent="177800" algn="ctr" eaLnBrk="0" hangingPunct="0">
                      <a:tabLst>
                        <a:tab pos="2970213" algn="ctr"/>
                        <a:tab pos="5940425" algn="r"/>
                      </a:tabLst>
                      <a:defRPr/>
                    </a:pPr>
                    <a:r>
                      <a:rPr lang="uk-UA" sz="1400" b="1" dirty="0">
                        <a:cs typeface="Times New Roman" pitchFamily="18" charset="0"/>
                      </a:rPr>
                      <a:t> Блок 4</a:t>
                    </a:r>
                    <a:endParaRPr lang="ru-RU" sz="1400" dirty="0"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2970213" algn="ctr"/>
                        <a:tab pos="5940425" algn="r"/>
                      </a:tabLst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Завдання з</a:t>
                    </a:r>
                    <a:r>
                      <a:rPr lang="uk-UA" sz="1400" b="1" dirty="0">
                        <a:cs typeface="Times New Roman" pitchFamily="18" charset="0"/>
                      </a:rPr>
                      <a:t> </a:t>
                    </a:r>
                    <a:r>
                      <a:rPr lang="uk-UA" sz="1400" dirty="0">
                        <a:cs typeface="Times New Roman" pitchFamily="18" charset="0"/>
                      </a:rPr>
                      <a:t>теорії та технології розроблення навчальних програм</a:t>
                    </a:r>
                    <a:endParaRPr lang="uk-UA" sz="1400" dirty="0">
                      <a:latin typeface="Arial" charset="0"/>
                    </a:endParaRPr>
                  </a:p>
                  <a:p>
                    <a:pPr indent="177800" algn="ctr" eaLnBrk="0" hangingPunct="0">
                      <a:tabLst>
                        <a:tab pos="2970213" algn="ctr"/>
                        <a:tab pos="5940425" algn="r"/>
                      </a:tabLst>
                      <a:defRPr/>
                    </a:pPr>
                    <a:r>
                      <a:rPr lang="uk-UA" sz="1400" dirty="0">
                        <a:latin typeface="Arial" charset="0"/>
                      </a:rPr>
                      <a:t> </a:t>
                    </a:r>
                  </a:p>
                  <a:p>
                    <a:pPr indent="177800" algn="ctr" eaLnBrk="0" hangingPunct="0">
                      <a:tabLst>
                        <a:tab pos="2970213" algn="ctr"/>
                        <a:tab pos="5940425" algn="r"/>
                      </a:tabLst>
                      <a:defRPr/>
                    </a:pPr>
                    <a:endParaRPr lang="uk-UA" sz="1400" dirty="0">
                      <a:cs typeface="+mn-cs"/>
                    </a:endParaRPr>
                  </a:p>
                </p:txBody>
              </p:sp>
              <p:sp>
                <p:nvSpPr>
                  <p:cNvPr id="17441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952" y="518"/>
                    <a:ext cx="710" cy="140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" name="Group 34"/>
              <p:cNvGrpSpPr>
                <a:grpSpLocks/>
              </p:cNvGrpSpPr>
              <p:nvPr/>
            </p:nvGrpSpPr>
            <p:grpSpPr bwMode="auto">
              <a:xfrm>
                <a:off x="3662" y="518"/>
                <a:ext cx="866" cy="1400"/>
                <a:chOff x="3662" y="518"/>
                <a:chExt cx="866" cy="1400"/>
              </a:xfrm>
              <a:grpFill/>
            </p:grpSpPr>
            <p:sp>
              <p:nvSpPr>
                <p:cNvPr id="17443" name="Rectangle 35"/>
                <p:cNvSpPr>
                  <a:spLocks noChangeArrowheads="1"/>
                </p:cNvSpPr>
                <p:nvPr/>
              </p:nvSpPr>
              <p:spPr bwMode="auto">
                <a:xfrm>
                  <a:off x="3662" y="518"/>
                  <a:ext cx="866" cy="14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17" name="Group 36"/>
                <p:cNvGrpSpPr>
                  <a:grpSpLocks/>
                </p:cNvGrpSpPr>
                <p:nvPr/>
              </p:nvGrpSpPr>
              <p:grpSpPr bwMode="auto">
                <a:xfrm>
                  <a:off x="3662" y="518"/>
                  <a:ext cx="866" cy="1400"/>
                  <a:chOff x="3662" y="518"/>
                  <a:chExt cx="866" cy="1400"/>
                </a:xfrm>
                <a:grpFill/>
              </p:grpSpPr>
              <p:sp>
                <p:nvSpPr>
                  <p:cNvPr id="17445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681" y="518"/>
                    <a:ext cx="779" cy="140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400" b="1" dirty="0">
                        <a:cs typeface="Times New Roman" pitchFamily="18" charset="0"/>
                      </a:rPr>
                      <a:t>Очікуваний рівень комп’ютерної грамотності</a:t>
                    </a:r>
                    <a:endParaRPr lang="ru-RU" sz="1400" dirty="0">
                      <a:cs typeface="Times New Roman" pitchFamily="18" charset="0"/>
                    </a:endParaRPr>
                  </a:p>
                  <a:p>
                    <a:pPr algn="ctr" eaLnBrk="0" hangingPunct="0">
                      <a:defRPr/>
                    </a:pPr>
                    <a:endParaRPr lang="ru-RU" sz="1400" dirty="0"/>
                  </a:p>
                </p:txBody>
              </p:sp>
              <p:sp>
                <p:nvSpPr>
                  <p:cNvPr id="17446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662" y="518"/>
                    <a:ext cx="866" cy="140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" name="Group 39"/>
              <p:cNvGrpSpPr>
                <a:grpSpLocks/>
              </p:cNvGrpSpPr>
              <p:nvPr/>
            </p:nvGrpSpPr>
            <p:grpSpPr bwMode="auto">
              <a:xfrm>
                <a:off x="-3" y="1918"/>
                <a:ext cx="567" cy="560"/>
                <a:chOff x="-3" y="1918"/>
                <a:chExt cx="567" cy="560"/>
              </a:xfrm>
              <a:grpFill/>
            </p:grpSpPr>
            <p:sp>
              <p:nvSpPr>
                <p:cNvPr id="17448" name="Rectangle 40"/>
                <p:cNvSpPr>
                  <a:spLocks noChangeArrowheads="1"/>
                </p:cNvSpPr>
                <p:nvPr/>
              </p:nvSpPr>
              <p:spPr bwMode="auto">
                <a:xfrm>
                  <a:off x="0" y="1918"/>
                  <a:ext cx="543" cy="56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7450" name="Rectangle 42"/>
                <p:cNvSpPr>
                  <a:spLocks noChangeArrowheads="1"/>
                </p:cNvSpPr>
                <p:nvPr/>
              </p:nvSpPr>
              <p:spPr bwMode="auto">
                <a:xfrm>
                  <a:off x="-3" y="1918"/>
                  <a:ext cx="567" cy="560"/>
                </a:xfrm>
                <a:prstGeom prst="rect">
                  <a:avLst/>
                </a:prstGeom>
                <a:ln w="9525">
                  <a:noFill/>
                  <a:miter lim="800000"/>
                  <a:headEnd/>
                  <a:tailEnd/>
                </a:ln>
                <a:effectLst/>
              </p:spPr>
              <p:style>
                <a:lnRef idx="0">
                  <a:scrgbClr r="0" g="0" b="0"/>
                </a:lnRef>
                <a:fillRef idx="1002">
                  <a:schemeClr val="lt2"/>
                </a:fillRef>
                <a:effectRef idx="0">
                  <a:scrgbClr r="0" g="0" b="0"/>
                </a:effectRef>
                <a:fontRef idx="major"/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uk-UA" sz="1200" b="1" dirty="0">
                      <a:cs typeface="Times New Roman" pitchFamily="18" charset="0"/>
                    </a:rPr>
                    <a:t>СПЕЦІ-АЛІСТ</a:t>
                  </a:r>
                  <a:endParaRPr lang="ru-RU" b="1" dirty="0"/>
                </a:p>
              </p:txBody>
            </p:sp>
          </p:grpSp>
          <p:grpSp>
            <p:nvGrpSpPr>
              <p:cNvPr id="20" name="Group 44"/>
              <p:cNvGrpSpPr>
                <a:grpSpLocks/>
              </p:cNvGrpSpPr>
              <p:nvPr/>
            </p:nvGrpSpPr>
            <p:grpSpPr bwMode="auto">
              <a:xfrm>
                <a:off x="528" y="1918"/>
                <a:ext cx="815" cy="1423"/>
                <a:chOff x="528" y="1918"/>
                <a:chExt cx="815" cy="1423"/>
              </a:xfrm>
              <a:grpFill/>
            </p:grpSpPr>
            <p:sp>
              <p:nvSpPr>
                <p:cNvPr id="17453" name="Rectangle 45"/>
                <p:cNvSpPr>
                  <a:spLocks noChangeArrowheads="1"/>
                </p:cNvSpPr>
                <p:nvPr/>
              </p:nvSpPr>
              <p:spPr bwMode="auto">
                <a:xfrm>
                  <a:off x="528" y="1918"/>
                  <a:ext cx="815" cy="14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Створити каталог педагогічних програмних засобів з предмета, що викладає вчитель, наявних у ліцеї.</a:t>
                  </a:r>
                  <a:endParaRPr lang="ru-RU" sz="1400" dirty="0">
                    <a:cs typeface="Times New Roman" pitchFamily="18" charset="0"/>
                  </a:endParaRPr>
                </a:p>
                <a:p>
                  <a:pPr algn="just" eaLnBrk="0" hangingPunct="0">
                    <a:defRPr/>
                  </a:pPr>
                  <a:endParaRPr lang="ru-RU" sz="1400" dirty="0">
                    <a:cs typeface="+mn-cs"/>
                  </a:endParaRPr>
                </a:p>
              </p:txBody>
            </p:sp>
            <p:sp>
              <p:nvSpPr>
                <p:cNvPr id="17454" name="Rectangle 46"/>
                <p:cNvSpPr>
                  <a:spLocks noChangeArrowheads="1"/>
                </p:cNvSpPr>
                <p:nvPr/>
              </p:nvSpPr>
              <p:spPr bwMode="auto">
                <a:xfrm>
                  <a:off x="543" y="1918"/>
                  <a:ext cx="799" cy="142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21" name="Group 47"/>
              <p:cNvGrpSpPr>
                <a:grpSpLocks/>
              </p:cNvGrpSpPr>
              <p:nvPr/>
            </p:nvGrpSpPr>
            <p:grpSpPr bwMode="auto">
              <a:xfrm>
                <a:off x="1342" y="1918"/>
                <a:ext cx="900" cy="2861"/>
                <a:chOff x="1342" y="1918"/>
                <a:chExt cx="900" cy="2861"/>
              </a:xfrm>
              <a:grpFill/>
            </p:grpSpPr>
            <p:sp>
              <p:nvSpPr>
                <p:cNvPr id="1745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85" y="1918"/>
                  <a:ext cx="814" cy="28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Розробка уроку з </a:t>
                  </a:r>
                  <a:r>
                    <a:rPr lang="uk-UA" sz="1400" dirty="0" err="1">
                      <a:cs typeface="Times New Roman" pitchFamily="18" charset="0"/>
                    </a:rPr>
                    <a:t>комп</a:t>
                  </a:r>
                  <a:r>
                    <a:rPr lang="uk-UA" sz="1400" dirty="0" err="1">
                      <a:cs typeface="Times New Roman" pitchFamily="18" charset="0"/>
                      <a:sym typeface="Symbol" pitchFamily="18" charset="2"/>
                    </a:rPr>
                    <a:t></a:t>
                  </a:r>
                  <a:r>
                    <a:rPr lang="uk-UA" sz="1400" dirty="0" err="1">
                      <a:cs typeface="Times New Roman" pitchFamily="18" charset="0"/>
                    </a:rPr>
                    <a:t>ютерною</a:t>
                  </a:r>
                  <a:r>
                    <a:rPr lang="uk-UA" sz="1400" dirty="0">
                      <a:cs typeface="Times New Roman" pitchFamily="18" charset="0"/>
                    </a:rPr>
                    <a:t> підтримкою з урахуванням вимог особистісно-орієнтованого навчання</a:t>
                  </a:r>
                  <a:endParaRPr lang="ru-RU" sz="1400" dirty="0">
                    <a:cs typeface="Times New Roman" pitchFamily="18" charset="0"/>
                    <a:sym typeface="Symbol" pitchFamily="18" charset="2"/>
                  </a:endParaRPr>
                </a:p>
              </p:txBody>
            </p:sp>
            <p:sp>
              <p:nvSpPr>
                <p:cNvPr id="17457" name="Rectangle 49"/>
                <p:cNvSpPr>
                  <a:spLocks noChangeArrowheads="1"/>
                </p:cNvSpPr>
                <p:nvPr/>
              </p:nvSpPr>
              <p:spPr bwMode="auto">
                <a:xfrm>
                  <a:off x="1342" y="1918"/>
                  <a:ext cx="900" cy="2861"/>
                </a:xfrm>
                <a:prstGeom prst="rect">
                  <a:avLst/>
                </a:prstGeom>
                <a:grp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sp>
            <p:nvSpPr>
              <p:cNvPr id="17459" name="Rectangle 51"/>
              <p:cNvSpPr>
                <a:spLocks noChangeArrowheads="1"/>
              </p:cNvSpPr>
              <p:nvPr/>
            </p:nvSpPr>
            <p:spPr bwMode="auto">
              <a:xfrm>
                <a:off x="2285" y="1918"/>
                <a:ext cx="624" cy="5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ru-RU" sz="1100">
                    <a:cs typeface="Times New Roman" pitchFamily="18" charset="0"/>
                  </a:rPr>
                  <a:t> </a:t>
                </a:r>
              </a:p>
              <a:p>
                <a:pPr algn="ctr"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grpSp>
            <p:nvGrpSpPr>
              <p:cNvPr id="23" name="Group 53"/>
              <p:cNvGrpSpPr>
                <a:grpSpLocks/>
              </p:cNvGrpSpPr>
              <p:nvPr/>
            </p:nvGrpSpPr>
            <p:grpSpPr bwMode="auto">
              <a:xfrm>
                <a:off x="2952" y="1918"/>
                <a:ext cx="729" cy="1423"/>
                <a:chOff x="2952" y="1918"/>
                <a:chExt cx="729" cy="1423"/>
              </a:xfrm>
              <a:grpFill/>
            </p:grpSpPr>
            <p:sp>
              <p:nvSpPr>
                <p:cNvPr id="17462" name="Rectangle 54"/>
                <p:cNvSpPr>
                  <a:spLocks noChangeArrowheads="1"/>
                </p:cNvSpPr>
                <p:nvPr/>
              </p:nvSpPr>
              <p:spPr bwMode="auto">
                <a:xfrm>
                  <a:off x="2995" y="1918"/>
                  <a:ext cx="686" cy="14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Розробка контролюючої програми для проходження тематичної атестації</a:t>
                  </a:r>
                  <a:endParaRPr lang="ru-RU" sz="1400" dirty="0">
                    <a:cs typeface="Times New Roman" pitchFamily="18" charset="0"/>
                  </a:endParaRPr>
                </a:p>
                <a:p>
                  <a:pPr algn="ctr" eaLnBrk="0" hangingPunct="0">
                    <a:defRPr/>
                  </a:pPr>
                  <a:endParaRPr lang="ru-RU" sz="1400" dirty="0">
                    <a:cs typeface="+mn-cs"/>
                  </a:endParaRPr>
                </a:p>
              </p:txBody>
            </p:sp>
            <p:sp>
              <p:nvSpPr>
                <p:cNvPr id="17463" name="Rectangle 55"/>
                <p:cNvSpPr>
                  <a:spLocks noChangeArrowheads="1"/>
                </p:cNvSpPr>
                <p:nvPr/>
              </p:nvSpPr>
              <p:spPr bwMode="auto">
                <a:xfrm>
                  <a:off x="2952" y="1918"/>
                  <a:ext cx="710" cy="1423"/>
                </a:xfrm>
                <a:prstGeom prst="rect">
                  <a:avLst/>
                </a:prstGeom>
                <a:grp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24" name="Group 56"/>
              <p:cNvGrpSpPr>
                <a:grpSpLocks/>
              </p:cNvGrpSpPr>
              <p:nvPr/>
            </p:nvGrpSpPr>
            <p:grpSpPr bwMode="auto">
              <a:xfrm>
                <a:off x="3662" y="1918"/>
                <a:ext cx="866" cy="1423"/>
                <a:chOff x="3662" y="1918"/>
                <a:chExt cx="866" cy="1423"/>
              </a:xfrm>
              <a:grpFill/>
            </p:grpSpPr>
            <p:sp>
              <p:nvSpPr>
                <p:cNvPr id="17465" name="Rectangle 57"/>
                <p:cNvSpPr>
                  <a:spLocks noChangeArrowheads="1"/>
                </p:cNvSpPr>
                <p:nvPr/>
              </p:nvSpPr>
              <p:spPr bwMode="auto">
                <a:xfrm>
                  <a:off x="3662" y="1918"/>
                  <a:ext cx="866" cy="56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25" name="Group 58"/>
                <p:cNvGrpSpPr>
                  <a:grpSpLocks/>
                </p:cNvGrpSpPr>
                <p:nvPr/>
              </p:nvGrpSpPr>
              <p:grpSpPr bwMode="auto">
                <a:xfrm>
                  <a:off x="3662" y="1918"/>
                  <a:ext cx="866" cy="1423"/>
                  <a:chOff x="3662" y="1918"/>
                  <a:chExt cx="866" cy="1423"/>
                </a:xfrm>
                <a:grpFill/>
              </p:grpSpPr>
              <p:sp>
                <p:nvSpPr>
                  <p:cNvPr id="1746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3680" y="1918"/>
                    <a:ext cx="780" cy="1423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Елементарна грамотність (репродуктивний рівень)</a:t>
                    </a:r>
                  </a:p>
                  <a:p>
                    <a:pPr algn="ctr" eaLnBrk="0" hangingPunct="0">
                      <a:defRPr/>
                    </a:pPr>
                    <a:endParaRPr lang="uk-UA" sz="1400" dirty="0">
                      <a:cs typeface="+mn-cs"/>
                    </a:endParaRPr>
                  </a:p>
                </p:txBody>
              </p:sp>
              <p:sp>
                <p:nvSpPr>
                  <p:cNvPr id="1746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662" y="1918"/>
                    <a:ext cx="866" cy="1423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" name="Group 61"/>
              <p:cNvGrpSpPr>
                <a:grpSpLocks/>
              </p:cNvGrpSpPr>
              <p:nvPr/>
            </p:nvGrpSpPr>
            <p:grpSpPr bwMode="auto">
              <a:xfrm>
                <a:off x="-3" y="2478"/>
                <a:ext cx="567" cy="863"/>
                <a:chOff x="-3" y="2478"/>
                <a:chExt cx="567" cy="863"/>
              </a:xfrm>
              <a:grpFill/>
            </p:grpSpPr>
            <p:sp>
              <p:nvSpPr>
                <p:cNvPr id="17470" name="Rectangle 62"/>
                <p:cNvSpPr>
                  <a:spLocks noChangeArrowheads="1"/>
                </p:cNvSpPr>
                <p:nvPr/>
              </p:nvSpPr>
              <p:spPr bwMode="auto">
                <a:xfrm>
                  <a:off x="0" y="2478"/>
                  <a:ext cx="543" cy="8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27" name="Group 63"/>
                <p:cNvGrpSpPr>
                  <a:grpSpLocks/>
                </p:cNvGrpSpPr>
                <p:nvPr/>
              </p:nvGrpSpPr>
              <p:grpSpPr bwMode="auto">
                <a:xfrm>
                  <a:off x="-3" y="2478"/>
                  <a:ext cx="567" cy="863"/>
                  <a:chOff x="-3" y="2478"/>
                  <a:chExt cx="567" cy="863"/>
                </a:xfrm>
                <a:grpFill/>
              </p:grpSpPr>
              <p:sp>
                <p:nvSpPr>
                  <p:cNvPr id="17472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-3" y="2478"/>
                    <a:ext cx="567" cy="863"/>
                  </a:xfrm>
                  <a:prstGeom prst="rect">
                    <a:avLst/>
                  </a:prstGeom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style>
                  <a:lnRef idx="0">
                    <a:scrgbClr r="0" g="0" b="0"/>
                  </a:lnRef>
                  <a:fillRef idx="1002">
                    <a:schemeClr val="lt2"/>
                  </a:fillRef>
                  <a:effectRef idx="0">
                    <a:scrgbClr r="0" g="0" b="0"/>
                  </a:effectRef>
                  <a:fontRef idx="major"/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200" b="1" dirty="0">
                        <a:cs typeface="Times New Roman" pitchFamily="18" charset="0"/>
                      </a:rPr>
                      <a:t>СПЕЦІ-АЛІСТ</a:t>
                    </a:r>
                    <a:endParaRPr lang="ru-RU" sz="1100" b="1" dirty="0">
                      <a:cs typeface="Times New Roman" pitchFamily="18" charset="0"/>
                    </a:endParaRPr>
                  </a:p>
                  <a:p>
                    <a:pPr algn="ctr" eaLnBrk="0" hangingPunct="0">
                      <a:defRPr/>
                    </a:pPr>
                    <a:r>
                      <a:rPr lang="uk-UA" sz="1200" b="1" dirty="0">
                        <a:cs typeface="Times New Roman" pitchFamily="18" charset="0"/>
                      </a:rPr>
                      <a:t>ІІ КАТЕ-ГОРІЇ</a:t>
                    </a:r>
                    <a:endParaRPr lang="ru-RU" b="1" dirty="0"/>
                  </a:p>
                </p:txBody>
              </p:sp>
              <p:sp>
                <p:nvSpPr>
                  <p:cNvPr id="1747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478"/>
                    <a:ext cx="543" cy="863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" name="Group 69"/>
              <p:cNvGrpSpPr>
                <a:grpSpLocks/>
              </p:cNvGrpSpPr>
              <p:nvPr/>
            </p:nvGrpSpPr>
            <p:grpSpPr bwMode="auto">
              <a:xfrm>
                <a:off x="-3" y="3341"/>
                <a:ext cx="567" cy="1438"/>
                <a:chOff x="-3" y="3341"/>
                <a:chExt cx="567" cy="1438"/>
              </a:xfrm>
              <a:grpFill/>
            </p:grpSpPr>
            <p:sp>
              <p:nvSpPr>
                <p:cNvPr id="17478" name="Rectangle 70"/>
                <p:cNvSpPr>
                  <a:spLocks noChangeArrowheads="1"/>
                </p:cNvSpPr>
                <p:nvPr/>
              </p:nvSpPr>
              <p:spPr bwMode="auto">
                <a:xfrm>
                  <a:off x="0" y="3341"/>
                  <a:ext cx="543" cy="143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30" name="Group 71"/>
                <p:cNvGrpSpPr>
                  <a:grpSpLocks/>
                </p:cNvGrpSpPr>
                <p:nvPr/>
              </p:nvGrpSpPr>
              <p:grpSpPr bwMode="auto">
                <a:xfrm>
                  <a:off x="-3" y="3341"/>
                  <a:ext cx="567" cy="1438"/>
                  <a:chOff x="-3" y="3341"/>
                  <a:chExt cx="567" cy="1438"/>
                </a:xfrm>
                <a:grpFill/>
              </p:grpSpPr>
              <p:sp>
                <p:nvSpPr>
                  <p:cNvPr id="17480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-3" y="3341"/>
                    <a:ext cx="567" cy="1438"/>
                  </a:xfrm>
                  <a:prstGeom prst="rect">
                    <a:avLst/>
                  </a:prstGeom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style>
                  <a:lnRef idx="0">
                    <a:scrgbClr r="0" g="0" b="0"/>
                  </a:lnRef>
                  <a:fillRef idx="1002">
                    <a:schemeClr val="lt2"/>
                  </a:fillRef>
                  <a:effectRef idx="0">
                    <a:scrgbClr r="0" g="0" b="0"/>
                  </a:effectRef>
                  <a:fontRef idx="major"/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200" b="1" dirty="0">
                        <a:cs typeface="Times New Roman" pitchFamily="18" charset="0"/>
                      </a:rPr>
                      <a:t>СПЕЦІ-АЛІСТ</a:t>
                    </a:r>
                    <a:endParaRPr lang="ru-RU" sz="1100" b="1" dirty="0">
                      <a:cs typeface="Times New Roman" pitchFamily="18" charset="0"/>
                    </a:endParaRPr>
                  </a:p>
                  <a:p>
                    <a:pPr algn="ctr" eaLnBrk="0" hangingPunct="0">
                      <a:defRPr/>
                    </a:pPr>
                    <a:r>
                      <a:rPr lang="uk-UA" sz="1200" b="1" dirty="0">
                        <a:cs typeface="Times New Roman" pitchFamily="18" charset="0"/>
                      </a:rPr>
                      <a:t>І КАТЕ-ГОРІЇ</a:t>
                    </a:r>
                    <a:endParaRPr lang="ru-RU" b="1" dirty="0"/>
                  </a:p>
                </p:txBody>
              </p:sp>
              <p:sp>
                <p:nvSpPr>
                  <p:cNvPr id="17481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341"/>
                    <a:ext cx="543" cy="1438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" name="Group 74"/>
              <p:cNvGrpSpPr>
                <a:grpSpLocks/>
              </p:cNvGrpSpPr>
              <p:nvPr/>
            </p:nvGrpSpPr>
            <p:grpSpPr bwMode="auto">
              <a:xfrm>
                <a:off x="528" y="3341"/>
                <a:ext cx="815" cy="1438"/>
                <a:chOff x="528" y="3341"/>
                <a:chExt cx="815" cy="1438"/>
              </a:xfrm>
              <a:grpFill/>
            </p:grpSpPr>
            <p:sp>
              <p:nvSpPr>
                <p:cNvPr id="17483" name="Rectangle 75"/>
                <p:cNvSpPr>
                  <a:spLocks noChangeArrowheads="1"/>
                </p:cNvSpPr>
                <p:nvPr/>
              </p:nvSpPr>
              <p:spPr bwMode="auto">
                <a:xfrm>
                  <a:off x="528" y="3341"/>
                  <a:ext cx="815" cy="1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>
                    <a:defRPr/>
                  </a:pPr>
                  <a:endParaRPr lang="uk-UA" sz="1400" dirty="0">
                    <a:cs typeface="Times New Roman" pitchFamily="18" charset="0"/>
                  </a:endParaRPr>
                </a:p>
                <a:p>
                  <a:pPr algn="just"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Створити комплект дидактичного </a:t>
                  </a:r>
                  <a:r>
                    <a:rPr lang="uk-UA" sz="1400" dirty="0" err="1">
                      <a:cs typeface="Times New Roman" pitchFamily="18" charset="0"/>
                    </a:rPr>
                    <a:t>роздаткового</a:t>
                  </a:r>
                  <a:r>
                    <a:rPr lang="uk-UA" sz="1400" dirty="0">
                      <a:cs typeface="Times New Roman" pitchFamily="18" charset="0"/>
                    </a:rPr>
                    <a:t> матеріалу з окремої теми з застосуванням текстового редактора.</a:t>
                  </a:r>
                  <a:endParaRPr lang="ru-RU" sz="1400" dirty="0">
                    <a:cs typeface="Times New Roman" pitchFamily="18" charset="0"/>
                  </a:endParaRPr>
                </a:p>
                <a:p>
                  <a:pPr algn="just" eaLnBrk="0" hangingPunct="0">
                    <a:defRPr/>
                  </a:pPr>
                  <a:endParaRPr lang="ru-RU" sz="1400" dirty="0">
                    <a:cs typeface="+mn-cs"/>
                  </a:endParaRPr>
                </a:p>
              </p:txBody>
            </p:sp>
            <p:sp>
              <p:nvSpPr>
                <p:cNvPr id="17484" name="Rectangle 76"/>
                <p:cNvSpPr>
                  <a:spLocks noChangeArrowheads="1"/>
                </p:cNvSpPr>
                <p:nvPr/>
              </p:nvSpPr>
              <p:spPr bwMode="auto">
                <a:xfrm>
                  <a:off x="543" y="3341"/>
                  <a:ext cx="799" cy="1438"/>
                </a:xfrm>
                <a:prstGeom prst="rect">
                  <a:avLst/>
                </a:prstGeom>
                <a:grp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17474" name="Group 77"/>
              <p:cNvGrpSpPr>
                <a:grpSpLocks/>
              </p:cNvGrpSpPr>
              <p:nvPr/>
            </p:nvGrpSpPr>
            <p:grpSpPr bwMode="auto">
              <a:xfrm>
                <a:off x="2229" y="3341"/>
                <a:ext cx="744" cy="1438"/>
                <a:chOff x="2229" y="3341"/>
                <a:chExt cx="744" cy="1438"/>
              </a:xfrm>
              <a:grpFill/>
            </p:grpSpPr>
            <p:sp>
              <p:nvSpPr>
                <p:cNvPr id="17486" name="Rectangle 78"/>
                <p:cNvSpPr>
                  <a:spLocks noChangeArrowheads="1"/>
                </p:cNvSpPr>
                <p:nvPr/>
              </p:nvSpPr>
              <p:spPr bwMode="auto">
                <a:xfrm>
                  <a:off x="2229" y="3341"/>
                  <a:ext cx="744" cy="143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Тест-анкета "Рівень </a:t>
                  </a:r>
                  <a:endParaRPr lang="uk-UA" sz="1400" dirty="0">
                    <a:latin typeface="Arial" charset="0"/>
                  </a:endParaRPr>
                </a:p>
                <a:p>
                  <a:pPr algn="ctr" eaLnBrk="0" hangingPunct="0"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готовності до застосування технології </a:t>
                  </a:r>
                  <a:r>
                    <a:rPr lang="uk-UA" sz="1400" dirty="0" err="1">
                      <a:cs typeface="Times New Roman" pitchFamily="18" charset="0"/>
                    </a:rPr>
                    <a:t>комп</a:t>
                  </a:r>
                  <a:r>
                    <a:rPr lang="uk-UA" sz="1400" dirty="0" err="1">
                      <a:cs typeface="Times New Roman" pitchFamily="18" charset="0"/>
                      <a:sym typeface="Symbol" pitchFamily="18" charset="2"/>
                    </a:rPr>
                    <a:t></a:t>
                  </a:r>
                  <a:r>
                    <a:rPr lang="uk-UA" sz="1400" dirty="0" err="1">
                      <a:cs typeface="Times New Roman" pitchFamily="18" charset="0"/>
                    </a:rPr>
                    <a:t>ютерного</a:t>
                  </a:r>
                  <a:r>
                    <a:rPr lang="uk-UA" sz="1400" dirty="0">
                      <a:cs typeface="Times New Roman" pitchFamily="18" charset="0"/>
                    </a:rPr>
                    <a:t> </a:t>
                  </a:r>
                  <a:r>
                    <a:rPr lang="uk-UA" sz="1400" dirty="0" err="1">
                      <a:cs typeface="Times New Roman" pitchFamily="18" charset="0"/>
                    </a:rPr>
                    <a:t>навчання”</a:t>
                  </a:r>
                  <a:endParaRPr lang="ru-RU" sz="1400" dirty="0">
                    <a:cs typeface="Times New Roman" pitchFamily="18" charset="0"/>
                    <a:sym typeface="Symbol" pitchFamily="18" charset="2"/>
                  </a:endParaRPr>
                </a:p>
                <a:p>
                  <a:pPr algn="ctr" eaLnBrk="0" hangingPunct="0">
                    <a:defRPr/>
                  </a:pPr>
                  <a:endParaRPr lang="ru-RU" sz="1400" dirty="0">
                    <a:cs typeface="Times New Roman" pitchFamily="18" charset="0"/>
                    <a:sym typeface="Symbol" pitchFamily="18" charset="2"/>
                  </a:endParaRPr>
                </a:p>
              </p:txBody>
            </p:sp>
            <p:sp>
              <p:nvSpPr>
                <p:cNvPr id="17487" name="Rectangle 79"/>
                <p:cNvSpPr>
                  <a:spLocks noChangeArrowheads="1"/>
                </p:cNvSpPr>
                <p:nvPr/>
              </p:nvSpPr>
              <p:spPr bwMode="auto">
                <a:xfrm>
                  <a:off x="2242" y="3341"/>
                  <a:ext cx="710" cy="1438"/>
                </a:xfrm>
                <a:prstGeom prst="rect">
                  <a:avLst/>
                </a:prstGeom>
                <a:grp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17477" name="Group 80"/>
              <p:cNvGrpSpPr>
                <a:grpSpLocks/>
              </p:cNvGrpSpPr>
              <p:nvPr/>
            </p:nvGrpSpPr>
            <p:grpSpPr bwMode="auto">
              <a:xfrm>
                <a:off x="2952" y="3341"/>
                <a:ext cx="710" cy="1438"/>
                <a:chOff x="2952" y="3341"/>
                <a:chExt cx="710" cy="1438"/>
              </a:xfrm>
              <a:grpFill/>
            </p:grpSpPr>
            <p:sp>
              <p:nvSpPr>
                <p:cNvPr id="17489" name="Rectangle 81"/>
                <p:cNvSpPr>
                  <a:spLocks noChangeArrowheads="1"/>
                </p:cNvSpPr>
                <p:nvPr/>
              </p:nvSpPr>
              <p:spPr bwMode="auto">
                <a:xfrm>
                  <a:off x="2995" y="3341"/>
                  <a:ext cx="624" cy="143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Розробка завдання на створення програми тренажерного типу</a:t>
                  </a:r>
                  <a:endParaRPr lang="ru-RU" sz="1400" dirty="0">
                    <a:cs typeface="Times New Roman" pitchFamily="18" charset="0"/>
                  </a:endParaRPr>
                </a:p>
                <a:p>
                  <a:pPr algn="ctr" eaLnBrk="0" hangingPunct="0">
                    <a:defRPr/>
                  </a:pPr>
                  <a:endParaRPr lang="ru-RU" sz="1400" dirty="0">
                    <a:cs typeface="+mn-cs"/>
                  </a:endParaRPr>
                </a:p>
              </p:txBody>
            </p:sp>
            <p:sp>
              <p:nvSpPr>
                <p:cNvPr id="17490" name="Rectangle 82"/>
                <p:cNvSpPr>
                  <a:spLocks noChangeArrowheads="1"/>
                </p:cNvSpPr>
                <p:nvPr/>
              </p:nvSpPr>
              <p:spPr bwMode="auto">
                <a:xfrm>
                  <a:off x="2952" y="3341"/>
                  <a:ext cx="710" cy="1438"/>
                </a:xfrm>
                <a:prstGeom prst="rect">
                  <a:avLst/>
                </a:prstGeom>
                <a:grp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17479" name="Group 83"/>
              <p:cNvGrpSpPr>
                <a:grpSpLocks/>
              </p:cNvGrpSpPr>
              <p:nvPr/>
            </p:nvGrpSpPr>
            <p:grpSpPr bwMode="auto">
              <a:xfrm>
                <a:off x="3662" y="3341"/>
                <a:ext cx="866" cy="1438"/>
                <a:chOff x="3662" y="3341"/>
                <a:chExt cx="866" cy="1438"/>
              </a:xfrm>
              <a:grpFill/>
            </p:grpSpPr>
            <p:sp>
              <p:nvSpPr>
                <p:cNvPr id="17492" name="Rectangle 84"/>
                <p:cNvSpPr>
                  <a:spLocks noChangeArrowheads="1"/>
                </p:cNvSpPr>
                <p:nvPr/>
              </p:nvSpPr>
              <p:spPr bwMode="auto">
                <a:xfrm>
                  <a:off x="3662" y="3341"/>
                  <a:ext cx="866" cy="143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17482" name="Group 85"/>
                <p:cNvGrpSpPr>
                  <a:grpSpLocks/>
                </p:cNvGrpSpPr>
                <p:nvPr/>
              </p:nvGrpSpPr>
              <p:grpSpPr bwMode="auto">
                <a:xfrm>
                  <a:off x="3662" y="3341"/>
                  <a:ext cx="866" cy="1438"/>
                  <a:chOff x="3662" y="3341"/>
                  <a:chExt cx="866" cy="1438"/>
                </a:xfrm>
                <a:grpFill/>
              </p:grpSpPr>
              <p:sp>
                <p:nvSpPr>
                  <p:cNvPr id="17494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3680" y="3341"/>
                    <a:ext cx="780" cy="1438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Функціональна грамотність</a:t>
                    </a:r>
                  </a:p>
                  <a:p>
                    <a:pPr algn="ctr" eaLnBrk="0" hangingPunct="0"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(</a:t>
                    </a:r>
                    <a:r>
                      <a:rPr lang="uk-UA" sz="1400" dirty="0" err="1">
                        <a:cs typeface="Times New Roman" pitchFamily="18" charset="0"/>
                      </a:rPr>
                      <a:t>раціоналіза-торський</a:t>
                    </a:r>
                    <a:r>
                      <a:rPr lang="uk-UA" sz="1400" dirty="0">
                        <a:cs typeface="Times New Roman" pitchFamily="18" charset="0"/>
                      </a:rPr>
                      <a:t> рівень)</a:t>
                    </a:r>
                  </a:p>
                  <a:p>
                    <a:pPr indent="539750" algn="ctr" eaLnBrk="0" hangingPunct="0">
                      <a:defRPr/>
                    </a:pPr>
                    <a:endParaRPr lang="uk-UA" sz="1400" dirty="0">
                      <a:cs typeface="+mn-cs"/>
                    </a:endParaRPr>
                  </a:p>
                </p:txBody>
              </p:sp>
              <p:sp>
                <p:nvSpPr>
                  <p:cNvPr id="17495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3662" y="3341"/>
                    <a:ext cx="866" cy="1438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485" name="Group 88"/>
              <p:cNvGrpSpPr>
                <a:grpSpLocks/>
              </p:cNvGrpSpPr>
              <p:nvPr/>
            </p:nvGrpSpPr>
            <p:grpSpPr bwMode="auto">
              <a:xfrm>
                <a:off x="-3" y="4779"/>
                <a:ext cx="567" cy="1170"/>
                <a:chOff x="-3" y="4779"/>
                <a:chExt cx="567" cy="1170"/>
              </a:xfrm>
              <a:grpFill/>
            </p:grpSpPr>
            <p:sp>
              <p:nvSpPr>
                <p:cNvPr id="17497" name="Rectangle 89"/>
                <p:cNvSpPr>
                  <a:spLocks noChangeArrowheads="1"/>
                </p:cNvSpPr>
                <p:nvPr/>
              </p:nvSpPr>
              <p:spPr bwMode="auto">
                <a:xfrm>
                  <a:off x="0" y="4779"/>
                  <a:ext cx="543" cy="117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17488" name="Group 90"/>
                <p:cNvGrpSpPr>
                  <a:grpSpLocks/>
                </p:cNvGrpSpPr>
                <p:nvPr/>
              </p:nvGrpSpPr>
              <p:grpSpPr bwMode="auto">
                <a:xfrm>
                  <a:off x="-3" y="4779"/>
                  <a:ext cx="567" cy="1170"/>
                  <a:chOff x="-3" y="4779"/>
                  <a:chExt cx="567" cy="1170"/>
                </a:xfrm>
                <a:grpFill/>
              </p:grpSpPr>
              <p:sp>
                <p:nvSpPr>
                  <p:cNvPr id="17499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-3" y="4779"/>
                    <a:ext cx="567" cy="1170"/>
                  </a:xfrm>
                  <a:prstGeom prst="rect">
                    <a:avLst/>
                  </a:prstGeom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style>
                  <a:lnRef idx="0">
                    <a:scrgbClr r="0" g="0" b="0"/>
                  </a:lnRef>
                  <a:fillRef idx="1002">
                    <a:schemeClr val="lt2"/>
                  </a:fillRef>
                  <a:effectRef idx="0">
                    <a:scrgbClr r="0" g="0" b="0"/>
                  </a:effectRef>
                  <a:fontRef idx="major"/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200" b="1" dirty="0">
                        <a:cs typeface="Times New Roman" pitchFamily="18" charset="0"/>
                      </a:rPr>
                      <a:t>СПЕЦІ-АЛІСТ ВИЩОЇ КАТЕ-ГОРІЇ</a:t>
                    </a:r>
                    <a:endParaRPr lang="ru-RU" b="1" dirty="0"/>
                  </a:p>
                </p:txBody>
              </p:sp>
              <p:sp>
                <p:nvSpPr>
                  <p:cNvPr id="17500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779"/>
                    <a:ext cx="543" cy="117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493" name="Group 96"/>
              <p:cNvGrpSpPr>
                <a:grpSpLocks/>
              </p:cNvGrpSpPr>
              <p:nvPr/>
            </p:nvGrpSpPr>
            <p:grpSpPr bwMode="auto">
              <a:xfrm>
                <a:off x="1342" y="4779"/>
                <a:ext cx="900" cy="1170"/>
                <a:chOff x="1342" y="4779"/>
                <a:chExt cx="900" cy="1170"/>
              </a:xfrm>
              <a:grpFill/>
            </p:grpSpPr>
            <p:sp>
              <p:nvSpPr>
                <p:cNvPr id="17505" name="Rectangle 97"/>
                <p:cNvSpPr>
                  <a:spLocks noChangeArrowheads="1"/>
                </p:cNvSpPr>
                <p:nvPr/>
              </p:nvSpPr>
              <p:spPr bwMode="auto">
                <a:xfrm>
                  <a:off x="1343" y="4779"/>
                  <a:ext cx="886" cy="117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tabLst>
                      <a:tab pos="2970213" algn="ctr"/>
                      <a:tab pos="5940425" algn="r"/>
                    </a:tabLst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Розробка методики викладання окремої теми з використанням різних форм </a:t>
                  </a:r>
                  <a:r>
                    <a:rPr lang="uk-UA" sz="1400" dirty="0" err="1">
                      <a:cs typeface="Times New Roman" pitchFamily="18" charset="0"/>
                    </a:rPr>
                    <a:t>НІТ</a:t>
                  </a:r>
                  <a:endParaRPr lang="uk-UA" sz="1400" dirty="0">
                    <a:latin typeface="Arial" charset="0"/>
                  </a:endParaRPr>
                </a:p>
                <a:p>
                  <a:pPr algn="ctr" eaLnBrk="0" hangingPunct="0">
                    <a:tabLst>
                      <a:tab pos="2970213" algn="ctr"/>
                      <a:tab pos="5940425" algn="r"/>
                    </a:tabLst>
                    <a:defRPr/>
                  </a:pPr>
                  <a:r>
                    <a:rPr lang="ru-RU" sz="1400" dirty="0">
                      <a:cs typeface="Times New Roman" pitchFamily="18" charset="0"/>
                    </a:rPr>
                    <a:t> </a:t>
                  </a:r>
                </a:p>
                <a:p>
                  <a:pPr algn="ctr" eaLnBrk="0" hangingPunct="0">
                    <a:tabLst>
                      <a:tab pos="2970213" algn="ctr"/>
                      <a:tab pos="5940425" algn="r"/>
                    </a:tabLst>
                    <a:defRPr/>
                  </a:pPr>
                  <a:endParaRPr lang="ru-RU" sz="1400" dirty="0">
                    <a:cs typeface="+mn-cs"/>
                  </a:endParaRPr>
                </a:p>
              </p:txBody>
            </p:sp>
            <p:sp>
              <p:nvSpPr>
                <p:cNvPr id="17506" name="Rectangle 98"/>
                <p:cNvSpPr>
                  <a:spLocks noChangeArrowheads="1"/>
                </p:cNvSpPr>
                <p:nvPr/>
              </p:nvSpPr>
              <p:spPr bwMode="auto">
                <a:xfrm>
                  <a:off x="1342" y="4779"/>
                  <a:ext cx="900" cy="11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17496" name="Group 99"/>
              <p:cNvGrpSpPr>
                <a:grpSpLocks/>
              </p:cNvGrpSpPr>
              <p:nvPr/>
            </p:nvGrpSpPr>
            <p:grpSpPr bwMode="auto">
              <a:xfrm>
                <a:off x="2242" y="4779"/>
                <a:ext cx="710" cy="1170"/>
                <a:chOff x="2242" y="4779"/>
                <a:chExt cx="710" cy="1170"/>
              </a:xfrm>
              <a:grpFill/>
            </p:grpSpPr>
            <p:sp>
              <p:nvSpPr>
                <p:cNvPr id="17508" name="Rectangle 100"/>
                <p:cNvSpPr>
                  <a:spLocks noChangeArrowheads="1"/>
                </p:cNvSpPr>
                <p:nvPr/>
              </p:nvSpPr>
              <p:spPr bwMode="auto">
                <a:xfrm>
                  <a:off x="2285" y="4779"/>
                  <a:ext cx="624" cy="117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indent="177800" algn="ctr">
                    <a:tabLst>
                      <a:tab pos="2970213" algn="ctr"/>
                      <a:tab pos="5940425" algn="r"/>
                    </a:tabLst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Тест-анкета для автора інноваційного педагогічного досвіду</a:t>
                  </a:r>
                  <a:r>
                    <a:rPr lang="uk-UA" sz="1400" dirty="0">
                      <a:latin typeface="Arial" charset="0"/>
                    </a:rPr>
                    <a:t> </a:t>
                  </a:r>
                </a:p>
                <a:p>
                  <a:pPr indent="177800" algn="ctr" eaLnBrk="0" hangingPunct="0">
                    <a:tabLst>
                      <a:tab pos="2970213" algn="ctr"/>
                      <a:tab pos="5940425" algn="r"/>
                    </a:tabLst>
                    <a:defRPr/>
                  </a:pPr>
                  <a:endParaRPr lang="uk-UA" sz="1400" dirty="0">
                    <a:cs typeface="+mn-cs"/>
                  </a:endParaRPr>
                </a:p>
              </p:txBody>
            </p:sp>
            <p:sp>
              <p:nvSpPr>
                <p:cNvPr id="17509" name="Rectangle 101"/>
                <p:cNvSpPr>
                  <a:spLocks noChangeArrowheads="1"/>
                </p:cNvSpPr>
                <p:nvPr/>
              </p:nvSpPr>
              <p:spPr bwMode="auto">
                <a:xfrm>
                  <a:off x="2242" y="4779"/>
                  <a:ext cx="710" cy="1170"/>
                </a:xfrm>
                <a:prstGeom prst="rect">
                  <a:avLst/>
                </a:prstGeom>
                <a:grp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17498" name="Group 102"/>
              <p:cNvGrpSpPr>
                <a:grpSpLocks/>
              </p:cNvGrpSpPr>
              <p:nvPr/>
            </p:nvGrpSpPr>
            <p:grpSpPr bwMode="auto">
              <a:xfrm>
                <a:off x="2952" y="4779"/>
                <a:ext cx="710" cy="1170"/>
                <a:chOff x="2952" y="4779"/>
                <a:chExt cx="710" cy="1170"/>
              </a:xfrm>
              <a:grpFill/>
            </p:grpSpPr>
            <p:sp>
              <p:nvSpPr>
                <p:cNvPr id="17511" name="Rectangle 103"/>
                <p:cNvSpPr>
                  <a:spLocks noChangeArrowheads="1"/>
                </p:cNvSpPr>
                <p:nvPr/>
              </p:nvSpPr>
              <p:spPr bwMode="auto">
                <a:xfrm>
                  <a:off x="2995" y="4779"/>
                  <a:ext cx="624" cy="117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tabLst>
                      <a:tab pos="2970213" algn="ctr"/>
                      <a:tab pos="5940425" algn="r"/>
                    </a:tabLst>
                    <a:defRPr/>
                  </a:pPr>
                  <a:r>
                    <a:rPr lang="uk-UA" sz="1400" dirty="0">
                      <a:cs typeface="Times New Roman" pitchFamily="18" charset="0"/>
                    </a:rPr>
                    <a:t>Розробка завдання на створення навчальної програми </a:t>
                  </a:r>
                  <a:endParaRPr lang="uk-UA" sz="1400" dirty="0">
                    <a:latin typeface="Arial" charset="0"/>
                  </a:endParaRPr>
                </a:p>
                <a:p>
                  <a:pPr algn="ctr" eaLnBrk="0" hangingPunct="0">
                    <a:tabLst>
                      <a:tab pos="2970213" algn="ctr"/>
                      <a:tab pos="5940425" algn="r"/>
                    </a:tabLst>
                    <a:defRPr/>
                  </a:pPr>
                  <a:endParaRPr lang="uk-UA" sz="1400" dirty="0">
                    <a:cs typeface="+mn-cs"/>
                  </a:endParaRPr>
                </a:p>
              </p:txBody>
            </p:sp>
            <p:sp>
              <p:nvSpPr>
                <p:cNvPr id="17512" name="Rectangle 104"/>
                <p:cNvSpPr>
                  <a:spLocks noChangeArrowheads="1"/>
                </p:cNvSpPr>
                <p:nvPr/>
              </p:nvSpPr>
              <p:spPr bwMode="auto">
                <a:xfrm>
                  <a:off x="2952" y="4779"/>
                  <a:ext cx="710" cy="1170"/>
                </a:xfrm>
                <a:prstGeom prst="rect">
                  <a:avLst/>
                </a:prstGeom>
                <a:grp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17501" name="Group 105"/>
              <p:cNvGrpSpPr>
                <a:grpSpLocks/>
              </p:cNvGrpSpPr>
              <p:nvPr/>
            </p:nvGrpSpPr>
            <p:grpSpPr bwMode="auto">
              <a:xfrm>
                <a:off x="3662" y="4779"/>
                <a:ext cx="866" cy="1170"/>
                <a:chOff x="3662" y="4779"/>
                <a:chExt cx="866" cy="1170"/>
              </a:xfrm>
              <a:grpFill/>
            </p:grpSpPr>
            <p:sp>
              <p:nvSpPr>
                <p:cNvPr id="17514" name="Rectangle 106"/>
                <p:cNvSpPr>
                  <a:spLocks noChangeArrowheads="1"/>
                </p:cNvSpPr>
                <p:nvPr/>
              </p:nvSpPr>
              <p:spPr bwMode="auto">
                <a:xfrm>
                  <a:off x="3662" y="4779"/>
                  <a:ext cx="866" cy="117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grpSp>
              <p:nvGrpSpPr>
                <p:cNvPr id="17504" name="Group 107"/>
                <p:cNvGrpSpPr>
                  <a:grpSpLocks/>
                </p:cNvGrpSpPr>
                <p:nvPr/>
              </p:nvGrpSpPr>
              <p:grpSpPr bwMode="auto">
                <a:xfrm>
                  <a:off x="3662" y="4779"/>
                  <a:ext cx="866" cy="1170"/>
                  <a:chOff x="3662" y="4779"/>
                  <a:chExt cx="866" cy="1170"/>
                </a:xfrm>
                <a:grpFill/>
              </p:grpSpPr>
              <p:sp>
                <p:nvSpPr>
                  <p:cNvPr id="17516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3680" y="4779"/>
                    <a:ext cx="780" cy="1170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uk-UA" sz="1400" dirty="0">
                        <a:cs typeface="Times New Roman" pitchFamily="18" charset="0"/>
                      </a:rPr>
                      <a:t>Системна грамотність (творчий рівень)</a:t>
                    </a:r>
                  </a:p>
                  <a:p>
                    <a:pPr algn="ctr" eaLnBrk="0" hangingPunct="0">
                      <a:defRPr/>
                    </a:pPr>
                    <a:endParaRPr lang="uk-UA" sz="1400" dirty="0">
                      <a:cs typeface="+mn-cs"/>
                    </a:endParaRPr>
                  </a:p>
                </p:txBody>
              </p:sp>
              <p:sp>
                <p:nvSpPr>
                  <p:cNvPr id="17517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3662" y="4779"/>
                    <a:ext cx="866" cy="1170"/>
                  </a:xfrm>
                  <a:prstGeom prst="rect">
                    <a:avLst/>
                  </a:prstGeom>
                  <a:grp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7518" name="Rectangle 110"/>
            <p:cNvSpPr>
              <a:spLocks noChangeArrowheads="1"/>
            </p:cNvSpPr>
            <p:nvPr/>
          </p:nvSpPr>
          <p:spPr bwMode="auto">
            <a:xfrm>
              <a:off x="-3" y="-3"/>
              <a:ext cx="4534" cy="5955"/>
            </a:xfrm>
            <a:prstGeom prst="rect">
              <a:avLst/>
            </a:prstGeom>
            <a:grp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2641</TotalTime>
  <Words>1411</Words>
  <Application>Microsoft Office PowerPoint</Application>
  <PresentationFormat>Екран (4:3)</PresentationFormat>
  <Paragraphs>259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Вбудовані сервери OLE</vt:lpstr>
      </vt:variant>
      <vt:variant>
        <vt:i4>3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Официальная</vt:lpstr>
      <vt:lpstr>Оформление по умолчанию</vt:lpstr>
      <vt:lpstr>Clip</vt:lpstr>
      <vt:lpstr>Диаграмма</vt:lpstr>
      <vt:lpstr>Worksheet</vt:lpstr>
      <vt:lpstr>Презентація PowerPoint</vt:lpstr>
      <vt:lpstr>Презентація PowerPoint</vt:lpstr>
      <vt:lpstr>Презентація PowerPoint</vt:lpstr>
      <vt:lpstr>Дослідження професійної майстерності педагога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ліцей НІТ 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Сергій Терно</cp:lastModifiedBy>
  <cp:revision>193</cp:revision>
  <dcterms:created xsi:type="dcterms:W3CDTF">2001-11-15T12:19:47Z</dcterms:created>
  <dcterms:modified xsi:type="dcterms:W3CDTF">2014-09-21T19:55:14Z</dcterms:modified>
</cp:coreProperties>
</file>