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9" r:id="rId3"/>
    <p:sldId id="258" r:id="rId4"/>
    <p:sldId id="271" r:id="rId5"/>
    <p:sldId id="272" r:id="rId6"/>
    <p:sldId id="256" r:id="rId7"/>
    <p:sldId id="268" r:id="rId8"/>
    <p:sldId id="259" r:id="rId9"/>
    <p:sldId id="273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524" autoAdjust="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</a:t>
            </a:r>
            <a:r>
              <a:rPr lang="uk-UA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системі політичної науки та практики.</a:t>
            </a:r>
          </a:p>
          <a:p>
            <a:pPr algn="ctr"/>
            <a:endParaRPr lang="en-US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 функції </a:t>
            </a:r>
            <a:r>
              <a:rPr lang="uk-UA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спічрайтингу</a:t>
            </a:r>
            <a:r>
              <a:rPr lang="uk-UA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</a:t>
            </a:r>
            <a:r>
              <a:rPr lang="uk-UA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uk-UA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спічрайтингу</a:t>
            </a:r>
            <a:r>
              <a:rPr lang="uk-UA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 </a:t>
            </a:r>
            <a:r>
              <a:rPr lang="uk-UA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</a:t>
            </a:r>
            <a:r>
              <a:rPr lang="uk-UA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D:\НД 2020\ДИСТАНЦІЙНЕ МУДЛОВОДСТВО\КУРСИ 2020\СПІЧРАЙТИНГ  2021\жанри красномовст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1376"/>
            <a:ext cx="799288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1649" y="395351"/>
            <a:ext cx="4951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Політичний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69" y="908720"/>
            <a:ext cx="7091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 функції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спічрайтингу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388" y="1493495"/>
            <a:ext cx="845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Speechwriting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дослівному перекладі  з англійської мови означає «написання промови».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3063155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 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усних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аудиторією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182" y="5301208"/>
            <a:ext cx="76721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Головне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привернення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слухачів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8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69" y="908720"/>
            <a:ext cx="7091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 функції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спічрайтингу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Результат пошуку зображень за запитом давня гре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0159" y="2036245"/>
            <a:ext cx="4209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Ораторське мистецтво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2996952"/>
            <a:ext cx="1811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Риторика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6055" y="4149080"/>
            <a:ext cx="2861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Красномовство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3674" y="5229200"/>
            <a:ext cx="2371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Копірайтинг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3217" y="1434820"/>
            <a:ext cx="4449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Спічрайтингова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НД 2020\ДИСТАНЦІЙНЕ МУДЛОВОДСТВО\КУРСИ 2020\СПІЧРАЙТИНГ  2021\ритор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098" y="2036245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Д 2020\ДИСТАНЦІЙНЕ МУДЛОВОДСТВО\КУРСИ 2020\СПІЧРАЙТИНГ  2021\оратоське мит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76" y="4184802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НД 2020\ДИСТАНЦІЙНЕ МУДЛОВОДСТВО\КУРСИ 2020\СПІЧРАЙТИНГ  2021\Аристотель риторика політи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4" y="2654959"/>
            <a:ext cx="23336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69" y="908720"/>
            <a:ext cx="7091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 функції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спічрайтингу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Результат пошуку зображень за запитом давня гре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D:\НД 2020\ДИСТАНЦІЙНЕ МУДЛОВОДСТВО\КУРСИ 2020\СПІЧРАЙТИНГ  2021\мета спічрайтинг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93495"/>
            <a:ext cx="8576121" cy="503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6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69" y="908720"/>
            <a:ext cx="7091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та функції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спічрайтингу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Результат пошуку зображень за запитом давня гре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D:\НД 2020\ДИСТАНЦІЙНЕ МУДЛОВОДСТВО\КУРСИ 2020\СПІЧРАЙТИНГ  2021\алгоритм написання промов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2" y="1486211"/>
            <a:ext cx="7398568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3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548680"/>
            <a:ext cx="5799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Етапи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спічрайтингу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34785" y="1163626"/>
            <a:ext cx="62646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Першими відомими спічрайтерами  вважаються, два винахідливих афінянина,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Коракс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Тісій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жили в 5 ст. до н. е.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736" y="3331056"/>
            <a:ext cx="6030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Незабаром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соффіти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вчити свої навички - мистецтво риторики - громадських діячів і створили підґрунтя для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вчень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Сократа, Платони і Аристотеля, які зробили великий внесок у розвиток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спічрайтингу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НД 2020\ДИСТАНЦІЙНЕ МУДЛОВОДСТВО\КУРСИ 2020\СПІЧРАЙТИНГ  2021\аристотель - плат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35" y="4293096"/>
            <a:ext cx="3052210" cy="20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НД 2020\ДИСТАНЦІЙНЕ МУДЛОВОДСТВО\КУРСИ 2020\СПІЧРАЙТИНГ  2021\давня грец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871"/>
            <a:ext cx="2915816" cy="19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6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548680"/>
            <a:ext cx="5799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Етапи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спічрайтингу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92" y="1173984"/>
            <a:ext cx="506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Античність – мистецтво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3385376"/>
            <a:ext cx="4810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 - ремесло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20642"/>
            <a:ext cx="501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Сучасність – технологія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Результат пошуку зображень за запитом давня грец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D:\НД 2020\ДИСТАНЦІЙНЕ МУДЛОВОДСТВО\КУРСИ 2020\СПІЧРАЙТИНГ  2021\оратор сьогодення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05" y="4031638"/>
            <a:ext cx="1512169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Д 2020\ДИСТАНЦІЙНЕ МУДЛОВОДСТВО\КУРСИ 2020\СПІЧРАЙТИНГ  2021\давня грец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47" y="1003441"/>
            <a:ext cx="30099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НД 2020\ДИСТАНЦІЙНЕ МУДЛОВОДСТВО\КУРСИ 2020\СПІЧРАЙТИНГ  2021\мартин лютн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20315"/>
            <a:ext cx="2904257" cy="188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НД 2020\ДИСТАНЦІЙНЕ МУДЛОВОДСТВО\КУРСИ 2020\СПІЧРАЙТИНГ  2021\маккиавел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34" y="2764428"/>
            <a:ext cx="1219447" cy="191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НД 2020\ДИСТАНЦІЙНЕ МУДЛОВОДСТВО\КУРСИ 2020\СПІЧРАЙТИНГ  2021\Уинстон Черчилль, как орато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38" y="5085184"/>
            <a:ext cx="2474532" cy="135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НД 2020\ДИСТАНЦІЙНЕ МУДЛОВОДСТВО\КУРСИ 2020\СПІЧРАЙТИНГ  2021\Портретная статуя мужчины, т.н. оратор (Авл Метелл). Около 100 г. до н.э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75" y="1437788"/>
            <a:ext cx="1035863" cy="18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5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1649" y="367642"/>
            <a:ext cx="4951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Політичний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96752"/>
            <a:ext cx="9036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один із головних напрямків у сучасній системі </a:t>
            </a:r>
            <a:r>
              <a:rPr lang="uk-UA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спічрайтингової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діяльності.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мета політичного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спічрайтингу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максимально донести думки промовця-політика до електорату. Важливо те, що промова політика повинна запам'ятатися і залишити гарне враження на слухачів. Оскільки люди в основному зайняті своїми роздумами, мова ззовні сприймається як фоновий шум. Тому привернення уваги слухачів до слів політика є першочерговим завданням спічрайтера.</a:t>
            </a:r>
            <a:endParaRPr lang="uk-UA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1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1649" y="367642"/>
            <a:ext cx="4951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Політичний </a:t>
            </a:r>
            <a:r>
              <a:rPr lang="uk-UA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спічрайтинг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D:\НД 2020\ДИСТАНЦІЙНЕ МУДЛОВОДСТВО\КУРСИ 2020\СПІЧРАЙТИНГ  2021\види пром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0372"/>
            <a:ext cx="8136904" cy="524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303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350</TotalTime>
  <Words>241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33</cp:revision>
  <dcterms:created xsi:type="dcterms:W3CDTF">2020-01-28T20:23:37Z</dcterms:created>
  <dcterms:modified xsi:type="dcterms:W3CDTF">2021-02-07T17:34:36Z</dcterms:modified>
</cp:coreProperties>
</file>