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1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FFC9A8-F811-4AC8-A01E-C330918C5427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87F260-7E8B-43E3-AF9A-BEFD5D4E0FA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Теорія і технології оздоровчо-рекреаційної рухової активності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Презентація курсу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435161"/>
            <a:ext cx="3561608" cy="24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72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r>
              <a:rPr lang="uk-UA" dirty="0"/>
              <a:t>ознайомлення студентів з формами, засобами та методами фізичної рекреації, з сучасними оздоровчо-рекреаційними технологіями та методиками їх застосування; опанування студентами практичних вмінь та навичок необхідних для організації та проведення оздоровчо-рекреаційних занять з різними верствами населення.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9" t="7868" r="28743"/>
          <a:stretch/>
        </p:blipFill>
        <p:spPr>
          <a:xfrm>
            <a:off x="5796136" y="4354413"/>
            <a:ext cx="3203808" cy="247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79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ознайомлення студентів з сучасними технологіями організованої рухової активності різних груп населення під час дозвілля за для відновлення працездатності, збереження здоров’я та покращання якості життя;</a:t>
            </a:r>
            <a:endParaRPr lang="ru-RU" dirty="0"/>
          </a:p>
          <a:p>
            <a:pPr lvl="0"/>
            <a:r>
              <a:rPr lang="uk-UA" dirty="0"/>
              <a:t>ознайомлення студентів з особливостями проведення оцінки рухової активності;</a:t>
            </a:r>
            <a:endParaRPr lang="ru-RU" dirty="0"/>
          </a:p>
          <a:p>
            <a:pPr lvl="0"/>
            <a:r>
              <a:rPr lang="uk-UA" dirty="0"/>
              <a:t>практичне і теоретичне опанування студентами знаннями та вміннями, професійно-педагогічними навичками, необхідними для самостійної організаторської діяльності в сфері фітнесу та рекреації;</a:t>
            </a:r>
            <a:endParaRPr lang="ru-RU" dirty="0"/>
          </a:p>
          <a:p>
            <a:r>
              <a:rPr lang="uk-UA" dirty="0"/>
              <a:t>забезпечення поглибленої теоретичної та практичної підготовки студентів щодо питань організації оздоровчо-рекреаційної рухової активності різних верств населення з метою відновлення працездатності, збереження здоров’я та подовження активного довголіття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93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Тематика лекційних занять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7444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621394"/>
              </p:ext>
            </p:extLst>
          </p:nvPr>
        </p:nvGraphicFramePr>
        <p:xfrm>
          <a:off x="506289" y="1916833"/>
          <a:ext cx="7256586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381936" imgH="2225824" progId="Word.Document.12">
                  <p:embed/>
                </p:oleObj>
              </mc:Choice>
              <mc:Fallback>
                <p:oleObj name="Документ" r:id="rId3" imgW="6381936" imgH="22258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289" y="1916833"/>
                        <a:ext cx="7256586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09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Тематика практичних занять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33120"/>
              </p:ext>
            </p:extLst>
          </p:nvPr>
        </p:nvGraphicFramePr>
        <p:xfrm>
          <a:off x="107504" y="1268760"/>
          <a:ext cx="870440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6381936" imgH="2269814" progId="Word.Document.12">
                  <p:embed/>
                </p:oleObj>
              </mc:Choice>
              <mc:Fallback>
                <p:oleObj name="Документ" r:id="rId3" imgW="6381936" imgH="2269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268760"/>
                        <a:ext cx="8704408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88024" y="4221088"/>
            <a:ext cx="4211803" cy="2527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020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141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Апекс</vt:lpstr>
      <vt:lpstr>Microsoft Word Document</vt:lpstr>
      <vt:lpstr>Теорія і технології оздоровчо-рекреаційної рухової активності</vt:lpstr>
      <vt:lpstr>Мета курсу</vt:lpstr>
      <vt:lpstr>Завдання курсу</vt:lpstr>
      <vt:lpstr>Тематика лекційних занять</vt:lpstr>
      <vt:lpstr>Тематика практичних занять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і технології оздоровчо-рекреаційної рухової активності</dc:title>
  <dc:creator>RePack by Diakov</dc:creator>
  <cp:lastModifiedBy>RePack by Diakov</cp:lastModifiedBy>
  <cp:revision>2</cp:revision>
  <dcterms:created xsi:type="dcterms:W3CDTF">2024-11-10T08:41:33Z</dcterms:created>
  <dcterms:modified xsi:type="dcterms:W3CDTF">2024-11-10T08:59:37Z</dcterms:modified>
</cp:coreProperties>
</file>