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3EFD-F67D-3F16-3215-45B20575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A7C835F-203A-1010-EFBB-FB4F269E0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2A1CC3-944F-CD6D-6F7E-97BCDC0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0ABF5-3656-6A81-66A1-6DE30A8C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756563-5EF8-A5AA-EBB0-B407C0A1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864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C2F8-B938-6F32-56DB-CFC80599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AA53D4-B591-E275-ED85-392D15028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7186A9-3784-E38A-409D-9549C910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8A8A70-F6B1-E5F6-9ED8-91D9F568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348BBD-41E6-68D0-1DDD-928789C8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088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3AC7BA8-2FF2-5ADF-119A-EF933D24E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F94856F-9FBA-26A0-5634-9E02AF5F4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1C059-4BB8-9A54-123A-A54AF7FC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927D79-4F5C-2EA3-A7C6-2B2934D8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687D3C-D9BE-BA50-1F2D-2C000309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50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B4E35-CA50-2A6D-C481-FBECC8D7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3540E4-4243-E6EC-8A89-7450D825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D9D9EB-6CCD-622A-B3AE-1A0BBEFC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6C1A7F-60E8-9513-57EE-C83138E3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ABDDA5-9274-FA79-9D1C-590D01FD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46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95E6A-D100-A059-7413-64A8940E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ECB089-71EA-A1C4-3FB5-59E84ABCF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CF6594-1D8A-60A1-2461-C29C9F0F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67371E-8F36-6B7E-EDE1-7992ABD4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6565BB-E09A-0DD1-14AF-660F6FAD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78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33C70-FF4F-D2D8-E884-5138A962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A99EEA-1477-BA14-81DD-C70ECDD14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8397AF-C71B-B9DE-6E8C-4571E1054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680F-CE55-9DC7-2C0A-FCCF424A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758E9-85F3-77EB-7B66-D85B51AF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EA53C2-1B13-F2FA-6D59-08D240F1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198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3FE8C-A1D9-75E0-1627-4ECF2A7A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D5E4F7-07BB-845B-C177-75FC5A981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1E955E1-96AC-4849-AEE7-EB625FD8E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BE7DBB-7B38-F209-B253-AEEE9C38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D8C87E7-9154-2C98-A802-EB06F62C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C67226-A27B-F770-CB06-7992150A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84CAA27-D9B8-D469-CE83-6D641691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E3A2E9-6C9A-F22A-2B3F-DA46D7C2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51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61790-05E4-9095-4C00-2F74C432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486BA55-AAF0-1287-5ED3-3A9977B7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CBF4A15-3D38-9736-1D84-A6AB8EC1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33C887B-24A4-8073-B2E3-7DA8FD3D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73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7A8323A-F348-1A4F-3AD8-F17F1E0B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D3053-0A60-47A7-0799-72D6CBA5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E426584-28BA-F738-5EB9-0721A2C3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672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D1EFC-D830-F347-E642-CB6B595A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D1429C-FF6B-D628-147B-93D54DD8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500C7C-D493-0F2E-6AF6-F1BD9FBA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3C655E3-190E-0EB9-301D-5C48EB7B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CABBA-7EAB-FC42-2913-FBC0533D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088946-1A9E-A37D-4556-38563706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4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AE52F-1C6A-8700-5FEB-D1508776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B4C1999-C904-3DED-C07F-F776DAAAA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E7380F-EA4D-DFEC-034B-23480D1F2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A780CF-D068-6FA9-9CB3-E9311D9A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AA937F-DD82-CB06-8535-6A9E948A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57A2A0-6724-3C5D-AAFE-D91D478B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11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FC29FD9-169C-12E6-243D-69EE591A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A73BD5-E70D-5625-F531-6AF564E1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121B69-6D92-6A18-D6A0-46408D14C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7EC-0A45-4146-B921-988AB4133B66}" type="datetimeFigureOut">
              <a:rPr lang="ru-UA" smtClean="0"/>
              <a:t>11.09.2025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F3B90-E464-F4A5-3E7F-346B7A1BB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D9919-A844-440B-98F4-5E521D05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D023-3293-42CF-9D4F-8E32EA6003A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EDF391-8D2C-06C2-4DAC-C1A9E718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82" y="669022"/>
            <a:ext cx="5139373" cy="36396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4F273-8CF7-DAFA-CEC4-510D5F60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1490" y="-536896"/>
            <a:ext cx="7810009" cy="67113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E7A96B-E292-9EC1-7050-5DB999A8E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720" y="462549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ЛЕКЦІЯ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МАТЕРІАЛИ МІКРО- Й НАНОЕЛЕКТРОНІКИ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6907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C58CE9-EA49-AF44-4058-0AD78DCC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71" y="286879"/>
            <a:ext cx="10278747" cy="1871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B2A61-7FBC-3813-F0C9-737293B43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15" y="2458716"/>
            <a:ext cx="10455546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352D4-54AF-50F4-DDE7-3A96AB38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9" y="633320"/>
            <a:ext cx="10498222" cy="24203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FACF4-CFFF-5FA5-C9E2-96544D47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89" y="3053642"/>
            <a:ext cx="7230483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53C0C3-B9A9-7178-9264-B46ECAA6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3" y="459188"/>
            <a:ext cx="10662828" cy="37920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4BAEE-6061-68CC-0512-D749CF8E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9" y="4456207"/>
            <a:ext cx="107969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FAD05F-13F9-D05C-12C9-C734A039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4" y="507940"/>
            <a:ext cx="10114141" cy="15972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EE1FB-DFA1-1D46-3878-C419EAFD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0" y="2185739"/>
            <a:ext cx="10309230" cy="1597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138795-54F6-ECF1-79D6-36C797FB2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0" y="4300319"/>
            <a:ext cx="1047383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0B4660-1623-887D-00B9-64B43C12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2" y="250474"/>
            <a:ext cx="11388315" cy="2414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43D5D-3010-6384-4DF9-2A6BCBD0B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59" y="2802665"/>
            <a:ext cx="11418798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95066D-3314-95EF-BCE4-610A6730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566680"/>
            <a:ext cx="10821338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1FE835-8E97-8866-3DA1-0012E5A6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2" y="727565"/>
            <a:ext cx="7401185" cy="15607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3937B-3E23-1657-8994-753F4272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01" y="2457083"/>
            <a:ext cx="9156986" cy="11888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EB3F2-8F90-1D2E-E5C7-1C70449D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911" y="4099560"/>
            <a:ext cx="1670449" cy="2584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82677-B182-BB9F-7BA1-DA0E1B97D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76" y="4867722"/>
            <a:ext cx="339576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08D5E6-AD97-D38F-08CA-05DC0425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" y="874554"/>
            <a:ext cx="9906859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55D6AC-D689-8AB5-C8C0-BE71CCCD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95" y="644911"/>
            <a:ext cx="6096528" cy="7864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B90D5C-C2E8-9D67-D751-CC5330C4E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97" y="1884587"/>
            <a:ext cx="6096528" cy="41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697F9F-0932-B543-0B61-5F7CDDEA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5" y="1042209"/>
            <a:ext cx="10169009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584C24-C5EB-E0C0-791B-4C46C7EE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6" y="719093"/>
            <a:ext cx="10278747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6BE096-89E4-E07F-B40F-F07D22D4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2" y="740431"/>
            <a:ext cx="10473836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EBDC34-9E2A-C09E-2AD0-F740DAFB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1" y="874554"/>
            <a:ext cx="10998137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ADDEF-DE71-C65D-39E1-BCA3C0A2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8" y="719093"/>
            <a:ext cx="10601863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8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950F3B-D9DA-00CC-1751-AAF32520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264902"/>
            <a:ext cx="11351736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C779A3-E09C-684C-9496-FC9F768C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0" y="1023919"/>
            <a:ext cx="1106519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A1595E-13B5-F1FB-58E5-F8664A70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8" y="112488"/>
            <a:ext cx="11302964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2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Широкий екран</PresentationFormat>
  <Paragraphs>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Зоя Ніконова</dc:creator>
  <cp:lastModifiedBy>Зоя Ніконова</cp:lastModifiedBy>
  <cp:revision>18</cp:revision>
  <dcterms:created xsi:type="dcterms:W3CDTF">2025-09-11T16:14:43Z</dcterms:created>
  <dcterms:modified xsi:type="dcterms:W3CDTF">2025-09-11T16:35:07Z</dcterms:modified>
</cp:coreProperties>
</file>