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CBC6D-CB7D-4DDE-9413-D9221E0498C0}"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ru-RU"/>
        </a:p>
      </dgm:t>
    </dgm:pt>
    <dgm:pt modelId="{39EA2E27-D3BE-49C0-A526-670946E6DDDD}">
      <dgm:prSet phldrT="[Текст]"/>
      <dgm:spPr/>
      <dgm:t>
        <a:bodyPr/>
        <a:lstStyle/>
        <a:p>
          <a:r>
            <a:rPr lang="uk-UA" dirty="0" smtClean="0"/>
            <a:t>1</a:t>
          </a:r>
          <a:endParaRPr lang="ru-RU" dirty="0"/>
        </a:p>
      </dgm:t>
    </dgm:pt>
    <dgm:pt modelId="{8ECFF5A6-9C80-42A7-A68C-E88BCFD9CFBE}" type="parTrans" cxnId="{096EC00C-A9DC-442C-BBC9-C8DF5A4D5BCC}">
      <dgm:prSet/>
      <dgm:spPr/>
      <dgm:t>
        <a:bodyPr/>
        <a:lstStyle/>
        <a:p>
          <a:endParaRPr lang="ru-RU"/>
        </a:p>
      </dgm:t>
    </dgm:pt>
    <dgm:pt modelId="{5F79374A-0E28-4D8E-B415-C79ECB91326F}" type="sibTrans" cxnId="{096EC00C-A9DC-442C-BBC9-C8DF5A4D5BCC}">
      <dgm:prSet/>
      <dgm:spPr/>
      <dgm:t>
        <a:bodyPr/>
        <a:lstStyle/>
        <a:p>
          <a:endParaRPr lang="ru-RU"/>
        </a:p>
      </dgm:t>
    </dgm:pt>
    <dgm:pt modelId="{50DA88F7-8219-4C66-AF2C-F67603B3BC59}">
      <dgm:prSet phldrT="[Текст]" custT="1"/>
      <dgm:spPr/>
      <dgm:t>
        <a:bodyPr/>
        <a:lstStyle/>
        <a:p>
          <a:r>
            <a:rPr lang="uk-UA" sz="4000" b="1" dirty="0" smtClean="0">
              <a:solidFill>
                <a:srgbClr val="C00000"/>
              </a:solidFill>
              <a:latin typeface="Constantia" pitchFamily="18" charset="0"/>
            </a:rPr>
            <a:t>Збирання</a:t>
          </a:r>
          <a:endParaRPr lang="ru-RU" sz="4000" b="1" dirty="0">
            <a:solidFill>
              <a:srgbClr val="C00000"/>
            </a:solidFill>
            <a:latin typeface="Constantia" pitchFamily="18" charset="0"/>
          </a:endParaRPr>
        </a:p>
      </dgm:t>
    </dgm:pt>
    <dgm:pt modelId="{E10DE168-2135-4AFE-8E8F-45711E0C68AE}" type="parTrans" cxnId="{49C8AE6A-21CB-42A5-9BBF-91D3A10D20C1}">
      <dgm:prSet/>
      <dgm:spPr/>
      <dgm:t>
        <a:bodyPr/>
        <a:lstStyle/>
        <a:p>
          <a:endParaRPr lang="ru-RU"/>
        </a:p>
      </dgm:t>
    </dgm:pt>
    <dgm:pt modelId="{B6669874-4178-4C24-9E2D-C86B4443ACA4}" type="sibTrans" cxnId="{49C8AE6A-21CB-42A5-9BBF-91D3A10D20C1}">
      <dgm:prSet/>
      <dgm:spPr/>
      <dgm:t>
        <a:bodyPr/>
        <a:lstStyle/>
        <a:p>
          <a:endParaRPr lang="ru-RU"/>
        </a:p>
      </dgm:t>
    </dgm:pt>
    <dgm:pt modelId="{26FBAC5D-993D-4FA9-9779-0164DE6CE5AF}">
      <dgm:prSet phldrT="[Текст]" custT="1"/>
      <dgm:spPr/>
      <dgm:t>
        <a:bodyPr/>
        <a:lstStyle/>
        <a:p>
          <a:r>
            <a:rPr lang="uk-UA" sz="2000" dirty="0" smtClean="0">
              <a:latin typeface="Constantia" pitchFamily="18" charset="0"/>
            </a:rPr>
            <a:t>2</a:t>
          </a:r>
          <a:endParaRPr lang="ru-RU" sz="2000" dirty="0">
            <a:latin typeface="Constantia" pitchFamily="18" charset="0"/>
          </a:endParaRPr>
        </a:p>
      </dgm:t>
    </dgm:pt>
    <dgm:pt modelId="{48638AC4-1626-4F74-9CDA-3B1D532EC5CA}" type="parTrans" cxnId="{8C67B791-9D37-43C9-90B1-988E947DB96A}">
      <dgm:prSet/>
      <dgm:spPr/>
      <dgm:t>
        <a:bodyPr/>
        <a:lstStyle/>
        <a:p>
          <a:endParaRPr lang="ru-RU"/>
        </a:p>
      </dgm:t>
    </dgm:pt>
    <dgm:pt modelId="{B10B276C-BCC9-474E-99E4-5B637DB3158E}" type="sibTrans" cxnId="{8C67B791-9D37-43C9-90B1-988E947DB96A}">
      <dgm:prSet/>
      <dgm:spPr/>
      <dgm:t>
        <a:bodyPr/>
        <a:lstStyle/>
        <a:p>
          <a:endParaRPr lang="ru-RU"/>
        </a:p>
      </dgm:t>
    </dgm:pt>
    <dgm:pt modelId="{67B81E59-E6AB-4E6A-B328-AE9F97DAFB2E}">
      <dgm:prSet phldrT="[Текст]" custT="1"/>
      <dgm:spPr/>
      <dgm:t>
        <a:bodyPr/>
        <a:lstStyle/>
        <a:p>
          <a:r>
            <a:rPr lang="uk-UA" sz="4000" b="1" dirty="0" smtClean="0">
              <a:solidFill>
                <a:srgbClr val="7030A0"/>
              </a:solidFill>
              <a:latin typeface="Constantia" pitchFamily="18" charset="0"/>
            </a:rPr>
            <a:t>Перевірка</a:t>
          </a:r>
          <a:endParaRPr lang="ru-RU" sz="4000" b="1" dirty="0">
            <a:solidFill>
              <a:srgbClr val="7030A0"/>
            </a:solidFill>
            <a:latin typeface="Constantia" pitchFamily="18" charset="0"/>
          </a:endParaRPr>
        </a:p>
      </dgm:t>
    </dgm:pt>
    <dgm:pt modelId="{55521994-36C5-4E67-B09F-4F88F3B6D6F5}" type="parTrans" cxnId="{0A344186-D684-446B-B9EA-83127FAE2BDC}">
      <dgm:prSet/>
      <dgm:spPr/>
      <dgm:t>
        <a:bodyPr/>
        <a:lstStyle/>
        <a:p>
          <a:endParaRPr lang="ru-RU"/>
        </a:p>
      </dgm:t>
    </dgm:pt>
    <dgm:pt modelId="{F9D8766E-8D77-4BA4-A592-BB350DEC5AAA}" type="sibTrans" cxnId="{0A344186-D684-446B-B9EA-83127FAE2BDC}">
      <dgm:prSet/>
      <dgm:spPr/>
      <dgm:t>
        <a:bodyPr/>
        <a:lstStyle/>
        <a:p>
          <a:endParaRPr lang="ru-RU"/>
        </a:p>
      </dgm:t>
    </dgm:pt>
    <dgm:pt modelId="{28293E62-9C5A-43A0-9C7D-8A9E5CAAE556}">
      <dgm:prSet phldrT="[Текст]" custT="1"/>
      <dgm:spPr/>
      <dgm:t>
        <a:bodyPr/>
        <a:lstStyle/>
        <a:p>
          <a:r>
            <a:rPr lang="uk-UA" sz="2000" dirty="0" smtClean="0">
              <a:latin typeface="Constantia" pitchFamily="18" charset="0"/>
            </a:rPr>
            <a:t>3</a:t>
          </a:r>
          <a:endParaRPr lang="ru-RU" sz="2000" dirty="0">
            <a:latin typeface="Constantia" pitchFamily="18" charset="0"/>
          </a:endParaRPr>
        </a:p>
      </dgm:t>
    </dgm:pt>
    <dgm:pt modelId="{15355EE4-ADB9-4D21-AE8F-D09F7F914190}" type="parTrans" cxnId="{D3365C92-8869-4556-9A16-71FDDD6BCC1B}">
      <dgm:prSet/>
      <dgm:spPr/>
      <dgm:t>
        <a:bodyPr/>
        <a:lstStyle/>
        <a:p>
          <a:endParaRPr lang="ru-RU"/>
        </a:p>
      </dgm:t>
    </dgm:pt>
    <dgm:pt modelId="{F29043B4-495A-4620-BC07-59977DB7C903}" type="sibTrans" cxnId="{D3365C92-8869-4556-9A16-71FDDD6BCC1B}">
      <dgm:prSet/>
      <dgm:spPr/>
      <dgm:t>
        <a:bodyPr/>
        <a:lstStyle/>
        <a:p>
          <a:endParaRPr lang="ru-RU"/>
        </a:p>
      </dgm:t>
    </dgm:pt>
    <dgm:pt modelId="{D2D1607D-2F01-453A-9B17-65D9C90BD2E3}">
      <dgm:prSet phldrT="[Текст]" custT="1"/>
      <dgm:spPr/>
      <dgm:t>
        <a:bodyPr/>
        <a:lstStyle/>
        <a:p>
          <a:r>
            <a:rPr lang="uk-UA" sz="4000" b="1" dirty="0" smtClean="0">
              <a:solidFill>
                <a:srgbClr val="CC0066"/>
              </a:solidFill>
              <a:latin typeface="Constantia" pitchFamily="18" charset="0"/>
            </a:rPr>
            <a:t>Оцінка</a:t>
          </a:r>
          <a:endParaRPr lang="ru-RU" sz="4000" b="1" dirty="0">
            <a:solidFill>
              <a:srgbClr val="CC0066"/>
            </a:solidFill>
            <a:latin typeface="Constantia" pitchFamily="18" charset="0"/>
          </a:endParaRPr>
        </a:p>
      </dgm:t>
    </dgm:pt>
    <dgm:pt modelId="{43F1F7CD-3B18-47B9-B66B-3C938FBC42C8}" type="parTrans" cxnId="{C7303F46-80FD-4966-A9B6-5EA6F928C894}">
      <dgm:prSet/>
      <dgm:spPr/>
      <dgm:t>
        <a:bodyPr/>
        <a:lstStyle/>
        <a:p>
          <a:endParaRPr lang="ru-RU"/>
        </a:p>
      </dgm:t>
    </dgm:pt>
    <dgm:pt modelId="{1F92D1DC-04EB-4FAD-8B02-91F768E535E9}" type="sibTrans" cxnId="{C7303F46-80FD-4966-A9B6-5EA6F928C894}">
      <dgm:prSet/>
      <dgm:spPr/>
      <dgm:t>
        <a:bodyPr/>
        <a:lstStyle/>
        <a:p>
          <a:endParaRPr lang="ru-RU"/>
        </a:p>
      </dgm:t>
    </dgm:pt>
    <dgm:pt modelId="{77DB1C96-D8F5-4603-8AF0-D2CD2B9760A8}" type="pres">
      <dgm:prSet presAssocID="{A2BCBC6D-CB7D-4DDE-9413-D9221E0498C0}" presName="linearFlow" presStyleCnt="0">
        <dgm:presLayoutVars>
          <dgm:dir/>
          <dgm:animLvl val="lvl"/>
          <dgm:resizeHandles val="exact"/>
        </dgm:presLayoutVars>
      </dgm:prSet>
      <dgm:spPr/>
      <dgm:t>
        <a:bodyPr/>
        <a:lstStyle/>
        <a:p>
          <a:endParaRPr lang="ru-RU"/>
        </a:p>
      </dgm:t>
    </dgm:pt>
    <dgm:pt modelId="{940ABCD8-3B7E-4CC5-AD02-86D8890E11E4}" type="pres">
      <dgm:prSet presAssocID="{39EA2E27-D3BE-49C0-A526-670946E6DDDD}" presName="composite" presStyleCnt="0"/>
      <dgm:spPr/>
    </dgm:pt>
    <dgm:pt modelId="{5718BDDD-CE79-45EC-AB6B-CBF62F2D0068}" type="pres">
      <dgm:prSet presAssocID="{39EA2E27-D3BE-49C0-A526-670946E6DDDD}" presName="parentText" presStyleLbl="alignNode1" presStyleIdx="0" presStyleCnt="3">
        <dgm:presLayoutVars>
          <dgm:chMax val="1"/>
          <dgm:bulletEnabled val="1"/>
        </dgm:presLayoutVars>
      </dgm:prSet>
      <dgm:spPr/>
      <dgm:t>
        <a:bodyPr/>
        <a:lstStyle/>
        <a:p>
          <a:endParaRPr lang="ru-RU"/>
        </a:p>
      </dgm:t>
    </dgm:pt>
    <dgm:pt modelId="{124A3FF8-29B4-4A70-B3BC-497DDC9C8703}" type="pres">
      <dgm:prSet presAssocID="{39EA2E27-D3BE-49C0-A526-670946E6DDDD}" presName="descendantText" presStyleLbl="alignAcc1" presStyleIdx="0" presStyleCnt="3" custLinFactNeighborX="-332" custLinFactNeighborY="-394">
        <dgm:presLayoutVars>
          <dgm:bulletEnabled val="1"/>
        </dgm:presLayoutVars>
      </dgm:prSet>
      <dgm:spPr/>
      <dgm:t>
        <a:bodyPr/>
        <a:lstStyle/>
        <a:p>
          <a:endParaRPr lang="ru-RU"/>
        </a:p>
      </dgm:t>
    </dgm:pt>
    <dgm:pt modelId="{E664269C-7E43-4301-B874-DA9E58B241EC}" type="pres">
      <dgm:prSet presAssocID="{5F79374A-0E28-4D8E-B415-C79ECB91326F}" presName="sp" presStyleCnt="0"/>
      <dgm:spPr/>
    </dgm:pt>
    <dgm:pt modelId="{B2339464-533E-4018-9A7E-BD33CC8C31AE}" type="pres">
      <dgm:prSet presAssocID="{26FBAC5D-993D-4FA9-9779-0164DE6CE5AF}" presName="composite" presStyleCnt="0"/>
      <dgm:spPr/>
    </dgm:pt>
    <dgm:pt modelId="{9BFADB48-66DC-4F29-BD94-D937230E14FB}" type="pres">
      <dgm:prSet presAssocID="{26FBAC5D-993D-4FA9-9779-0164DE6CE5AF}" presName="parentText" presStyleLbl="alignNode1" presStyleIdx="1" presStyleCnt="3">
        <dgm:presLayoutVars>
          <dgm:chMax val="1"/>
          <dgm:bulletEnabled val="1"/>
        </dgm:presLayoutVars>
      </dgm:prSet>
      <dgm:spPr/>
      <dgm:t>
        <a:bodyPr/>
        <a:lstStyle/>
        <a:p>
          <a:endParaRPr lang="ru-RU"/>
        </a:p>
      </dgm:t>
    </dgm:pt>
    <dgm:pt modelId="{A5AFE4A7-9AAE-43AD-85DF-1F0F0EED91E6}" type="pres">
      <dgm:prSet presAssocID="{26FBAC5D-993D-4FA9-9779-0164DE6CE5AF}" presName="descendantText" presStyleLbl="alignAcc1" presStyleIdx="1" presStyleCnt="3" custLinFactNeighborX="925" custLinFactNeighborY="-2541">
        <dgm:presLayoutVars>
          <dgm:bulletEnabled val="1"/>
        </dgm:presLayoutVars>
      </dgm:prSet>
      <dgm:spPr/>
      <dgm:t>
        <a:bodyPr/>
        <a:lstStyle/>
        <a:p>
          <a:endParaRPr lang="ru-RU"/>
        </a:p>
      </dgm:t>
    </dgm:pt>
    <dgm:pt modelId="{2389AF5D-9FBA-49D0-81C5-B35E8904F285}" type="pres">
      <dgm:prSet presAssocID="{B10B276C-BCC9-474E-99E4-5B637DB3158E}" presName="sp" presStyleCnt="0"/>
      <dgm:spPr/>
    </dgm:pt>
    <dgm:pt modelId="{6A437156-AC0C-48DE-AD2E-A97CB2D934FC}" type="pres">
      <dgm:prSet presAssocID="{28293E62-9C5A-43A0-9C7D-8A9E5CAAE556}" presName="composite" presStyleCnt="0"/>
      <dgm:spPr/>
    </dgm:pt>
    <dgm:pt modelId="{00F1E0A4-8709-4485-963B-DDA34A42BEDA}" type="pres">
      <dgm:prSet presAssocID="{28293E62-9C5A-43A0-9C7D-8A9E5CAAE556}" presName="parentText" presStyleLbl="alignNode1" presStyleIdx="2" presStyleCnt="3">
        <dgm:presLayoutVars>
          <dgm:chMax val="1"/>
          <dgm:bulletEnabled val="1"/>
        </dgm:presLayoutVars>
      </dgm:prSet>
      <dgm:spPr/>
      <dgm:t>
        <a:bodyPr/>
        <a:lstStyle/>
        <a:p>
          <a:endParaRPr lang="ru-RU"/>
        </a:p>
      </dgm:t>
    </dgm:pt>
    <dgm:pt modelId="{8A01E953-7129-4BCC-B313-DBFCF14428F4}" type="pres">
      <dgm:prSet presAssocID="{28293E62-9C5A-43A0-9C7D-8A9E5CAAE556}" presName="descendantText" presStyleLbl="alignAcc1" presStyleIdx="2" presStyleCnt="3" custLinFactNeighborX="735" custLinFactNeighborY="-7790">
        <dgm:presLayoutVars>
          <dgm:bulletEnabled val="1"/>
        </dgm:presLayoutVars>
      </dgm:prSet>
      <dgm:spPr/>
      <dgm:t>
        <a:bodyPr/>
        <a:lstStyle/>
        <a:p>
          <a:endParaRPr lang="ru-RU"/>
        </a:p>
      </dgm:t>
    </dgm:pt>
  </dgm:ptLst>
  <dgm:cxnLst>
    <dgm:cxn modelId="{D3365C92-8869-4556-9A16-71FDDD6BCC1B}" srcId="{A2BCBC6D-CB7D-4DDE-9413-D9221E0498C0}" destId="{28293E62-9C5A-43A0-9C7D-8A9E5CAAE556}" srcOrd="2" destOrd="0" parTransId="{15355EE4-ADB9-4D21-AE8F-D09F7F914190}" sibTransId="{F29043B4-495A-4620-BC07-59977DB7C903}"/>
    <dgm:cxn modelId="{096EC00C-A9DC-442C-BBC9-C8DF5A4D5BCC}" srcId="{A2BCBC6D-CB7D-4DDE-9413-D9221E0498C0}" destId="{39EA2E27-D3BE-49C0-A526-670946E6DDDD}" srcOrd="0" destOrd="0" parTransId="{8ECFF5A6-9C80-42A7-A68C-E88BCFD9CFBE}" sibTransId="{5F79374A-0E28-4D8E-B415-C79ECB91326F}"/>
    <dgm:cxn modelId="{49C8AE6A-21CB-42A5-9BBF-91D3A10D20C1}" srcId="{39EA2E27-D3BE-49C0-A526-670946E6DDDD}" destId="{50DA88F7-8219-4C66-AF2C-F67603B3BC59}" srcOrd="0" destOrd="0" parTransId="{E10DE168-2135-4AFE-8E8F-45711E0C68AE}" sibTransId="{B6669874-4178-4C24-9E2D-C86B4443ACA4}"/>
    <dgm:cxn modelId="{D678D78B-8D0E-4998-B04D-723AF59F6C09}" type="presOf" srcId="{A2BCBC6D-CB7D-4DDE-9413-D9221E0498C0}" destId="{77DB1C96-D8F5-4603-8AF0-D2CD2B9760A8}" srcOrd="0" destOrd="0" presId="urn:microsoft.com/office/officeart/2005/8/layout/chevron2"/>
    <dgm:cxn modelId="{27D13ABD-7281-47CC-A073-4240E2329A54}" type="presOf" srcId="{26FBAC5D-993D-4FA9-9779-0164DE6CE5AF}" destId="{9BFADB48-66DC-4F29-BD94-D937230E14FB}" srcOrd="0" destOrd="0" presId="urn:microsoft.com/office/officeart/2005/8/layout/chevron2"/>
    <dgm:cxn modelId="{B08658CB-B30E-4332-81CC-7D5BE847A3E6}" type="presOf" srcId="{39EA2E27-D3BE-49C0-A526-670946E6DDDD}" destId="{5718BDDD-CE79-45EC-AB6B-CBF62F2D0068}" srcOrd="0" destOrd="0" presId="urn:microsoft.com/office/officeart/2005/8/layout/chevron2"/>
    <dgm:cxn modelId="{B0CE38E3-FB63-44A9-8F79-28F33FE4CC53}" type="presOf" srcId="{28293E62-9C5A-43A0-9C7D-8A9E5CAAE556}" destId="{00F1E0A4-8709-4485-963B-DDA34A42BEDA}" srcOrd="0" destOrd="0" presId="urn:microsoft.com/office/officeart/2005/8/layout/chevron2"/>
    <dgm:cxn modelId="{0A344186-D684-446B-B9EA-83127FAE2BDC}" srcId="{26FBAC5D-993D-4FA9-9779-0164DE6CE5AF}" destId="{67B81E59-E6AB-4E6A-B328-AE9F97DAFB2E}" srcOrd="0" destOrd="0" parTransId="{55521994-36C5-4E67-B09F-4F88F3B6D6F5}" sibTransId="{F9D8766E-8D77-4BA4-A592-BB350DEC5AAA}"/>
    <dgm:cxn modelId="{EE83B4D8-DCB0-41BA-8973-CEFFB826518F}" type="presOf" srcId="{D2D1607D-2F01-453A-9B17-65D9C90BD2E3}" destId="{8A01E953-7129-4BCC-B313-DBFCF14428F4}" srcOrd="0" destOrd="0" presId="urn:microsoft.com/office/officeart/2005/8/layout/chevron2"/>
    <dgm:cxn modelId="{6BD91CC2-6E95-4482-97DA-E00F2A17966E}" type="presOf" srcId="{67B81E59-E6AB-4E6A-B328-AE9F97DAFB2E}" destId="{A5AFE4A7-9AAE-43AD-85DF-1F0F0EED91E6}" srcOrd="0" destOrd="0" presId="urn:microsoft.com/office/officeart/2005/8/layout/chevron2"/>
    <dgm:cxn modelId="{C7303F46-80FD-4966-A9B6-5EA6F928C894}" srcId="{28293E62-9C5A-43A0-9C7D-8A9E5CAAE556}" destId="{D2D1607D-2F01-453A-9B17-65D9C90BD2E3}" srcOrd="0" destOrd="0" parTransId="{43F1F7CD-3B18-47B9-B66B-3C938FBC42C8}" sibTransId="{1F92D1DC-04EB-4FAD-8B02-91F768E535E9}"/>
    <dgm:cxn modelId="{C6CFA163-5040-45F3-8443-BB9A66921451}" type="presOf" srcId="{50DA88F7-8219-4C66-AF2C-F67603B3BC59}" destId="{124A3FF8-29B4-4A70-B3BC-497DDC9C8703}" srcOrd="0" destOrd="0" presId="urn:microsoft.com/office/officeart/2005/8/layout/chevron2"/>
    <dgm:cxn modelId="{8C67B791-9D37-43C9-90B1-988E947DB96A}" srcId="{A2BCBC6D-CB7D-4DDE-9413-D9221E0498C0}" destId="{26FBAC5D-993D-4FA9-9779-0164DE6CE5AF}" srcOrd="1" destOrd="0" parTransId="{48638AC4-1626-4F74-9CDA-3B1D532EC5CA}" sibTransId="{B10B276C-BCC9-474E-99E4-5B637DB3158E}"/>
    <dgm:cxn modelId="{FCCFEE4E-35A7-48AF-A569-F209BF595A18}" type="presParOf" srcId="{77DB1C96-D8F5-4603-8AF0-D2CD2B9760A8}" destId="{940ABCD8-3B7E-4CC5-AD02-86D8890E11E4}" srcOrd="0" destOrd="0" presId="urn:microsoft.com/office/officeart/2005/8/layout/chevron2"/>
    <dgm:cxn modelId="{E5950921-5B15-453E-9636-839FED7CA4B4}" type="presParOf" srcId="{940ABCD8-3B7E-4CC5-AD02-86D8890E11E4}" destId="{5718BDDD-CE79-45EC-AB6B-CBF62F2D0068}" srcOrd="0" destOrd="0" presId="urn:microsoft.com/office/officeart/2005/8/layout/chevron2"/>
    <dgm:cxn modelId="{483C3A5B-2291-4502-9ED5-6A714202A670}" type="presParOf" srcId="{940ABCD8-3B7E-4CC5-AD02-86D8890E11E4}" destId="{124A3FF8-29B4-4A70-B3BC-497DDC9C8703}" srcOrd="1" destOrd="0" presId="urn:microsoft.com/office/officeart/2005/8/layout/chevron2"/>
    <dgm:cxn modelId="{BAD0C78A-ABBA-4E41-94D9-E7A7B4BC5FE2}" type="presParOf" srcId="{77DB1C96-D8F5-4603-8AF0-D2CD2B9760A8}" destId="{E664269C-7E43-4301-B874-DA9E58B241EC}" srcOrd="1" destOrd="0" presId="urn:microsoft.com/office/officeart/2005/8/layout/chevron2"/>
    <dgm:cxn modelId="{A5158C6E-FDFD-4916-84AB-042D05BB0613}" type="presParOf" srcId="{77DB1C96-D8F5-4603-8AF0-D2CD2B9760A8}" destId="{B2339464-533E-4018-9A7E-BD33CC8C31AE}" srcOrd="2" destOrd="0" presId="urn:microsoft.com/office/officeart/2005/8/layout/chevron2"/>
    <dgm:cxn modelId="{75DC2000-A44E-42C5-A3B9-D44A3BBFC822}" type="presParOf" srcId="{B2339464-533E-4018-9A7E-BD33CC8C31AE}" destId="{9BFADB48-66DC-4F29-BD94-D937230E14FB}" srcOrd="0" destOrd="0" presId="urn:microsoft.com/office/officeart/2005/8/layout/chevron2"/>
    <dgm:cxn modelId="{71CCEBED-63AA-4E46-B08D-C59F5F87B26E}" type="presParOf" srcId="{B2339464-533E-4018-9A7E-BD33CC8C31AE}" destId="{A5AFE4A7-9AAE-43AD-85DF-1F0F0EED91E6}" srcOrd="1" destOrd="0" presId="urn:microsoft.com/office/officeart/2005/8/layout/chevron2"/>
    <dgm:cxn modelId="{EE9F6BCC-ACF3-4FB2-B94E-83F0BE15E033}" type="presParOf" srcId="{77DB1C96-D8F5-4603-8AF0-D2CD2B9760A8}" destId="{2389AF5D-9FBA-49D0-81C5-B35E8904F285}" srcOrd="3" destOrd="0" presId="urn:microsoft.com/office/officeart/2005/8/layout/chevron2"/>
    <dgm:cxn modelId="{8EE58E39-8A50-4743-9243-33CE7714B6E0}" type="presParOf" srcId="{77DB1C96-D8F5-4603-8AF0-D2CD2B9760A8}" destId="{6A437156-AC0C-48DE-AD2E-A97CB2D934FC}" srcOrd="4" destOrd="0" presId="urn:microsoft.com/office/officeart/2005/8/layout/chevron2"/>
    <dgm:cxn modelId="{CF5A8E5F-B3A5-4153-A7EE-E691F6CCE644}" type="presParOf" srcId="{6A437156-AC0C-48DE-AD2E-A97CB2D934FC}" destId="{00F1E0A4-8709-4485-963B-DDA34A42BEDA}" srcOrd="0" destOrd="0" presId="urn:microsoft.com/office/officeart/2005/8/layout/chevron2"/>
    <dgm:cxn modelId="{7F37BABF-5520-4E61-B057-AD33C903AA2C}" type="presParOf" srcId="{6A437156-AC0C-48DE-AD2E-A97CB2D934FC}" destId="{8A01E953-7129-4BCC-B313-DBFCF14428F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B42B6-1669-44D8-AE26-86AB8BBC1C21}" type="doc">
      <dgm:prSet loTypeId="urn:microsoft.com/office/officeart/2005/8/layout/pyramid2" loCatId="pyramid" qsTypeId="urn:microsoft.com/office/officeart/2005/8/quickstyle/simple1#2" qsCatId="simple" csTypeId="urn:microsoft.com/office/officeart/2005/8/colors/accent1_2#2" csCatId="accent1" phldr="1"/>
      <dgm:spPr/>
    </dgm:pt>
    <dgm:pt modelId="{FB4C4FB8-98E8-44DC-AE6C-27A3A3CD7CF3}">
      <dgm:prSet phldrT="[Текст]" custT="1"/>
      <dgm:spPr>
        <a:solidFill>
          <a:schemeClr val="accent1">
            <a:lumMod val="40000"/>
            <a:lumOff val="60000"/>
          </a:schemeClr>
        </a:solidFill>
      </dgm:spPr>
      <dgm:t>
        <a:bodyPr/>
        <a:lstStyle/>
        <a:p>
          <a:r>
            <a:rPr lang="uk-UA" sz="2000" b="1" noProof="0" dirty="0" smtClean="0">
              <a:latin typeface="Constantia" pitchFamily="18" charset="0"/>
              <a:cs typeface="Mongolian Baiti" pitchFamily="66" charset="0"/>
            </a:rPr>
            <a:t>всі питання, які виникають під час кримінального процесуального провадження можна вирішити лише на підставі достовірно встановлених у ході доказування обставин</a:t>
          </a:r>
          <a:endParaRPr lang="uk-UA" sz="2000" b="1" noProof="0" dirty="0">
            <a:latin typeface="Constantia" pitchFamily="18" charset="0"/>
            <a:cs typeface="Mongolian Baiti" pitchFamily="66" charset="0"/>
          </a:endParaRPr>
        </a:p>
      </dgm:t>
    </dgm:pt>
    <dgm:pt modelId="{3579AD98-3209-4F8E-8CD1-26BD5CD54656}" type="parTrans" cxnId="{70B0F95E-BACA-409C-8108-9982908B3901}">
      <dgm:prSet/>
      <dgm:spPr/>
      <dgm:t>
        <a:bodyPr/>
        <a:lstStyle/>
        <a:p>
          <a:endParaRPr lang="ru-RU"/>
        </a:p>
      </dgm:t>
    </dgm:pt>
    <dgm:pt modelId="{476DB9DB-60B4-4134-83F0-7482438CC5B5}" type="sibTrans" cxnId="{70B0F95E-BACA-409C-8108-9982908B3901}">
      <dgm:prSet/>
      <dgm:spPr/>
      <dgm:t>
        <a:bodyPr/>
        <a:lstStyle/>
        <a:p>
          <a:endParaRPr lang="ru-RU"/>
        </a:p>
      </dgm:t>
    </dgm:pt>
    <dgm:pt modelId="{BE38DA47-C152-402D-98D8-F876DF1AFD0C}">
      <dgm:prSet phldrT="[Текст]" custT="1"/>
      <dgm:spPr>
        <a:solidFill>
          <a:schemeClr val="accent1">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uk-UA" sz="2000" b="1" noProof="0" dirty="0" smtClean="0">
            <a:latin typeface="Constantia" pitchFamily="18" charset="0"/>
            <a:cs typeface="Mongolian Baiti" pitchFamily="66" charset="0"/>
          </a:endParaRPr>
        </a:p>
        <a:p>
          <a:pPr marL="0" marR="0" indent="0" defTabSz="914400" eaLnBrk="1" fontAlgn="auto" latinLnBrk="0" hangingPunct="1">
            <a:lnSpc>
              <a:spcPct val="100000"/>
            </a:lnSpc>
            <a:spcBef>
              <a:spcPts val="0"/>
            </a:spcBef>
            <a:spcAft>
              <a:spcPts val="0"/>
            </a:spcAft>
            <a:buClrTx/>
            <a:buSzTx/>
            <a:buFontTx/>
            <a:buNone/>
            <a:tabLst/>
            <a:defRPr/>
          </a:pPr>
          <a:r>
            <a:rPr lang="uk-UA" sz="2000" b="1" noProof="0" dirty="0" smtClean="0">
              <a:latin typeface="Constantia" pitchFamily="18" charset="0"/>
              <a:cs typeface="Mongolian Baiti" pitchFamily="66" charset="0"/>
            </a:rPr>
            <a:t>участь заінтересованих суб’єктів у доказуванні є гарантією реалізації принципів кримінального процесу</a:t>
          </a:r>
        </a:p>
        <a:p>
          <a:pPr defTabSz="577850">
            <a:lnSpc>
              <a:spcPct val="90000"/>
            </a:lnSpc>
            <a:spcBef>
              <a:spcPct val="0"/>
            </a:spcBef>
            <a:spcAft>
              <a:spcPct val="35000"/>
            </a:spcAft>
          </a:pPr>
          <a:endParaRPr lang="ru-RU" sz="1300" dirty="0"/>
        </a:p>
      </dgm:t>
    </dgm:pt>
    <dgm:pt modelId="{E9EACE5F-6044-4CD7-A68A-6AFB19F67CAD}" type="parTrans" cxnId="{F321A084-A081-40FB-BBD2-B3F4CDC4C03B}">
      <dgm:prSet/>
      <dgm:spPr/>
      <dgm:t>
        <a:bodyPr/>
        <a:lstStyle/>
        <a:p>
          <a:endParaRPr lang="ru-RU"/>
        </a:p>
      </dgm:t>
    </dgm:pt>
    <dgm:pt modelId="{057BF4CB-B156-48E6-AA88-FBE6556F5618}" type="sibTrans" cxnId="{F321A084-A081-40FB-BBD2-B3F4CDC4C03B}">
      <dgm:prSet/>
      <dgm:spPr/>
      <dgm:t>
        <a:bodyPr/>
        <a:lstStyle/>
        <a:p>
          <a:endParaRPr lang="ru-RU"/>
        </a:p>
      </dgm:t>
    </dgm:pt>
    <dgm:pt modelId="{CA411454-D420-4CFE-995D-0024E44D0B92}">
      <dgm:prSet custT="1"/>
      <dgm:spPr>
        <a:solidFill>
          <a:schemeClr val="accent1">
            <a:lumMod val="40000"/>
            <a:lumOff val="60000"/>
          </a:schemeClr>
        </a:solidFill>
      </dgm:spPr>
      <dgm:t>
        <a:bodyPr/>
        <a:lstStyle/>
        <a:p>
          <a:r>
            <a:rPr lang="uk-UA" sz="2000" b="1" noProof="0" dirty="0" smtClean="0">
              <a:latin typeface="Constantia" pitchFamily="18" charset="0"/>
              <a:cs typeface="Mongolian Baiti" pitchFamily="66" charset="0"/>
            </a:rPr>
            <a:t>правильне його здійснення дає змогу забезпечити реалізацію прав і законних інтересів всіх учасників кримінального процесу</a:t>
          </a:r>
          <a:endParaRPr lang="uk-UA" sz="2000" b="1" noProof="0" dirty="0">
            <a:latin typeface="Constantia" pitchFamily="18" charset="0"/>
            <a:cs typeface="Mongolian Baiti" pitchFamily="66" charset="0"/>
          </a:endParaRPr>
        </a:p>
      </dgm:t>
    </dgm:pt>
    <dgm:pt modelId="{9008B449-D630-471F-A863-A4A58ADC14E9}" type="parTrans" cxnId="{6928E487-3240-41B1-8182-B11664BB5EC4}">
      <dgm:prSet/>
      <dgm:spPr/>
      <dgm:t>
        <a:bodyPr/>
        <a:lstStyle/>
        <a:p>
          <a:endParaRPr lang="ru-RU"/>
        </a:p>
      </dgm:t>
    </dgm:pt>
    <dgm:pt modelId="{72C6BBF2-EEDC-46F0-8B41-5B0D611CD1FF}" type="sibTrans" cxnId="{6928E487-3240-41B1-8182-B11664BB5EC4}">
      <dgm:prSet/>
      <dgm:spPr/>
      <dgm:t>
        <a:bodyPr/>
        <a:lstStyle/>
        <a:p>
          <a:endParaRPr lang="ru-RU"/>
        </a:p>
      </dgm:t>
    </dgm:pt>
    <dgm:pt modelId="{D9D29249-55E4-487D-B502-BB8A3BC82B87}">
      <dgm:prSet custT="1"/>
      <dgm:spPr>
        <a:solidFill>
          <a:schemeClr val="accent1">
            <a:lumMod val="40000"/>
            <a:lumOff val="60000"/>
          </a:schemeClr>
        </a:solidFill>
      </dgm:spPr>
      <dgm:t>
        <a:bodyPr/>
        <a:lstStyle/>
        <a:p>
          <a:r>
            <a:rPr lang="uk-UA" sz="2000" b="1" noProof="0" dirty="0" smtClean="0">
              <a:latin typeface="Constantia" pitchFamily="18" charset="0"/>
              <a:cs typeface="Mongolian Baiti" pitchFamily="66" charset="0"/>
            </a:rPr>
            <a:t>докази є підставою для прийняття процесуальних рішень у кримінальному провадженні</a:t>
          </a:r>
          <a:endParaRPr lang="uk-UA" sz="2000" b="1" noProof="0" dirty="0">
            <a:latin typeface="Constantia" pitchFamily="18" charset="0"/>
            <a:cs typeface="Mongolian Baiti" pitchFamily="66" charset="0"/>
          </a:endParaRPr>
        </a:p>
      </dgm:t>
    </dgm:pt>
    <dgm:pt modelId="{1141CEEA-52D1-4156-8C07-8ED73671F933}" type="parTrans" cxnId="{F8B4270A-1BF3-4CBD-832F-568FEAEC2F47}">
      <dgm:prSet/>
      <dgm:spPr/>
      <dgm:t>
        <a:bodyPr/>
        <a:lstStyle/>
        <a:p>
          <a:endParaRPr lang="ru-RU"/>
        </a:p>
      </dgm:t>
    </dgm:pt>
    <dgm:pt modelId="{97709C72-8CEC-40D4-ABFB-D7FDAD012484}" type="sibTrans" cxnId="{F8B4270A-1BF3-4CBD-832F-568FEAEC2F47}">
      <dgm:prSet/>
      <dgm:spPr/>
      <dgm:t>
        <a:bodyPr/>
        <a:lstStyle/>
        <a:p>
          <a:endParaRPr lang="ru-RU"/>
        </a:p>
      </dgm:t>
    </dgm:pt>
    <dgm:pt modelId="{A5485A6E-AB82-4214-8965-5B4E3749D38A}" type="pres">
      <dgm:prSet presAssocID="{B70B42B6-1669-44D8-AE26-86AB8BBC1C21}" presName="compositeShape" presStyleCnt="0">
        <dgm:presLayoutVars>
          <dgm:dir/>
          <dgm:resizeHandles/>
        </dgm:presLayoutVars>
      </dgm:prSet>
      <dgm:spPr/>
    </dgm:pt>
    <dgm:pt modelId="{42D4854E-216B-4D1E-90C9-E6FE9EE86E48}" type="pres">
      <dgm:prSet presAssocID="{B70B42B6-1669-44D8-AE26-86AB8BBC1C21}" presName="pyramid" presStyleLbl="node1" presStyleIdx="0" presStyleCnt="1" custLinFactNeighborX="-13985" custLinFactNeighborY="649"/>
      <dgm:spPr/>
    </dgm:pt>
    <dgm:pt modelId="{785DE27E-C6ED-4706-A5D9-084F285461A5}" type="pres">
      <dgm:prSet presAssocID="{B70B42B6-1669-44D8-AE26-86AB8BBC1C21}" presName="theList" presStyleCnt="0"/>
      <dgm:spPr/>
    </dgm:pt>
    <dgm:pt modelId="{05E8102A-9134-4BD9-B125-63571E399AF7}" type="pres">
      <dgm:prSet presAssocID="{CA411454-D420-4CFE-995D-0024E44D0B92}" presName="aNode" presStyleLbl="fgAcc1" presStyleIdx="0" presStyleCnt="4" custScaleX="211115" custScaleY="365583" custLinFactY="-100000" custLinFactNeighborX="12384" custLinFactNeighborY="-147433">
        <dgm:presLayoutVars>
          <dgm:bulletEnabled val="1"/>
        </dgm:presLayoutVars>
      </dgm:prSet>
      <dgm:spPr/>
      <dgm:t>
        <a:bodyPr/>
        <a:lstStyle/>
        <a:p>
          <a:endParaRPr lang="ru-RU"/>
        </a:p>
      </dgm:t>
    </dgm:pt>
    <dgm:pt modelId="{F74C4304-2AE8-4CB7-A24A-F84E924569A1}" type="pres">
      <dgm:prSet presAssocID="{CA411454-D420-4CFE-995D-0024E44D0B92}" presName="aSpace" presStyleCnt="0"/>
      <dgm:spPr/>
    </dgm:pt>
    <dgm:pt modelId="{0909C6E2-F2F6-47CB-BD36-C5FD74855196}" type="pres">
      <dgm:prSet presAssocID="{FB4C4FB8-98E8-44DC-AE6C-27A3A3CD7CF3}" presName="aNode" presStyleLbl="fgAcc1" presStyleIdx="1" presStyleCnt="4" custScaleX="224688" custScaleY="396298" custLinFactY="-12744" custLinFactNeighborX="6602" custLinFactNeighborY="-100000">
        <dgm:presLayoutVars>
          <dgm:bulletEnabled val="1"/>
        </dgm:presLayoutVars>
      </dgm:prSet>
      <dgm:spPr/>
      <dgm:t>
        <a:bodyPr/>
        <a:lstStyle/>
        <a:p>
          <a:endParaRPr lang="ru-RU"/>
        </a:p>
      </dgm:t>
    </dgm:pt>
    <dgm:pt modelId="{B54CABA5-EA7B-4C07-8497-EF6B78E6176D}" type="pres">
      <dgm:prSet presAssocID="{FB4C4FB8-98E8-44DC-AE6C-27A3A3CD7CF3}" presName="aSpace" presStyleCnt="0"/>
      <dgm:spPr/>
    </dgm:pt>
    <dgm:pt modelId="{3EC033F2-98C3-4E21-BC49-036AE3796DDE}" type="pres">
      <dgm:prSet presAssocID="{BE38DA47-C152-402D-98D8-F876DF1AFD0C}" presName="aNode" presStyleLbl="fgAcc1" presStyleIdx="2" presStyleCnt="4" custScaleX="223640" custScaleY="335527" custLinFactY="41447" custLinFactNeighborX="6078" custLinFactNeighborY="100000">
        <dgm:presLayoutVars>
          <dgm:bulletEnabled val="1"/>
        </dgm:presLayoutVars>
      </dgm:prSet>
      <dgm:spPr/>
      <dgm:t>
        <a:bodyPr/>
        <a:lstStyle/>
        <a:p>
          <a:endParaRPr lang="ru-RU"/>
        </a:p>
      </dgm:t>
    </dgm:pt>
    <dgm:pt modelId="{0E61CE8C-662B-4D3C-97AE-D6B782B6597B}" type="pres">
      <dgm:prSet presAssocID="{BE38DA47-C152-402D-98D8-F876DF1AFD0C}" presName="aSpace" presStyleCnt="0"/>
      <dgm:spPr/>
    </dgm:pt>
    <dgm:pt modelId="{079EEC20-5901-420B-B069-D416AC17E3C5}" type="pres">
      <dgm:prSet presAssocID="{D9D29249-55E4-487D-B502-BB8A3BC82B87}" presName="aNode" presStyleLbl="fgAcc1" presStyleIdx="3" presStyleCnt="4" custScaleX="206164" custScaleY="289316" custLinFactY="100000" custLinFactNeighborX="24726" custLinFactNeighborY="162366">
        <dgm:presLayoutVars>
          <dgm:bulletEnabled val="1"/>
        </dgm:presLayoutVars>
      </dgm:prSet>
      <dgm:spPr/>
      <dgm:t>
        <a:bodyPr/>
        <a:lstStyle/>
        <a:p>
          <a:endParaRPr lang="ru-RU"/>
        </a:p>
      </dgm:t>
    </dgm:pt>
    <dgm:pt modelId="{08AD6193-E1B8-4A52-ADBC-2F8196004483}" type="pres">
      <dgm:prSet presAssocID="{D9D29249-55E4-487D-B502-BB8A3BC82B87}" presName="aSpace" presStyleCnt="0"/>
      <dgm:spPr/>
    </dgm:pt>
  </dgm:ptLst>
  <dgm:cxnLst>
    <dgm:cxn modelId="{F8B4270A-1BF3-4CBD-832F-568FEAEC2F47}" srcId="{B70B42B6-1669-44D8-AE26-86AB8BBC1C21}" destId="{D9D29249-55E4-487D-B502-BB8A3BC82B87}" srcOrd="3" destOrd="0" parTransId="{1141CEEA-52D1-4156-8C07-8ED73671F933}" sibTransId="{97709C72-8CEC-40D4-ABFB-D7FDAD012484}"/>
    <dgm:cxn modelId="{D115449D-8992-4918-8B5E-FFE6AC04B85C}" type="presOf" srcId="{BE38DA47-C152-402D-98D8-F876DF1AFD0C}" destId="{3EC033F2-98C3-4E21-BC49-036AE3796DDE}" srcOrd="0" destOrd="0" presId="urn:microsoft.com/office/officeart/2005/8/layout/pyramid2"/>
    <dgm:cxn modelId="{F005C882-6746-493F-9863-0370438B47A9}" type="presOf" srcId="{FB4C4FB8-98E8-44DC-AE6C-27A3A3CD7CF3}" destId="{0909C6E2-F2F6-47CB-BD36-C5FD74855196}" srcOrd="0" destOrd="0" presId="urn:microsoft.com/office/officeart/2005/8/layout/pyramid2"/>
    <dgm:cxn modelId="{A4EDBC6B-B801-4A59-B7C8-FF27183B68BA}" type="presOf" srcId="{D9D29249-55E4-487D-B502-BB8A3BC82B87}" destId="{079EEC20-5901-420B-B069-D416AC17E3C5}" srcOrd="0" destOrd="0" presId="urn:microsoft.com/office/officeart/2005/8/layout/pyramid2"/>
    <dgm:cxn modelId="{6928E487-3240-41B1-8182-B11664BB5EC4}" srcId="{B70B42B6-1669-44D8-AE26-86AB8BBC1C21}" destId="{CA411454-D420-4CFE-995D-0024E44D0B92}" srcOrd="0" destOrd="0" parTransId="{9008B449-D630-471F-A863-A4A58ADC14E9}" sibTransId="{72C6BBF2-EEDC-46F0-8B41-5B0D611CD1FF}"/>
    <dgm:cxn modelId="{8D9CE2C3-1496-4D73-9A8C-25C7AD701577}" type="presOf" srcId="{B70B42B6-1669-44D8-AE26-86AB8BBC1C21}" destId="{A5485A6E-AB82-4214-8965-5B4E3749D38A}" srcOrd="0" destOrd="0" presId="urn:microsoft.com/office/officeart/2005/8/layout/pyramid2"/>
    <dgm:cxn modelId="{F758185D-5952-4B83-A872-E989E4EC6B3E}" type="presOf" srcId="{CA411454-D420-4CFE-995D-0024E44D0B92}" destId="{05E8102A-9134-4BD9-B125-63571E399AF7}" srcOrd="0" destOrd="0" presId="urn:microsoft.com/office/officeart/2005/8/layout/pyramid2"/>
    <dgm:cxn modelId="{F321A084-A081-40FB-BBD2-B3F4CDC4C03B}" srcId="{B70B42B6-1669-44D8-AE26-86AB8BBC1C21}" destId="{BE38DA47-C152-402D-98D8-F876DF1AFD0C}" srcOrd="2" destOrd="0" parTransId="{E9EACE5F-6044-4CD7-A68A-6AFB19F67CAD}" sibTransId="{057BF4CB-B156-48E6-AA88-FBE6556F5618}"/>
    <dgm:cxn modelId="{70B0F95E-BACA-409C-8108-9982908B3901}" srcId="{B70B42B6-1669-44D8-AE26-86AB8BBC1C21}" destId="{FB4C4FB8-98E8-44DC-AE6C-27A3A3CD7CF3}" srcOrd="1" destOrd="0" parTransId="{3579AD98-3209-4F8E-8CD1-26BD5CD54656}" sibTransId="{476DB9DB-60B4-4134-83F0-7482438CC5B5}"/>
    <dgm:cxn modelId="{F3A3644D-DBF5-4483-B155-FA33C23B2ADA}" type="presParOf" srcId="{A5485A6E-AB82-4214-8965-5B4E3749D38A}" destId="{42D4854E-216B-4D1E-90C9-E6FE9EE86E48}" srcOrd="0" destOrd="0" presId="urn:microsoft.com/office/officeart/2005/8/layout/pyramid2"/>
    <dgm:cxn modelId="{6EAA98D8-D2E1-4C4A-969A-73011843BE04}" type="presParOf" srcId="{A5485A6E-AB82-4214-8965-5B4E3749D38A}" destId="{785DE27E-C6ED-4706-A5D9-084F285461A5}" srcOrd="1" destOrd="0" presId="urn:microsoft.com/office/officeart/2005/8/layout/pyramid2"/>
    <dgm:cxn modelId="{37B92AD0-13AA-45B7-B668-EF010938B409}" type="presParOf" srcId="{785DE27E-C6ED-4706-A5D9-084F285461A5}" destId="{05E8102A-9134-4BD9-B125-63571E399AF7}" srcOrd="0" destOrd="0" presId="urn:microsoft.com/office/officeart/2005/8/layout/pyramid2"/>
    <dgm:cxn modelId="{63BAF31F-4C08-4128-BAA3-570828C46F8F}" type="presParOf" srcId="{785DE27E-C6ED-4706-A5D9-084F285461A5}" destId="{F74C4304-2AE8-4CB7-A24A-F84E924569A1}" srcOrd="1" destOrd="0" presId="urn:microsoft.com/office/officeart/2005/8/layout/pyramid2"/>
    <dgm:cxn modelId="{11248140-981A-4ECF-A32C-1BAEB778E23A}" type="presParOf" srcId="{785DE27E-C6ED-4706-A5D9-084F285461A5}" destId="{0909C6E2-F2F6-47CB-BD36-C5FD74855196}" srcOrd="2" destOrd="0" presId="urn:microsoft.com/office/officeart/2005/8/layout/pyramid2"/>
    <dgm:cxn modelId="{7310BA83-3163-4935-9ABF-623B866B6A9A}" type="presParOf" srcId="{785DE27E-C6ED-4706-A5D9-084F285461A5}" destId="{B54CABA5-EA7B-4C07-8497-EF6B78E6176D}" srcOrd="3" destOrd="0" presId="urn:microsoft.com/office/officeart/2005/8/layout/pyramid2"/>
    <dgm:cxn modelId="{ED1FF44A-59F3-4A5A-929E-2A25D984038F}" type="presParOf" srcId="{785DE27E-C6ED-4706-A5D9-084F285461A5}" destId="{3EC033F2-98C3-4E21-BC49-036AE3796DDE}" srcOrd="4" destOrd="0" presId="urn:microsoft.com/office/officeart/2005/8/layout/pyramid2"/>
    <dgm:cxn modelId="{68F25025-B779-4D2D-8FD0-BF64244AD28D}" type="presParOf" srcId="{785DE27E-C6ED-4706-A5D9-084F285461A5}" destId="{0E61CE8C-662B-4D3C-97AE-D6B782B6597B}" srcOrd="5" destOrd="0" presId="urn:microsoft.com/office/officeart/2005/8/layout/pyramid2"/>
    <dgm:cxn modelId="{39E94C7E-CDB8-4BA8-83F2-EE2A6EF181AC}" type="presParOf" srcId="{785DE27E-C6ED-4706-A5D9-084F285461A5}" destId="{079EEC20-5901-420B-B069-D416AC17E3C5}" srcOrd="6" destOrd="0" presId="urn:microsoft.com/office/officeart/2005/8/layout/pyramid2"/>
    <dgm:cxn modelId="{E4322C58-466F-4374-9960-28BDEEBAFD39}" type="presParOf" srcId="{785DE27E-C6ED-4706-A5D9-084F285461A5}" destId="{08AD6193-E1B8-4A52-ADBC-2F8196004483}"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B6A5E-CE2B-404E-B5BA-C946A1585329}" type="doc">
      <dgm:prSet loTypeId="urn:microsoft.com/office/officeart/2005/8/layout/list1" loCatId="list" qsTypeId="urn:microsoft.com/office/officeart/2005/8/quickstyle/simple1#3" qsCatId="simple" csTypeId="urn:microsoft.com/office/officeart/2005/8/colors/accent1_2#3" csCatId="accent1" phldr="1"/>
      <dgm:spPr/>
      <dgm:t>
        <a:bodyPr/>
        <a:lstStyle/>
        <a:p>
          <a:endParaRPr lang="ru-RU"/>
        </a:p>
      </dgm:t>
    </dgm:pt>
    <dgm:pt modelId="{CB2294C3-C5B0-498F-8166-DC3E5AFEFA3A}">
      <dgm:prSet phldrT="[Текст]" custT="1">
        <dgm:style>
          <a:lnRef idx="1">
            <a:schemeClr val="dk1"/>
          </a:lnRef>
          <a:fillRef idx="2">
            <a:schemeClr val="dk1"/>
          </a:fillRef>
          <a:effectRef idx="1">
            <a:schemeClr val="dk1"/>
          </a:effectRef>
          <a:fontRef idx="minor">
            <a:schemeClr val="dk1"/>
          </a:fontRef>
        </dgm:style>
      </dgm:prSet>
      <dgm:spPr/>
      <dgm:t>
        <a:bodyPr/>
        <a:lstStyle/>
        <a:p>
          <a:pPr algn="ctr"/>
          <a:r>
            <a:rPr lang="uk-UA" sz="2400" b="1" kern="1200" noProof="0" dirty="0" smtClean="0">
              <a:solidFill>
                <a:schemeClr val="tx1"/>
              </a:solidFill>
              <a:latin typeface="Constantia" pitchFamily="18" charset="0"/>
              <a:ea typeface="+mn-ea"/>
              <a:cs typeface="+mn-cs"/>
            </a:rPr>
            <a:t>кримінально-правовий елемент</a:t>
          </a:r>
          <a:endParaRPr lang="uk-UA" sz="2400" b="1" kern="1200" noProof="0" dirty="0">
            <a:solidFill>
              <a:schemeClr val="tx1"/>
            </a:solidFill>
            <a:latin typeface="Constantia" pitchFamily="18" charset="0"/>
            <a:ea typeface="+mn-ea"/>
            <a:cs typeface="+mn-cs"/>
          </a:endParaRPr>
        </a:p>
      </dgm:t>
    </dgm:pt>
    <dgm:pt modelId="{E606D1D0-B485-429F-97B9-B5CC6BB228C4}" type="parTrans" cxnId="{EF6408F1-6CC9-4F80-9FC0-8FF99DD8C590}">
      <dgm:prSet/>
      <dgm:spPr/>
      <dgm:t>
        <a:bodyPr/>
        <a:lstStyle/>
        <a:p>
          <a:endParaRPr lang="ru-RU"/>
        </a:p>
      </dgm:t>
    </dgm:pt>
    <dgm:pt modelId="{2515005E-D01B-436C-8525-E4CC777C6465}" type="sibTrans" cxnId="{EF6408F1-6CC9-4F80-9FC0-8FF99DD8C590}">
      <dgm:prSet/>
      <dgm:spPr/>
      <dgm:t>
        <a:bodyPr/>
        <a:lstStyle/>
        <a:p>
          <a:endParaRPr lang="ru-RU"/>
        </a:p>
      </dgm:t>
    </dgm:pt>
    <dgm:pt modelId="{098851A7-9290-43C4-9536-7513F993EE1E}">
      <dgm:prSet phldrT="[Текст]" custT="1">
        <dgm:style>
          <a:lnRef idx="1">
            <a:schemeClr val="dk1"/>
          </a:lnRef>
          <a:fillRef idx="2">
            <a:schemeClr val="dk1"/>
          </a:fillRef>
          <a:effectRef idx="1">
            <a:schemeClr val="dk1"/>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2400" b="1" kern="1200" noProof="0" dirty="0" smtClean="0">
              <a:solidFill>
                <a:schemeClr val="tx1"/>
              </a:solidFill>
              <a:latin typeface="Constantia" pitchFamily="18" charset="0"/>
              <a:ea typeface="+mn-ea"/>
              <a:cs typeface="+mn-cs"/>
            </a:rPr>
            <a:t>цивільно-правовий елемент </a:t>
          </a:r>
        </a:p>
        <a:p>
          <a:pPr algn="l" defTabSz="800100">
            <a:lnSpc>
              <a:spcPct val="90000"/>
            </a:lnSpc>
            <a:spcBef>
              <a:spcPct val="0"/>
            </a:spcBef>
            <a:spcAft>
              <a:spcPct val="35000"/>
            </a:spcAft>
          </a:pPr>
          <a:endParaRPr lang="ru-RU" sz="2200" kern="1200" dirty="0"/>
        </a:p>
      </dgm:t>
    </dgm:pt>
    <dgm:pt modelId="{58536AAC-8759-4B73-9CE9-A46F74FA8F36}" type="parTrans" cxnId="{861E3EF9-92B6-4F14-81DB-AECCE333BF8B}">
      <dgm:prSet/>
      <dgm:spPr/>
      <dgm:t>
        <a:bodyPr/>
        <a:lstStyle/>
        <a:p>
          <a:endParaRPr lang="ru-RU"/>
        </a:p>
      </dgm:t>
    </dgm:pt>
    <dgm:pt modelId="{E416CAF3-5B3E-42CA-8CB4-CF32A875B13B}" type="sibTrans" cxnId="{861E3EF9-92B6-4F14-81DB-AECCE333BF8B}">
      <dgm:prSet/>
      <dgm:spPr/>
      <dgm:t>
        <a:bodyPr/>
        <a:lstStyle/>
        <a:p>
          <a:endParaRPr lang="ru-RU"/>
        </a:p>
      </dgm:t>
    </dgm:pt>
    <dgm:pt modelId="{4F7A277B-BDED-4C50-BA25-248C539A579A}">
      <dgm:prSet phldrT="[Текст]" custT="1">
        <dgm:style>
          <a:lnRef idx="1">
            <a:schemeClr val="dk1"/>
          </a:lnRef>
          <a:fillRef idx="2">
            <a:schemeClr val="dk1"/>
          </a:fillRef>
          <a:effectRef idx="1">
            <a:schemeClr val="dk1"/>
          </a:effectRef>
          <a:fontRef idx="minor">
            <a:schemeClr val="dk1"/>
          </a:fontRef>
        </dgm:style>
      </dgm:prSet>
      <dgm:spPr/>
      <dgm:t>
        <a:bodyPr/>
        <a:lstStyle/>
        <a:p>
          <a:pPr algn="ctr"/>
          <a:r>
            <a:rPr lang="uk-UA" sz="2400" b="1" kern="1200" noProof="0" dirty="0" smtClean="0">
              <a:solidFill>
                <a:schemeClr val="tx1"/>
              </a:solidFill>
              <a:latin typeface="Constantia" pitchFamily="18" charset="0"/>
              <a:ea typeface="+mn-ea"/>
              <a:cs typeface="+mn-cs"/>
            </a:rPr>
            <a:t>кримінальний процесуальний елемент</a:t>
          </a:r>
          <a:endParaRPr lang="uk-UA" sz="2400" b="1" kern="1200" noProof="0" dirty="0">
            <a:solidFill>
              <a:schemeClr val="tx1"/>
            </a:solidFill>
            <a:latin typeface="Constantia" pitchFamily="18" charset="0"/>
            <a:ea typeface="+mn-ea"/>
            <a:cs typeface="+mn-cs"/>
          </a:endParaRPr>
        </a:p>
      </dgm:t>
    </dgm:pt>
    <dgm:pt modelId="{94F474FD-D89E-4AEB-88EA-F98AC6D2A8CE}" type="parTrans" cxnId="{10F0946D-F8CC-4BD9-A1A6-0E317DD29002}">
      <dgm:prSet/>
      <dgm:spPr/>
      <dgm:t>
        <a:bodyPr/>
        <a:lstStyle/>
        <a:p>
          <a:endParaRPr lang="ru-RU"/>
        </a:p>
      </dgm:t>
    </dgm:pt>
    <dgm:pt modelId="{BAC5DB71-3F26-4066-8C21-CDE55E3DB803}" type="sibTrans" cxnId="{10F0946D-F8CC-4BD9-A1A6-0E317DD29002}">
      <dgm:prSet/>
      <dgm:spPr/>
      <dgm:t>
        <a:bodyPr/>
        <a:lstStyle/>
        <a:p>
          <a:endParaRPr lang="ru-RU"/>
        </a:p>
      </dgm:t>
    </dgm:pt>
    <dgm:pt modelId="{A82D7450-7BC8-45F4-A20A-D80BA888C874}" type="pres">
      <dgm:prSet presAssocID="{16EB6A5E-CE2B-404E-B5BA-C946A1585329}" presName="linear" presStyleCnt="0">
        <dgm:presLayoutVars>
          <dgm:dir/>
          <dgm:animLvl val="lvl"/>
          <dgm:resizeHandles val="exact"/>
        </dgm:presLayoutVars>
      </dgm:prSet>
      <dgm:spPr/>
      <dgm:t>
        <a:bodyPr/>
        <a:lstStyle/>
        <a:p>
          <a:endParaRPr lang="ru-RU"/>
        </a:p>
      </dgm:t>
    </dgm:pt>
    <dgm:pt modelId="{634A13CB-596B-47E6-B6AA-AC4E27D7955B}" type="pres">
      <dgm:prSet presAssocID="{CB2294C3-C5B0-498F-8166-DC3E5AFEFA3A}" presName="parentLin" presStyleCnt="0"/>
      <dgm:spPr/>
    </dgm:pt>
    <dgm:pt modelId="{9843A137-2A82-4F26-9C54-922530EDD82D}" type="pres">
      <dgm:prSet presAssocID="{CB2294C3-C5B0-498F-8166-DC3E5AFEFA3A}" presName="parentLeftMargin" presStyleLbl="node1" presStyleIdx="0" presStyleCnt="3"/>
      <dgm:spPr/>
      <dgm:t>
        <a:bodyPr/>
        <a:lstStyle/>
        <a:p>
          <a:endParaRPr lang="ru-RU"/>
        </a:p>
      </dgm:t>
    </dgm:pt>
    <dgm:pt modelId="{DDD8CB0C-A020-49BD-B192-8019F4E60D3E}" type="pres">
      <dgm:prSet presAssocID="{CB2294C3-C5B0-498F-8166-DC3E5AFEFA3A}" presName="parentText" presStyleLbl="node1" presStyleIdx="0" presStyleCnt="3" custScaleX="119905" custLinFactNeighborX="32807" custLinFactNeighborY="26398">
        <dgm:presLayoutVars>
          <dgm:chMax val="0"/>
          <dgm:bulletEnabled val="1"/>
        </dgm:presLayoutVars>
      </dgm:prSet>
      <dgm:spPr/>
      <dgm:t>
        <a:bodyPr/>
        <a:lstStyle/>
        <a:p>
          <a:endParaRPr lang="ru-RU"/>
        </a:p>
      </dgm:t>
    </dgm:pt>
    <dgm:pt modelId="{F521370C-AB2E-40AF-9A36-84BABF32A25A}" type="pres">
      <dgm:prSet presAssocID="{CB2294C3-C5B0-498F-8166-DC3E5AFEFA3A}" presName="negativeSpace" presStyleCnt="0"/>
      <dgm:spPr/>
    </dgm:pt>
    <dgm:pt modelId="{F7CE12FE-4033-4EE5-AEB6-C571F2C1ABA3}" type="pres">
      <dgm:prSet presAssocID="{CB2294C3-C5B0-498F-8166-DC3E5AFEFA3A}" presName="childText" presStyleLbl="conFgAcc1" presStyleIdx="0" presStyleCnt="3">
        <dgm:presLayoutVars>
          <dgm:bulletEnabled val="1"/>
        </dgm:presLayoutVars>
      </dgm:prSet>
      <dgm:spPr/>
    </dgm:pt>
    <dgm:pt modelId="{850AB63A-3D5B-410F-860D-8246A95EB380}" type="pres">
      <dgm:prSet presAssocID="{2515005E-D01B-436C-8525-E4CC777C6465}" presName="spaceBetweenRectangles" presStyleCnt="0"/>
      <dgm:spPr/>
    </dgm:pt>
    <dgm:pt modelId="{1A2F838E-0154-4228-B064-C41DC2B381E8}" type="pres">
      <dgm:prSet presAssocID="{098851A7-9290-43C4-9536-7513F993EE1E}" presName="parentLin" presStyleCnt="0"/>
      <dgm:spPr/>
    </dgm:pt>
    <dgm:pt modelId="{B3A075D0-E487-438E-AB24-456B0B7F1874}" type="pres">
      <dgm:prSet presAssocID="{098851A7-9290-43C4-9536-7513F993EE1E}" presName="parentLeftMargin" presStyleLbl="node1" presStyleIdx="0" presStyleCnt="3"/>
      <dgm:spPr/>
      <dgm:t>
        <a:bodyPr/>
        <a:lstStyle/>
        <a:p>
          <a:endParaRPr lang="ru-RU"/>
        </a:p>
      </dgm:t>
    </dgm:pt>
    <dgm:pt modelId="{2CE8E245-1229-4770-9EBE-575D6218892F}" type="pres">
      <dgm:prSet presAssocID="{098851A7-9290-43C4-9536-7513F993EE1E}" presName="parentText" presStyleLbl="node1" presStyleIdx="1" presStyleCnt="3" custScaleX="124592">
        <dgm:presLayoutVars>
          <dgm:chMax val="0"/>
          <dgm:bulletEnabled val="1"/>
        </dgm:presLayoutVars>
      </dgm:prSet>
      <dgm:spPr/>
      <dgm:t>
        <a:bodyPr/>
        <a:lstStyle/>
        <a:p>
          <a:endParaRPr lang="ru-RU"/>
        </a:p>
      </dgm:t>
    </dgm:pt>
    <dgm:pt modelId="{C0590661-55E9-44E2-9456-689B99536971}" type="pres">
      <dgm:prSet presAssocID="{098851A7-9290-43C4-9536-7513F993EE1E}" presName="negativeSpace" presStyleCnt="0"/>
      <dgm:spPr/>
    </dgm:pt>
    <dgm:pt modelId="{1CD19285-D586-4565-8A09-0B03C62F3E24}" type="pres">
      <dgm:prSet presAssocID="{098851A7-9290-43C4-9536-7513F993EE1E}" presName="childText" presStyleLbl="conFgAcc1" presStyleIdx="1" presStyleCnt="3">
        <dgm:presLayoutVars>
          <dgm:bulletEnabled val="1"/>
        </dgm:presLayoutVars>
      </dgm:prSet>
      <dgm:spPr/>
    </dgm:pt>
    <dgm:pt modelId="{72918831-32B9-4974-920E-D8D4D8847DE3}" type="pres">
      <dgm:prSet presAssocID="{E416CAF3-5B3E-42CA-8CB4-CF32A875B13B}" presName="spaceBetweenRectangles" presStyleCnt="0"/>
      <dgm:spPr/>
    </dgm:pt>
    <dgm:pt modelId="{49255757-FCC0-4985-BDD1-EB9B5A50420F}" type="pres">
      <dgm:prSet presAssocID="{4F7A277B-BDED-4C50-BA25-248C539A579A}" presName="parentLin" presStyleCnt="0"/>
      <dgm:spPr/>
    </dgm:pt>
    <dgm:pt modelId="{F6E49E24-D02E-4290-8341-4D1A27C47C87}" type="pres">
      <dgm:prSet presAssocID="{4F7A277B-BDED-4C50-BA25-248C539A579A}" presName="parentLeftMargin" presStyleLbl="node1" presStyleIdx="1" presStyleCnt="3"/>
      <dgm:spPr/>
      <dgm:t>
        <a:bodyPr/>
        <a:lstStyle/>
        <a:p>
          <a:endParaRPr lang="ru-RU"/>
        </a:p>
      </dgm:t>
    </dgm:pt>
    <dgm:pt modelId="{080636E0-934B-45E7-BF5D-38B59938ED92}" type="pres">
      <dgm:prSet presAssocID="{4F7A277B-BDED-4C50-BA25-248C539A579A}" presName="parentText" presStyleLbl="node1" presStyleIdx="2" presStyleCnt="3" custScaleX="124590" custLinFactNeighborX="-1638" custLinFactNeighborY="3459">
        <dgm:presLayoutVars>
          <dgm:chMax val="0"/>
          <dgm:bulletEnabled val="1"/>
        </dgm:presLayoutVars>
      </dgm:prSet>
      <dgm:spPr/>
      <dgm:t>
        <a:bodyPr/>
        <a:lstStyle/>
        <a:p>
          <a:endParaRPr lang="ru-RU"/>
        </a:p>
      </dgm:t>
    </dgm:pt>
    <dgm:pt modelId="{2119E0EE-13E9-48EE-8724-0E917F9F996D}" type="pres">
      <dgm:prSet presAssocID="{4F7A277B-BDED-4C50-BA25-248C539A579A}" presName="negativeSpace" presStyleCnt="0"/>
      <dgm:spPr/>
    </dgm:pt>
    <dgm:pt modelId="{C14ECC32-3DFA-4717-BC8B-70576DC75F45}" type="pres">
      <dgm:prSet presAssocID="{4F7A277B-BDED-4C50-BA25-248C539A579A}" presName="childText" presStyleLbl="conFgAcc1" presStyleIdx="2" presStyleCnt="3">
        <dgm:presLayoutVars>
          <dgm:bulletEnabled val="1"/>
        </dgm:presLayoutVars>
      </dgm:prSet>
      <dgm:spPr/>
    </dgm:pt>
  </dgm:ptLst>
  <dgm:cxnLst>
    <dgm:cxn modelId="{EF6408F1-6CC9-4F80-9FC0-8FF99DD8C590}" srcId="{16EB6A5E-CE2B-404E-B5BA-C946A1585329}" destId="{CB2294C3-C5B0-498F-8166-DC3E5AFEFA3A}" srcOrd="0" destOrd="0" parTransId="{E606D1D0-B485-429F-97B9-B5CC6BB228C4}" sibTransId="{2515005E-D01B-436C-8525-E4CC777C6465}"/>
    <dgm:cxn modelId="{AC12CEDA-03AE-4DD5-8588-3C083D582311}" type="presOf" srcId="{4F7A277B-BDED-4C50-BA25-248C539A579A}" destId="{F6E49E24-D02E-4290-8341-4D1A27C47C87}" srcOrd="0" destOrd="0" presId="urn:microsoft.com/office/officeart/2005/8/layout/list1"/>
    <dgm:cxn modelId="{0AB0BEFC-204E-4FC0-A1A8-282077599D76}" type="presOf" srcId="{CB2294C3-C5B0-498F-8166-DC3E5AFEFA3A}" destId="{DDD8CB0C-A020-49BD-B192-8019F4E60D3E}" srcOrd="1" destOrd="0" presId="urn:microsoft.com/office/officeart/2005/8/layout/list1"/>
    <dgm:cxn modelId="{2ED26D1A-4407-4EAD-B66D-E1EACF7AD596}" type="presOf" srcId="{16EB6A5E-CE2B-404E-B5BA-C946A1585329}" destId="{A82D7450-7BC8-45F4-A20A-D80BA888C874}" srcOrd="0" destOrd="0" presId="urn:microsoft.com/office/officeart/2005/8/layout/list1"/>
    <dgm:cxn modelId="{47C936B0-0A33-4EED-B47A-657606D42A5A}" type="presOf" srcId="{098851A7-9290-43C4-9536-7513F993EE1E}" destId="{2CE8E245-1229-4770-9EBE-575D6218892F}" srcOrd="1" destOrd="0" presId="urn:microsoft.com/office/officeart/2005/8/layout/list1"/>
    <dgm:cxn modelId="{6EEE2EC2-F21F-4544-9778-75C697F1F9E2}" type="presOf" srcId="{CB2294C3-C5B0-498F-8166-DC3E5AFEFA3A}" destId="{9843A137-2A82-4F26-9C54-922530EDD82D}" srcOrd="0" destOrd="0" presId="urn:microsoft.com/office/officeart/2005/8/layout/list1"/>
    <dgm:cxn modelId="{10F0946D-F8CC-4BD9-A1A6-0E317DD29002}" srcId="{16EB6A5E-CE2B-404E-B5BA-C946A1585329}" destId="{4F7A277B-BDED-4C50-BA25-248C539A579A}" srcOrd="2" destOrd="0" parTransId="{94F474FD-D89E-4AEB-88EA-F98AC6D2A8CE}" sibTransId="{BAC5DB71-3F26-4066-8C21-CDE55E3DB803}"/>
    <dgm:cxn modelId="{E466E381-C654-4BB1-B377-6A5C9A124D39}" type="presOf" srcId="{098851A7-9290-43C4-9536-7513F993EE1E}" destId="{B3A075D0-E487-438E-AB24-456B0B7F1874}" srcOrd="0" destOrd="0" presId="urn:microsoft.com/office/officeart/2005/8/layout/list1"/>
    <dgm:cxn modelId="{E71678C3-52E7-42F2-AD6E-CC6868251610}" type="presOf" srcId="{4F7A277B-BDED-4C50-BA25-248C539A579A}" destId="{080636E0-934B-45E7-BF5D-38B59938ED92}" srcOrd="1" destOrd="0" presId="urn:microsoft.com/office/officeart/2005/8/layout/list1"/>
    <dgm:cxn modelId="{861E3EF9-92B6-4F14-81DB-AECCE333BF8B}" srcId="{16EB6A5E-CE2B-404E-B5BA-C946A1585329}" destId="{098851A7-9290-43C4-9536-7513F993EE1E}" srcOrd="1" destOrd="0" parTransId="{58536AAC-8759-4B73-9CE9-A46F74FA8F36}" sibTransId="{E416CAF3-5B3E-42CA-8CB4-CF32A875B13B}"/>
    <dgm:cxn modelId="{F64E67C2-D6EC-4563-91AE-B9D39FBDF589}" type="presParOf" srcId="{A82D7450-7BC8-45F4-A20A-D80BA888C874}" destId="{634A13CB-596B-47E6-B6AA-AC4E27D7955B}" srcOrd="0" destOrd="0" presId="urn:microsoft.com/office/officeart/2005/8/layout/list1"/>
    <dgm:cxn modelId="{0E8083EC-A63D-4342-BEC2-5F0C45F549C7}" type="presParOf" srcId="{634A13CB-596B-47E6-B6AA-AC4E27D7955B}" destId="{9843A137-2A82-4F26-9C54-922530EDD82D}" srcOrd="0" destOrd="0" presId="urn:microsoft.com/office/officeart/2005/8/layout/list1"/>
    <dgm:cxn modelId="{ECAD328C-BDBD-48A0-B824-79CDC5896F60}" type="presParOf" srcId="{634A13CB-596B-47E6-B6AA-AC4E27D7955B}" destId="{DDD8CB0C-A020-49BD-B192-8019F4E60D3E}" srcOrd="1" destOrd="0" presId="urn:microsoft.com/office/officeart/2005/8/layout/list1"/>
    <dgm:cxn modelId="{E7B0BD0F-365F-47EA-9CDB-3704581E8AD8}" type="presParOf" srcId="{A82D7450-7BC8-45F4-A20A-D80BA888C874}" destId="{F521370C-AB2E-40AF-9A36-84BABF32A25A}" srcOrd="1" destOrd="0" presId="urn:microsoft.com/office/officeart/2005/8/layout/list1"/>
    <dgm:cxn modelId="{407A194D-2234-418D-BC2D-9257202D4204}" type="presParOf" srcId="{A82D7450-7BC8-45F4-A20A-D80BA888C874}" destId="{F7CE12FE-4033-4EE5-AEB6-C571F2C1ABA3}" srcOrd="2" destOrd="0" presId="urn:microsoft.com/office/officeart/2005/8/layout/list1"/>
    <dgm:cxn modelId="{2B826A9B-5064-4722-B20C-A88335400C81}" type="presParOf" srcId="{A82D7450-7BC8-45F4-A20A-D80BA888C874}" destId="{850AB63A-3D5B-410F-860D-8246A95EB380}" srcOrd="3" destOrd="0" presId="urn:microsoft.com/office/officeart/2005/8/layout/list1"/>
    <dgm:cxn modelId="{4A1A974E-30FE-4679-BBC4-B8B6F0B88A43}" type="presParOf" srcId="{A82D7450-7BC8-45F4-A20A-D80BA888C874}" destId="{1A2F838E-0154-4228-B064-C41DC2B381E8}" srcOrd="4" destOrd="0" presId="urn:microsoft.com/office/officeart/2005/8/layout/list1"/>
    <dgm:cxn modelId="{0C49FADC-B191-4E1A-A480-F59BF0773787}" type="presParOf" srcId="{1A2F838E-0154-4228-B064-C41DC2B381E8}" destId="{B3A075D0-E487-438E-AB24-456B0B7F1874}" srcOrd="0" destOrd="0" presId="urn:microsoft.com/office/officeart/2005/8/layout/list1"/>
    <dgm:cxn modelId="{863A265F-0239-49A4-BD8D-004B62A8930F}" type="presParOf" srcId="{1A2F838E-0154-4228-B064-C41DC2B381E8}" destId="{2CE8E245-1229-4770-9EBE-575D6218892F}" srcOrd="1" destOrd="0" presId="urn:microsoft.com/office/officeart/2005/8/layout/list1"/>
    <dgm:cxn modelId="{F41CA7FE-BAB0-448B-8019-53B2F4F72564}" type="presParOf" srcId="{A82D7450-7BC8-45F4-A20A-D80BA888C874}" destId="{C0590661-55E9-44E2-9456-689B99536971}" srcOrd="5" destOrd="0" presId="urn:microsoft.com/office/officeart/2005/8/layout/list1"/>
    <dgm:cxn modelId="{3F677DCF-0E89-44D4-BCA5-7B321D902AA4}" type="presParOf" srcId="{A82D7450-7BC8-45F4-A20A-D80BA888C874}" destId="{1CD19285-D586-4565-8A09-0B03C62F3E24}" srcOrd="6" destOrd="0" presId="urn:microsoft.com/office/officeart/2005/8/layout/list1"/>
    <dgm:cxn modelId="{E178A3A2-5897-4B2C-AB0A-50200556BF74}" type="presParOf" srcId="{A82D7450-7BC8-45F4-A20A-D80BA888C874}" destId="{72918831-32B9-4974-920E-D8D4D8847DE3}" srcOrd="7" destOrd="0" presId="urn:microsoft.com/office/officeart/2005/8/layout/list1"/>
    <dgm:cxn modelId="{13F6D8C1-03E2-44A4-B70F-AEB9BDFE644D}" type="presParOf" srcId="{A82D7450-7BC8-45F4-A20A-D80BA888C874}" destId="{49255757-FCC0-4985-BDD1-EB9B5A50420F}" srcOrd="8" destOrd="0" presId="urn:microsoft.com/office/officeart/2005/8/layout/list1"/>
    <dgm:cxn modelId="{9CCE3356-DBFC-433D-AB1F-99480A7F5084}" type="presParOf" srcId="{49255757-FCC0-4985-BDD1-EB9B5A50420F}" destId="{F6E49E24-D02E-4290-8341-4D1A27C47C87}" srcOrd="0" destOrd="0" presId="urn:microsoft.com/office/officeart/2005/8/layout/list1"/>
    <dgm:cxn modelId="{68F91A71-0295-4415-ADB3-16349327EC92}" type="presParOf" srcId="{49255757-FCC0-4985-BDD1-EB9B5A50420F}" destId="{080636E0-934B-45E7-BF5D-38B59938ED92}" srcOrd="1" destOrd="0" presId="urn:microsoft.com/office/officeart/2005/8/layout/list1"/>
    <dgm:cxn modelId="{92F9E5DE-10C8-4310-BDC0-0A37CBCEA493}" type="presParOf" srcId="{A82D7450-7BC8-45F4-A20A-D80BA888C874}" destId="{2119E0EE-13E9-48EE-8724-0E917F9F996D}" srcOrd="9" destOrd="0" presId="urn:microsoft.com/office/officeart/2005/8/layout/list1"/>
    <dgm:cxn modelId="{18276C8A-2483-4096-BC4C-461AAC36631A}" type="presParOf" srcId="{A82D7450-7BC8-45F4-A20A-D80BA888C874}" destId="{C14ECC32-3DFA-4717-BC8B-70576DC75F4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79C9C-6616-4010-8558-B602E34635A6}" type="doc">
      <dgm:prSet loTypeId="urn:microsoft.com/office/officeart/2005/8/layout/hierarchy3" loCatId="hierarchy" qsTypeId="urn:microsoft.com/office/officeart/2005/8/quickstyle/simple1#4" qsCatId="simple" csTypeId="urn:microsoft.com/office/officeart/2005/8/colors/accent1_2#4" csCatId="accent1" phldr="1"/>
      <dgm:spPr/>
      <dgm:t>
        <a:bodyPr/>
        <a:lstStyle/>
        <a:p>
          <a:endParaRPr lang="ru-RU"/>
        </a:p>
      </dgm:t>
    </dgm:pt>
    <dgm:pt modelId="{F9D5FABB-F2DF-4AA4-A231-09E445E8F82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kumimoji="0" lang="uk-UA" sz="1800" b="0" i="0" u="none" strike="noStrike" cap="none" normalizeH="0" baseline="0" dirty="0" smtClean="0">
              <a:ln>
                <a:noFill/>
              </a:ln>
              <a:solidFill>
                <a:srgbClr val="000000"/>
              </a:solidFill>
              <a:effectLst/>
              <a:latin typeface="Palatino Linotype" pitchFamily="18" charset="0"/>
              <a:ea typeface="Times New Roman" pitchFamily="18" charset="0"/>
              <a:cs typeface="Arial" pitchFamily="34" charset="0"/>
            </a:rPr>
            <a:t> </a:t>
          </a:r>
          <a:r>
            <a:rPr kumimoji="0" lang="uk-UA" sz="1800" b="0"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 механізмом їх формування </a:t>
          </a:r>
          <a:endParaRPr lang="uk-UA" noProof="0" dirty="0"/>
        </a:p>
      </dgm:t>
    </dgm:pt>
    <dgm:pt modelId="{0C22D3E6-F953-440F-BE9F-A0BFC6D1D89E}" type="parTrans" cxnId="{665E467F-0AD2-4661-ACE6-A5EC4533699F}">
      <dgm:prSet/>
      <dgm:spPr/>
      <dgm:t>
        <a:bodyPr/>
        <a:lstStyle/>
        <a:p>
          <a:endParaRPr lang="ru-RU"/>
        </a:p>
      </dgm:t>
    </dgm:pt>
    <dgm:pt modelId="{205A636E-DEE6-481F-8E34-34144910CB28}" type="sibTrans" cxnId="{665E467F-0AD2-4661-ACE6-A5EC4533699F}">
      <dgm:prSet/>
      <dgm:spPr/>
      <dgm:t>
        <a:bodyPr/>
        <a:lstStyle/>
        <a:p>
          <a:endParaRPr lang="ru-RU"/>
        </a:p>
      </dgm:t>
    </dgm:pt>
    <dgm:pt modelId="{E8F9F7F2-C1E2-46B4-BD69-7F78DD9B08EE}">
      <dgm:prSet phldrT="[Текст]" custT="1"/>
      <dgm:spPr/>
      <dgm:t>
        <a:bodyPr/>
        <a:lstStyle/>
        <a:p>
          <a:r>
            <a:rPr kumimoji="0" lang="uk-UA" sz="1800" b="1" i="0" u="none" strike="noStrike" cap="none" normalizeH="0" baseline="0" dirty="0" smtClean="0">
              <a:ln>
                <a:noFill/>
              </a:ln>
              <a:solidFill>
                <a:srgbClr val="000000"/>
              </a:solidFill>
              <a:effectLst/>
              <a:latin typeface="Palatino Linotype" pitchFamily="18" charset="0"/>
              <a:ea typeface="Times New Roman" pitchFamily="18" charset="0"/>
              <a:cs typeface="Arial" pitchFamily="34" charset="0"/>
            </a:rPr>
            <a:t>особисті</a:t>
          </a:r>
          <a:endParaRPr lang="uk-UA" b="1" dirty="0"/>
        </a:p>
      </dgm:t>
    </dgm:pt>
    <dgm:pt modelId="{FB19BF29-639C-4BF2-B158-6E1181B4931E}" type="parTrans" cxnId="{5BD4BEF3-51A2-4C3B-BDF2-8A4FBC93740D}">
      <dgm:prSet/>
      <dgm:spPr/>
      <dgm:t>
        <a:bodyPr/>
        <a:lstStyle/>
        <a:p>
          <a:endParaRPr lang="ru-RU"/>
        </a:p>
      </dgm:t>
    </dgm:pt>
    <dgm:pt modelId="{B0DA437F-613F-4967-9DFC-A7400133F86C}" type="sibTrans" cxnId="{5BD4BEF3-51A2-4C3B-BDF2-8A4FBC93740D}">
      <dgm:prSet/>
      <dgm:spPr/>
      <dgm:t>
        <a:bodyPr/>
        <a:lstStyle/>
        <a:p>
          <a:endParaRPr lang="ru-RU"/>
        </a:p>
      </dgm:t>
    </dgm:pt>
    <dgm:pt modelId="{53D4C613-BC10-4995-83A2-B0A522E164DC}">
      <dgm:prSet phldrT="[Текст]" custT="1"/>
      <dgm:spPr/>
      <dgm:t>
        <a:bodyPr/>
        <a:lstStyle/>
        <a:p>
          <a:r>
            <a:rPr kumimoji="0" lang="uk-UA" sz="1800" b="1" i="0" u="none" strike="noStrike" cap="none" normalizeH="0" baseline="0" dirty="0" err="1" smtClean="0">
              <a:ln>
                <a:noFill/>
              </a:ln>
              <a:solidFill>
                <a:srgbClr val="000000"/>
              </a:solidFill>
              <a:effectLst/>
              <a:latin typeface="Palatino Linotype" pitchFamily="18" charset="0"/>
              <a:ea typeface="Times New Roman" pitchFamily="18" charset="0"/>
              <a:cs typeface="Arial" pitchFamily="34" charset="0"/>
            </a:rPr>
            <a:t>речні</a:t>
          </a:r>
          <a:endParaRPr lang="uk-UA" b="1" dirty="0"/>
        </a:p>
      </dgm:t>
    </dgm:pt>
    <dgm:pt modelId="{D0DA0F07-4C0F-4742-84A5-75AB3BEBDF07}" type="parTrans" cxnId="{80582E68-CA33-41DE-9E47-AEC36DC45C57}">
      <dgm:prSet/>
      <dgm:spPr/>
      <dgm:t>
        <a:bodyPr/>
        <a:lstStyle/>
        <a:p>
          <a:endParaRPr lang="ru-RU"/>
        </a:p>
      </dgm:t>
    </dgm:pt>
    <dgm:pt modelId="{3E733961-812D-4166-B714-7925EA97A851}" type="sibTrans" cxnId="{80582E68-CA33-41DE-9E47-AEC36DC45C57}">
      <dgm:prSet/>
      <dgm:spPr/>
      <dgm:t>
        <a:bodyPr/>
        <a:lstStyle/>
        <a:p>
          <a:endParaRPr lang="ru-RU"/>
        </a:p>
      </dgm:t>
    </dgm:pt>
    <dgm:pt modelId="{1DC38A90-E893-4591-AC77-99CB801D2ABF}">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kumimoji="0" lang="uk-UA" sz="1800" b="0"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стосовно предмета обвинувачення </a:t>
          </a:r>
          <a:endParaRPr lang="uk-UA" noProof="0" dirty="0"/>
        </a:p>
      </dgm:t>
    </dgm:pt>
    <dgm:pt modelId="{E7E8A160-710A-4F2E-BDB1-9F538B11E9AA}" type="parTrans" cxnId="{39B798EC-B99A-49FD-AF26-FC2AC55B1073}">
      <dgm:prSet/>
      <dgm:spPr/>
      <dgm:t>
        <a:bodyPr/>
        <a:lstStyle/>
        <a:p>
          <a:endParaRPr lang="ru-RU"/>
        </a:p>
      </dgm:t>
    </dgm:pt>
    <dgm:pt modelId="{38B2B6C2-7D76-40B2-98AB-F635F1A0A9D0}" type="sibTrans" cxnId="{39B798EC-B99A-49FD-AF26-FC2AC55B1073}">
      <dgm:prSet/>
      <dgm:spPr/>
      <dgm:t>
        <a:bodyPr/>
        <a:lstStyle/>
        <a:p>
          <a:endParaRPr lang="ru-RU"/>
        </a:p>
      </dgm:t>
    </dgm:pt>
    <dgm:pt modelId="{5C107C4B-CC71-42CB-A069-B1F0E0669114}">
      <dgm:prSet phldrT="[Текст]" custT="1"/>
      <dgm:spPr/>
      <dgm:t>
        <a:bodyPr/>
        <a:lstStyle/>
        <a:p>
          <a:r>
            <a:rPr kumimoji="0" lang="uk-UA" sz="1800" b="1" i="0" u="none" strike="noStrike" cap="none" normalizeH="0" baseline="0" dirty="0" smtClean="0">
              <a:ln>
                <a:noFill/>
              </a:ln>
              <a:solidFill>
                <a:srgbClr val="000000"/>
              </a:solidFill>
              <a:effectLst/>
              <a:latin typeface="Palatino Linotype" pitchFamily="18" charset="0"/>
              <a:ea typeface="Times New Roman" pitchFamily="18" charset="0"/>
              <a:cs typeface="Arial" pitchFamily="34" charset="0"/>
            </a:rPr>
            <a:t>обвинувальні</a:t>
          </a:r>
          <a:endParaRPr lang="uk-UA" b="1" dirty="0"/>
        </a:p>
      </dgm:t>
    </dgm:pt>
    <dgm:pt modelId="{42F6F1AD-C175-4D9F-915E-ECCC9B9BB9BB}" type="parTrans" cxnId="{5BB30C79-DEA9-4997-BBF1-EFC29344324F}">
      <dgm:prSet/>
      <dgm:spPr/>
      <dgm:t>
        <a:bodyPr/>
        <a:lstStyle/>
        <a:p>
          <a:endParaRPr lang="ru-RU"/>
        </a:p>
      </dgm:t>
    </dgm:pt>
    <dgm:pt modelId="{87E94173-F25A-4DFC-AE06-1829D4327C55}" type="sibTrans" cxnId="{5BB30C79-DEA9-4997-BBF1-EFC29344324F}">
      <dgm:prSet/>
      <dgm:spPr/>
      <dgm:t>
        <a:bodyPr/>
        <a:lstStyle/>
        <a:p>
          <a:endParaRPr lang="ru-RU"/>
        </a:p>
      </dgm:t>
    </dgm:pt>
    <dgm:pt modelId="{7F94AB96-65E5-4DD9-839C-561F9B88204C}">
      <dgm:prSet phldrT="[Текст]" custT="1"/>
      <dgm:spPr/>
      <dgm:t>
        <a:bodyPr/>
        <a:lstStyle/>
        <a:p>
          <a:r>
            <a:rPr kumimoji="0" lang="uk-UA" sz="1800" b="1" i="0" u="none" strike="noStrike" cap="none" normalizeH="0" baseline="0" dirty="0" smtClean="0">
              <a:ln>
                <a:noFill/>
              </a:ln>
              <a:solidFill>
                <a:srgbClr val="000000"/>
              </a:solidFill>
              <a:effectLst/>
              <a:latin typeface="Palatino Linotype" pitchFamily="18" charset="0"/>
              <a:ea typeface="Times New Roman" pitchFamily="18" charset="0"/>
              <a:cs typeface="Arial" pitchFamily="34" charset="0"/>
            </a:rPr>
            <a:t>виправдувальні</a:t>
          </a:r>
          <a:endParaRPr lang="uk-UA" b="1" dirty="0"/>
        </a:p>
      </dgm:t>
    </dgm:pt>
    <dgm:pt modelId="{5C16A384-43F6-4087-9BFF-7B7DEE941C26}" type="parTrans" cxnId="{F74A7221-6521-4EDA-AF08-F735C60B186F}">
      <dgm:prSet/>
      <dgm:spPr/>
      <dgm:t>
        <a:bodyPr/>
        <a:lstStyle/>
        <a:p>
          <a:endParaRPr lang="ru-RU"/>
        </a:p>
      </dgm:t>
    </dgm:pt>
    <dgm:pt modelId="{CFDB02CA-A806-4EE8-B576-E13FD63FACCE}" type="sibTrans" cxnId="{F74A7221-6521-4EDA-AF08-F735C60B186F}">
      <dgm:prSet/>
      <dgm:spPr/>
      <dgm:t>
        <a:bodyPr/>
        <a:lstStyle/>
        <a:p>
          <a:endParaRPr lang="ru-RU"/>
        </a:p>
      </dgm:t>
    </dgm:pt>
    <dgm:pt modelId="{8199EF1D-BDDA-4EB6-A1E8-A1A1F330B4CD}" type="pres">
      <dgm:prSet presAssocID="{2CF79C9C-6616-4010-8558-B602E34635A6}" presName="diagram" presStyleCnt="0">
        <dgm:presLayoutVars>
          <dgm:chPref val="1"/>
          <dgm:dir/>
          <dgm:animOne val="branch"/>
          <dgm:animLvl val="lvl"/>
          <dgm:resizeHandles/>
        </dgm:presLayoutVars>
      </dgm:prSet>
      <dgm:spPr/>
      <dgm:t>
        <a:bodyPr/>
        <a:lstStyle/>
        <a:p>
          <a:endParaRPr lang="ru-RU"/>
        </a:p>
      </dgm:t>
    </dgm:pt>
    <dgm:pt modelId="{3FA7E874-CA11-463B-AA44-166A15D3687E}" type="pres">
      <dgm:prSet presAssocID="{F9D5FABB-F2DF-4AA4-A231-09E445E8F82F}" presName="root" presStyleCnt="0"/>
      <dgm:spPr/>
    </dgm:pt>
    <dgm:pt modelId="{3200B432-001E-4AB6-B4A6-49CF64A160BC}" type="pres">
      <dgm:prSet presAssocID="{F9D5FABB-F2DF-4AA4-A231-09E445E8F82F}" presName="rootComposite" presStyleCnt="0"/>
      <dgm:spPr/>
    </dgm:pt>
    <dgm:pt modelId="{1EAD4119-2294-47E2-A191-8CAAD32D5DFC}" type="pres">
      <dgm:prSet presAssocID="{F9D5FABB-F2DF-4AA4-A231-09E445E8F82F}" presName="rootText" presStyleLbl="node1" presStyleIdx="0" presStyleCnt="2" custScaleX="112792" custScaleY="175289" custLinFactNeighborX="4527" custLinFactNeighborY="-4865"/>
      <dgm:spPr/>
      <dgm:t>
        <a:bodyPr/>
        <a:lstStyle/>
        <a:p>
          <a:endParaRPr lang="ru-RU"/>
        </a:p>
      </dgm:t>
    </dgm:pt>
    <dgm:pt modelId="{FA30CE20-D6C2-48F1-896D-467EDA0C5683}" type="pres">
      <dgm:prSet presAssocID="{F9D5FABB-F2DF-4AA4-A231-09E445E8F82F}" presName="rootConnector" presStyleLbl="node1" presStyleIdx="0" presStyleCnt="2"/>
      <dgm:spPr/>
      <dgm:t>
        <a:bodyPr/>
        <a:lstStyle/>
        <a:p>
          <a:endParaRPr lang="ru-RU"/>
        </a:p>
      </dgm:t>
    </dgm:pt>
    <dgm:pt modelId="{D9782937-D4D5-4B3E-9067-5F690FC3C3BF}" type="pres">
      <dgm:prSet presAssocID="{F9D5FABB-F2DF-4AA4-A231-09E445E8F82F}" presName="childShape" presStyleCnt="0"/>
      <dgm:spPr/>
    </dgm:pt>
    <dgm:pt modelId="{4681BCF7-35CF-4E9E-9BDE-EB0852836425}" type="pres">
      <dgm:prSet presAssocID="{FB19BF29-639C-4BF2-B158-6E1181B4931E}" presName="Name13" presStyleLbl="parChTrans1D2" presStyleIdx="0" presStyleCnt="4"/>
      <dgm:spPr/>
      <dgm:t>
        <a:bodyPr/>
        <a:lstStyle/>
        <a:p>
          <a:endParaRPr lang="ru-RU"/>
        </a:p>
      </dgm:t>
    </dgm:pt>
    <dgm:pt modelId="{2B6423B3-9EE6-4026-BDAD-31C9F1E07172}" type="pres">
      <dgm:prSet presAssocID="{E8F9F7F2-C1E2-46B4-BD69-7F78DD9B08EE}" presName="childText" presStyleLbl="bgAcc1" presStyleIdx="0" presStyleCnt="4" custLinFactNeighborX="3769" custLinFactNeighborY="8311">
        <dgm:presLayoutVars>
          <dgm:bulletEnabled val="1"/>
        </dgm:presLayoutVars>
      </dgm:prSet>
      <dgm:spPr/>
      <dgm:t>
        <a:bodyPr/>
        <a:lstStyle/>
        <a:p>
          <a:endParaRPr lang="ru-RU"/>
        </a:p>
      </dgm:t>
    </dgm:pt>
    <dgm:pt modelId="{D5CC8D1F-926D-44BF-9B32-7CA6DF79C720}" type="pres">
      <dgm:prSet presAssocID="{D0DA0F07-4C0F-4742-84A5-75AB3BEBDF07}" presName="Name13" presStyleLbl="parChTrans1D2" presStyleIdx="1" presStyleCnt="4"/>
      <dgm:spPr/>
      <dgm:t>
        <a:bodyPr/>
        <a:lstStyle/>
        <a:p>
          <a:endParaRPr lang="ru-RU"/>
        </a:p>
      </dgm:t>
    </dgm:pt>
    <dgm:pt modelId="{A032E879-1B1C-460F-8A0C-827AFC4C8873}" type="pres">
      <dgm:prSet presAssocID="{53D4C613-BC10-4995-83A2-B0A522E164DC}" presName="childText" presStyleLbl="bgAcc1" presStyleIdx="1" presStyleCnt="4">
        <dgm:presLayoutVars>
          <dgm:bulletEnabled val="1"/>
        </dgm:presLayoutVars>
      </dgm:prSet>
      <dgm:spPr/>
      <dgm:t>
        <a:bodyPr/>
        <a:lstStyle/>
        <a:p>
          <a:endParaRPr lang="ru-RU"/>
        </a:p>
      </dgm:t>
    </dgm:pt>
    <dgm:pt modelId="{422BC15B-E488-4CDC-AABF-A16A7A758F31}" type="pres">
      <dgm:prSet presAssocID="{1DC38A90-E893-4591-AC77-99CB801D2ABF}" presName="root" presStyleCnt="0"/>
      <dgm:spPr/>
    </dgm:pt>
    <dgm:pt modelId="{F86902D9-AC71-4AB6-9FC8-3A74F041669B}" type="pres">
      <dgm:prSet presAssocID="{1DC38A90-E893-4591-AC77-99CB801D2ABF}" presName="rootComposite" presStyleCnt="0"/>
      <dgm:spPr/>
    </dgm:pt>
    <dgm:pt modelId="{F832023C-F5E4-44A9-B211-AB6F7C4BD5CB}" type="pres">
      <dgm:prSet presAssocID="{1DC38A90-E893-4591-AC77-99CB801D2ABF}" presName="rootText" presStyleLbl="node1" presStyleIdx="1" presStyleCnt="2" custScaleX="137384" custScaleY="165501" custLinFactNeighborX="5234" custLinFactNeighborY="-9500"/>
      <dgm:spPr/>
      <dgm:t>
        <a:bodyPr/>
        <a:lstStyle/>
        <a:p>
          <a:endParaRPr lang="ru-RU"/>
        </a:p>
      </dgm:t>
    </dgm:pt>
    <dgm:pt modelId="{935B5646-FB41-4842-88A2-0B1D2424EFD0}" type="pres">
      <dgm:prSet presAssocID="{1DC38A90-E893-4591-AC77-99CB801D2ABF}" presName="rootConnector" presStyleLbl="node1" presStyleIdx="1" presStyleCnt="2"/>
      <dgm:spPr/>
      <dgm:t>
        <a:bodyPr/>
        <a:lstStyle/>
        <a:p>
          <a:endParaRPr lang="ru-RU"/>
        </a:p>
      </dgm:t>
    </dgm:pt>
    <dgm:pt modelId="{C0720886-C9CB-4C1D-8824-9BAE14663C32}" type="pres">
      <dgm:prSet presAssocID="{1DC38A90-E893-4591-AC77-99CB801D2ABF}" presName="childShape" presStyleCnt="0"/>
      <dgm:spPr/>
    </dgm:pt>
    <dgm:pt modelId="{5A0A1716-10A2-4419-8853-BA2E31EC874E}" type="pres">
      <dgm:prSet presAssocID="{42F6F1AD-C175-4D9F-915E-ECCC9B9BB9BB}" presName="Name13" presStyleLbl="parChTrans1D2" presStyleIdx="2" presStyleCnt="4"/>
      <dgm:spPr/>
      <dgm:t>
        <a:bodyPr/>
        <a:lstStyle/>
        <a:p>
          <a:endParaRPr lang="ru-RU"/>
        </a:p>
      </dgm:t>
    </dgm:pt>
    <dgm:pt modelId="{36A3FEC8-EBAD-480E-9C54-CA5F8E13A841}" type="pres">
      <dgm:prSet presAssocID="{5C107C4B-CC71-42CB-A069-B1F0E0669114}" presName="childText" presStyleLbl="bgAcc1" presStyleIdx="2" presStyleCnt="4" custScaleX="153058">
        <dgm:presLayoutVars>
          <dgm:bulletEnabled val="1"/>
        </dgm:presLayoutVars>
      </dgm:prSet>
      <dgm:spPr/>
      <dgm:t>
        <a:bodyPr/>
        <a:lstStyle/>
        <a:p>
          <a:endParaRPr lang="ru-RU"/>
        </a:p>
      </dgm:t>
    </dgm:pt>
    <dgm:pt modelId="{72EC15A1-2685-477E-8952-FDB7D8EDEB12}" type="pres">
      <dgm:prSet presAssocID="{5C16A384-43F6-4087-9BFF-7B7DEE941C26}" presName="Name13" presStyleLbl="parChTrans1D2" presStyleIdx="3" presStyleCnt="4"/>
      <dgm:spPr/>
      <dgm:t>
        <a:bodyPr/>
        <a:lstStyle/>
        <a:p>
          <a:endParaRPr lang="ru-RU"/>
        </a:p>
      </dgm:t>
    </dgm:pt>
    <dgm:pt modelId="{FC640B8B-CF11-46BA-BF18-E6DD01B6CF67}" type="pres">
      <dgm:prSet presAssocID="{7F94AB96-65E5-4DD9-839C-561F9B88204C}" presName="childText" presStyleLbl="bgAcc1" presStyleIdx="3" presStyleCnt="4" custScaleX="182075">
        <dgm:presLayoutVars>
          <dgm:bulletEnabled val="1"/>
        </dgm:presLayoutVars>
      </dgm:prSet>
      <dgm:spPr/>
      <dgm:t>
        <a:bodyPr/>
        <a:lstStyle/>
        <a:p>
          <a:endParaRPr lang="ru-RU"/>
        </a:p>
      </dgm:t>
    </dgm:pt>
  </dgm:ptLst>
  <dgm:cxnLst>
    <dgm:cxn modelId="{84F0D86B-9FC9-47E7-AB85-A4F528D2E644}" type="presOf" srcId="{F9D5FABB-F2DF-4AA4-A231-09E445E8F82F}" destId="{1EAD4119-2294-47E2-A191-8CAAD32D5DFC}" srcOrd="0" destOrd="0" presId="urn:microsoft.com/office/officeart/2005/8/layout/hierarchy3"/>
    <dgm:cxn modelId="{8F8A6182-2BEA-4B15-8BDC-E334DEB3590D}" type="presOf" srcId="{7F94AB96-65E5-4DD9-839C-561F9B88204C}" destId="{FC640B8B-CF11-46BA-BF18-E6DD01B6CF67}" srcOrd="0" destOrd="0" presId="urn:microsoft.com/office/officeart/2005/8/layout/hierarchy3"/>
    <dgm:cxn modelId="{665E467F-0AD2-4661-ACE6-A5EC4533699F}" srcId="{2CF79C9C-6616-4010-8558-B602E34635A6}" destId="{F9D5FABB-F2DF-4AA4-A231-09E445E8F82F}" srcOrd="0" destOrd="0" parTransId="{0C22D3E6-F953-440F-BE9F-A0BFC6D1D89E}" sibTransId="{205A636E-DEE6-481F-8E34-34144910CB28}"/>
    <dgm:cxn modelId="{ED3334EA-C246-47A2-BB1A-DF2AE426A361}" type="presOf" srcId="{1DC38A90-E893-4591-AC77-99CB801D2ABF}" destId="{F832023C-F5E4-44A9-B211-AB6F7C4BD5CB}" srcOrd="0" destOrd="0" presId="urn:microsoft.com/office/officeart/2005/8/layout/hierarchy3"/>
    <dgm:cxn modelId="{3B684C55-E71F-4115-817F-A4B63E726F04}" type="presOf" srcId="{1DC38A90-E893-4591-AC77-99CB801D2ABF}" destId="{935B5646-FB41-4842-88A2-0B1D2424EFD0}" srcOrd="1" destOrd="0" presId="urn:microsoft.com/office/officeart/2005/8/layout/hierarchy3"/>
    <dgm:cxn modelId="{5B500283-85EE-449F-9D4A-F94162426F56}" type="presOf" srcId="{53D4C613-BC10-4995-83A2-B0A522E164DC}" destId="{A032E879-1B1C-460F-8A0C-827AFC4C8873}" srcOrd="0" destOrd="0" presId="urn:microsoft.com/office/officeart/2005/8/layout/hierarchy3"/>
    <dgm:cxn modelId="{80582E68-CA33-41DE-9E47-AEC36DC45C57}" srcId="{F9D5FABB-F2DF-4AA4-A231-09E445E8F82F}" destId="{53D4C613-BC10-4995-83A2-B0A522E164DC}" srcOrd="1" destOrd="0" parTransId="{D0DA0F07-4C0F-4742-84A5-75AB3BEBDF07}" sibTransId="{3E733961-812D-4166-B714-7925EA97A851}"/>
    <dgm:cxn modelId="{9BE22FFD-B444-4BF2-BA29-4494B9A5059E}" type="presOf" srcId="{5C16A384-43F6-4087-9BFF-7B7DEE941C26}" destId="{72EC15A1-2685-477E-8952-FDB7D8EDEB12}" srcOrd="0" destOrd="0" presId="urn:microsoft.com/office/officeart/2005/8/layout/hierarchy3"/>
    <dgm:cxn modelId="{F53E9F70-01AC-48C5-AA4F-7A9F09A11C3A}" type="presOf" srcId="{42F6F1AD-C175-4D9F-915E-ECCC9B9BB9BB}" destId="{5A0A1716-10A2-4419-8853-BA2E31EC874E}" srcOrd="0" destOrd="0" presId="urn:microsoft.com/office/officeart/2005/8/layout/hierarchy3"/>
    <dgm:cxn modelId="{39B798EC-B99A-49FD-AF26-FC2AC55B1073}" srcId="{2CF79C9C-6616-4010-8558-B602E34635A6}" destId="{1DC38A90-E893-4591-AC77-99CB801D2ABF}" srcOrd="1" destOrd="0" parTransId="{E7E8A160-710A-4F2E-BDB1-9F538B11E9AA}" sibTransId="{38B2B6C2-7D76-40B2-98AB-F635F1A0A9D0}"/>
    <dgm:cxn modelId="{D3B7A209-7376-4C03-B763-A9F29221CBF2}" type="presOf" srcId="{E8F9F7F2-C1E2-46B4-BD69-7F78DD9B08EE}" destId="{2B6423B3-9EE6-4026-BDAD-31C9F1E07172}" srcOrd="0" destOrd="0" presId="urn:microsoft.com/office/officeart/2005/8/layout/hierarchy3"/>
    <dgm:cxn modelId="{F74A7221-6521-4EDA-AF08-F735C60B186F}" srcId="{1DC38A90-E893-4591-AC77-99CB801D2ABF}" destId="{7F94AB96-65E5-4DD9-839C-561F9B88204C}" srcOrd="1" destOrd="0" parTransId="{5C16A384-43F6-4087-9BFF-7B7DEE941C26}" sibTransId="{CFDB02CA-A806-4EE8-B576-E13FD63FACCE}"/>
    <dgm:cxn modelId="{B3ADBF2D-C9E9-4A57-BA27-FB2FFF5E2556}" type="presOf" srcId="{D0DA0F07-4C0F-4742-84A5-75AB3BEBDF07}" destId="{D5CC8D1F-926D-44BF-9B32-7CA6DF79C720}" srcOrd="0" destOrd="0" presId="urn:microsoft.com/office/officeart/2005/8/layout/hierarchy3"/>
    <dgm:cxn modelId="{5BD4BEF3-51A2-4C3B-BDF2-8A4FBC93740D}" srcId="{F9D5FABB-F2DF-4AA4-A231-09E445E8F82F}" destId="{E8F9F7F2-C1E2-46B4-BD69-7F78DD9B08EE}" srcOrd="0" destOrd="0" parTransId="{FB19BF29-639C-4BF2-B158-6E1181B4931E}" sibTransId="{B0DA437F-613F-4967-9DFC-A7400133F86C}"/>
    <dgm:cxn modelId="{54F76B68-EC03-4DDF-AF04-B2307FF5ABBB}" type="presOf" srcId="{FB19BF29-639C-4BF2-B158-6E1181B4931E}" destId="{4681BCF7-35CF-4E9E-9BDE-EB0852836425}" srcOrd="0" destOrd="0" presId="urn:microsoft.com/office/officeart/2005/8/layout/hierarchy3"/>
    <dgm:cxn modelId="{F54472BC-809C-47DF-8B11-55FC1F74BD3D}" type="presOf" srcId="{2CF79C9C-6616-4010-8558-B602E34635A6}" destId="{8199EF1D-BDDA-4EB6-A1E8-A1A1F330B4CD}" srcOrd="0" destOrd="0" presId="urn:microsoft.com/office/officeart/2005/8/layout/hierarchy3"/>
    <dgm:cxn modelId="{2994F344-76FF-4EE5-AB54-A05CBACC1943}" type="presOf" srcId="{F9D5FABB-F2DF-4AA4-A231-09E445E8F82F}" destId="{FA30CE20-D6C2-48F1-896D-467EDA0C5683}" srcOrd="1" destOrd="0" presId="urn:microsoft.com/office/officeart/2005/8/layout/hierarchy3"/>
    <dgm:cxn modelId="{5BB30C79-DEA9-4997-BBF1-EFC29344324F}" srcId="{1DC38A90-E893-4591-AC77-99CB801D2ABF}" destId="{5C107C4B-CC71-42CB-A069-B1F0E0669114}" srcOrd="0" destOrd="0" parTransId="{42F6F1AD-C175-4D9F-915E-ECCC9B9BB9BB}" sibTransId="{87E94173-F25A-4DFC-AE06-1829D4327C55}"/>
    <dgm:cxn modelId="{3E34E3BC-3A41-4C5B-A221-FD8D7A655BAD}" type="presOf" srcId="{5C107C4B-CC71-42CB-A069-B1F0E0669114}" destId="{36A3FEC8-EBAD-480E-9C54-CA5F8E13A841}" srcOrd="0" destOrd="0" presId="urn:microsoft.com/office/officeart/2005/8/layout/hierarchy3"/>
    <dgm:cxn modelId="{A30ACFCE-1CB4-453C-9DA4-AB0F07A98857}" type="presParOf" srcId="{8199EF1D-BDDA-4EB6-A1E8-A1A1F330B4CD}" destId="{3FA7E874-CA11-463B-AA44-166A15D3687E}" srcOrd="0" destOrd="0" presId="urn:microsoft.com/office/officeart/2005/8/layout/hierarchy3"/>
    <dgm:cxn modelId="{1BFA69CD-5758-4D7C-9B76-64C8B276A975}" type="presParOf" srcId="{3FA7E874-CA11-463B-AA44-166A15D3687E}" destId="{3200B432-001E-4AB6-B4A6-49CF64A160BC}" srcOrd="0" destOrd="0" presId="urn:microsoft.com/office/officeart/2005/8/layout/hierarchy3"/>
    <dgm:cxn modelId="{FDF1D0F5-E8B3-4E37-8A00-3B0561C3865D}" type="presParOf" srcId="{3200B432-001E-4AB6-B4A6-49CF64A160BC}" destId="{1EAD4119-2294-47E2-A191-8CAAD32D5DFC}" srcOrd="0" destOrd="0" presId="urn:microsoft.com/office/officeart/2005/8/layout/hierarchy3"/>
    <dgm:cxn modelId="{0FC78B94-B91A-48F9-A0DD-CE3A58DEFFA7}" type="presParOf" srcId="{3200B432-001E-4AB6-B4A6-49CF64A160BC}" destId="{FA30CE20-D6C2-48F1-896D-467EDA0C5683}" srcOrd="1" destOrd="0" presId="urn:microsoft.com/office/officeart/2005/8/layout/hierarchy3"/>
    <dgm:cxn modelId="{A6CC7529-549B-41E2-BC50-4B61FBBB3B09}" type="presParOf" srcId="{3FA7E874-CA11-463B-AA44-166A15D3687E}" destId="{D9782937-D4D5-4B3E-9067-5F690FC3C3BF}" srcOrd="1" destOrd="0" presId="urn:microsoft.com/office/officeart/2005/8/layout/hierarchy3"/>
    <dgm:cxn modelId="{5FBD963E-9F7B-40CD-BE12-7A9ECF22B2D4}" type="presParOf" srcId="{D9782937-D4D5-4B3E-9067-5F690FC3C3BF}" destId="{4681BCF7-35CF-4E9E-9BDE-EB0852836425}" srcOrd="0" destOrd="0" presId="urn:microsoft.com/office/officeart/2005/8/layout/hierarchy3"/>
    <dgm:cxn modelId="{45058F36-69E3-4AFB-8F00-086DE95637C4}" type="presParOf" srcId="{D9782937-D4D5-4B3E-9067-5F690FC3C3BF}" destId="{2B6423B3-9EE6-4026-BDAD-31C9F1E07172}" srcOrd="1" destOrd="0" presId="urn:microsoft.com/office/officeart/2005/8/layout/hierarchy3"/>
    <dgm:cxn modelId="{11A0BE9C-6C18-4EAE-A92B-B5C20E829F3D}" type="presParOf" srcId="{D9782937-D4D5-4B3E-9067-5F690FC3C3BF}" destId="{D5CC8D1F-926D-44BF-9B32-7CA6DF79C720}" srcOrd="2" destOrd="0" presId="urn:microsoft.com/office/officeart/2005/8/layout/hierarchy3"/>
    <dgm:cxn modelId="{718655F1-54EB-4306-94BC-AA2DD9DDD878}" type="presParOf" srcId="{D9782937-D4D5-4B3E-9067-5F690FC3C3BF}" destId="{A032E879-1B1C-460F-8A0C-827AFC4C8873}" srcOrd="3" destOrd="0" presId="urn:microsoft.com/office/officeart/2005/8/layout/hierarchy3"/>
    <dgm:cxn modelId="{9028C1D3-A3C4-4887-BB6E-508EED1195B2}" type="presParOf" srcId="{8199EF1D-BDDA-4EB6-A1E8-A1A1F330B4CD}" destId="{422BC15B-E488-4CDC-AABF-A16A7A758F31}" srcOrd="1" destOrd="0" presId="urn:microsoft.com/office/officeart/2005/8/layout/hierarchy3"/>
    <dgm:cxn modelId="{C6A80067-E5F2-465C-8D3C-0FE24DF95563}" type="presParOf" srcId="{422BC15B-E488-4CDC-AABF-A16A7A758F31}" destId="{F86902D9-AC71-4AB6-9FC8-3A74F041669B}" srcOrd="0" destOrd="0" presId="urn:microsoft.com/office/officeart/2005/8/layout/hierarchy3"/>
    <dgm:cxn modelId="{559E3EB7-7F4D-441F-8C50-4EF398EB1ECE}" type="presParOf" srcId="{F86902D9-AC71-4AB6-9FC8-3A74F041669B}" destId="{F832023C-F5E4-44A9-B211-AB6F7C4BD5CB}" srcOrd="0" destOrd="0" presId="urn:microsoft.com/office/officeart/2005/8/layout/hierarchy3"/>
    <dgm:cxn modelId="{BA7C4F24-4D14-4BC3-9358-B2365D0F4B52}" type="presParOf" srcId="{F86902D9-AC71-4AB6-9FC8-3A74F041669B}" destId="{935B5646-FB41-4842-88A2-0B1D2424EFD0}" srcOrd="1" destOrd="0" presId="urn:microsoft.com/office/officeart/2005/8/layout/hierarchy3"/>
    <dgm:cxn modelId="{504B7962-5232-44B9-9A39-8CBFE7C31D43}" type="presParOf" srcId="{422BC15B-E488-4CDC-AABF-A16A7A758F31}" destId="{C0720886-C9CB-4C1D-8824-9BAE14663C32}" srcOrd="1" destOrd="0" presId="urn:microsoft.com/office/officeart/2005/8/layout/hierarchy3"/>
    <dgm:cxn modelId="{D999163A-D8BF-4753-A14D-69DBAA2EEB7B}" type="presParOf" srcId="{C0720886-C9CB-4C1D-8824-9BAE14663C32}" destId="{5A0A1716-10A2-4419-8853-BA2E31EC874E}" srcOrd="0" destOrd="0" presId="urn:microsoft.com/office/officeart/2005/8/layout/hierarchy3"/>
    <dgm:cxn modelId="{0FACBA28-7AE7-4D0D-8BFA-B64266E60FF2}" type="presParOf" srcId="{C0720886-C9CB-4C1D-8824-9BAE14663C32}" destId="{36A3FEC8-EBAD-480E-9C54-CA5F8E13A841}" srcOrd="1" destOrd="0" presId="urn:microsoft.com/office/officeart/2005/8/layout/hierarchy3"/>
    <dgm:cxn modelId="{6FCCCE56-CE80-4252-A833-41E6158DE418}" type="presParOf" srcId="{C0720886-C9CB-4C1D-8824-9BAE14663C32}" destId="{72EC15A1-2685-477E-8952-FDB7D8EDEB12}" srcOrd="2" destOrd="0" presId="urn:microsoft.com/office/officeart/2005/8/layout/hierarchy3"/>
    <dgm:cxn modelId="{657EEACB-7E59-43B5-BD2A-7D37E03F886C}" type="presParOf" srcId="{C0720886-C9CB-4C1D-8824-9BAE14663C32}" destId="{FC640B8B-CF11-46BA-BF18-E6DD01B6CF67}"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4BD492-76F9-4D0F-A3AD-D811A23F949F}" type="doc">
      <dgm:prSet loTypeId="urn:microsoft.com/office/officeart/2005/8/layout/hierarchy3" loCatId="hierarchy" qsTypeId="urn:microsoft.com/office/officeart/2005/8/quickstyle/simple1#5" qsCatId="simple" csTypeId="urn:microsoft.com/office/officeart/2005/8/colors/accent1_2#5" csCatId="accent1" phldr="1"/>
      <dgm:spPr/>
      <dgm:t>
        <a:bodyPr/>
        <a:lstStyle/>
        <a:p>
          <a:endParaRPr lang="ru-RU"/>
        </a:p>
      </dgm:t>
    </dgm:pt>
    <dgm:pt modelId="{CDF54DC5-58B1-41C4-A9FE-455F3E9CF123}">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kumimoji="0" lang="uk-UA" sz="1800" b="0"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 джерелом формування </a:t>
          </a:r>
          <a:endParaRPr lang="uk-UA" noProof="0" dirty="0"/>
        </a:p>
      </dgm:t>
    </dgm:pt>
    <dgm:pt modelId="{52D32E06-E038-4066-8748-300B4CE133F1}" type="parTrans" cxnId="{DE8638EA-4DAE-4871-B0CF-964B0DD1C162}">
      <dgm:prSet/>
      <dgm:spPr/>
      <dgm:t>
        <a:bodyPr/>
        <a:lstStyle/>
        <a:p>
          <a:endParaRPr lang="ru-RU"/>
        </a:p>
      </dgm:t>
    </dgm:pt>
    <dgm:pt modelId="{7AB2B483-752C-4124-BA55-6CB10B13033C}" type="sibTrans" cxnId="{DE8638EA-4DAE-4871-B0CF-964B0DD1C162}">
      <dgm:prSet/>
      <dgm:spPr/>
      <dgm:t>
        <a:bodyPr/>
        <a:lstStyle/>
        <a:p>
          <a:endParaRPr lang="ru-RU"/>
        </a:p>
      </dgm:t>
    </dgm:pt>
    <dgm:pt modelId="{9089448D-8394-4EE1-BA30-19DBE66BCD61}">
      <dgm:prSet phldrT="[Текст]" custT="1"/>
      <dgm:spPr/>
      <dgm:t>
        <a:bodyPr/>
        <a:lstStyle/>
        <a:p>
          <a:r>
            <a:rPr kumimoji="0" lang="uk-UA" sz="1800" b="1"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первинні</a:t>
          </a:r>
          <a:endParaRPr lang="uk-UA" b="1" noProof="0" dirty="0"/>
        </a:p>
      </dgm:t>
    </dgm:pt>
    <dgm:pt modelId="{30756C89-A229-4F5E-B38F-E200990FC88B}" type="parTrans" cxnId="{3F2C9A43-A327-4A12-B349-5A4136B0744D}">
      <dgm:prSet/>
      <dgm:spPr/>
      <dgm:t>
        <a:bodyPr/>
        <a:lstStyle/>
        <a:p>
          <a:endParaRPr lang="ru-RU"/>
        </a:p>
      </dgm:t>
    </dgm:pt>
    <dgm:pt modelId="{9E013C55-0D41-42A8-8F5A-F5DE12007647}" type="sibTrans" cxnId="{3F2C9A43-A327-4A12-B349-5A4136B0744D}">
      <dgm:prSet/>
      <dgm:spPr/>
      <dgm:t>
        <a:bodyPr/>
        <a:lstStyle/>
        <a:p>
          <a:endParaRPr lang="ru-RU"/>
        </a:p>
      </dgm:t>
    </dgm:pt>
    <dgm:pt modelId="{C3500DC1-C8F2-47FD-B529-89F933F47F91}">
      <dgm:prSet phldrT="[Текст]" custT="1"/>
      <dgm:spPr/>
      <dgm:t>
        <a:bodyPr/>
        <a:lstStyle/>
        <a:p>
          <a:r>
            <a:rPr kumimoji="0" lang="uk-UA" sz="1800" b="1"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похідні</a:t>
          </a:r>
          <a:endParaRPr lang="uk-UA" b="1" noProof="0" dirty="0"/>
        </a:p>
      </dgm:t>
    </dgm:pt>
    <dgm:pt modelId="{6C0E0177-254B-4938-A6E5-E4738F36C11B}" type="parTrans" cxnId="{B07394C4-8681-45C5-9D33-B2BA28665AB8}">
      <dgm:prSet/>
      <dgm:spPr/>
      <dgm:t>
        <a:bodyPr/>
        <a:lstStyle/>
        <a:p>
          <a:endParaRPr lang="ru-RU"/>
        </a:p>
      </dgm:t>
    </dgm:pt>
    <dgm:pt modelId="{D8244B54-13D0-458B-81E5-0549411E8895}" type="sibTrans" cxnId="{B07394C4-8681-45C5-9D33-B2BA28665AB8}">
      <dgm:prSet/>
      <dgm:spPr/>
      <dgm:t>
        <a:bodyPr/>
        <a:lstStyle/>
        <a:p>
          <a:endParaRPr lang="ru-RU"/>
        </a:p>
      </dgm:t>
    </dgm:pt>
    <dgm:pt modelId="{E60D1757-DC92-4027-8C0F-4F0F25A02F7D}">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kumimoji="0" lang="uk-UA" sz="1800" b="0"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залежно від відношення до предмета доказування </a:t>
          </a:r>
          <a:endParaRPr lang="uk-UA" noProof="0" dirty="0"/>
        </a:p>
      </dgm:t>
    </dgm:pt>
    <dgm:pt modelId="{3FF06BDE-0450-4D72-A065-F5AFAFF2929D}" type="parTrans" cxnId="{DC129771-7848-4C72-9328-7F5DEC39E17F}">
      <dgm:prSet/>
      <dgm:spPr/>
      <dgm:t>
        <a:bodyPr/>
        <a:lstStyle/>
        <a:p>
          <a:endParaRPr lang="ru-RU"/>
        </a:p>
      </dgm:t>
    </dgm:pt>
    <dgm:pt modelId="{344AEB58-AE3D-4F68-A365-2BDC9A1F36D2}" type="sibTrans" cxnId="{DC129771-7848-4C72-9328-7F5DEC39E17F}">
      <dgm:prSet/>
      <dgm:spPr/>
      <dgm:t>
        <a:bodyPr/>
        <a:lstStyle/>
        <a:p>
          <a:endParaRPr lang="ru-RU"/>
        </a:p>
      </dgm:t>
    </dgm:pt>
    <dgm:pt modelId="{0ECC9D46-7975-4325-AD25-D4D02F022252}">
      <dgm:prSet phldrT="[Текст]" custT="1"/>
      <dgm:spPr/>
      <dgm:t>
        <a:bodyPr/>
        <a:lstStyle/>
        <a:p>
          <a:r>
            <a:rPr kumimoji="0" lang="uk-UA" sz="1800" b="1"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прямі</a:t>
          </a:r>
          <a:endParaRPr lang="uk-UA" b="1" noProof="0" dirty="0"/>
        </a:p>
      </dgm:t>
    </dgm:pt>
    <dgm:pt modelId="{F7B878B0-2BAB-4EE4-BE67-92E6D6433459}" type="parTrans" cxnId="{47783A8B-710E-4F21-A241-845434DBD893}">
      <dgm:prSet/>
      <dgm:spPr/>
      <dgm:t>
        <a:bodyPr/>
        <a:lstStyle/>
        <a:p>
          <a:endParaRPr lang="ru-RU"/>
        </a:p>
      </dgm:t>
    </dgm:pt>
    <dgm:pt modelId="{90DEDC01-690D-49EF-9CB7-95C79DC3469D}" type="sibTrans" cxnId="{47783A8B-710E-4F21-A241-845434DBD893}">
      <dgm:prSet/>
      <dgm:spPr/>
      <dgm:t>
        <a:bodyPr/>
        <a:lstStyle/>
        <a:p>
          <a:endParaRPr lang="ru-RU"/>
        </a:p>
      </dgm:t>
    </dgm:pt>
    <dgm:pt modelId="{9D417FA5-4C5B-46A2-AC4F-CB9F52906C61}">
      <dgm:prSet phldrT="[Текст]" custT="1"/>
      <dgm:spPr/>
      <dgm:t>
        <a:bodyPr/>
        <a:lstStyle/>
        <a:p>
          <a:r>
            <a:rPr kumimoji="0" lang="uk-UA" sz="1800" b="1" i="0" u="none" strike="noStrike"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побічні (непрямі)</a:t>
          </a:r>
          <a:endParaRPr lang="uk-UA" b="1" noProof="0" dirty="0"/>
        </a:p>
      </dgm:t>
    </dgm:pt>
    <dgm:pt modelId="{DD5EF314-8892-4098-B4DC-75DD502A47A8}" type="parTrans" cxnId="{5FA617EF-29B2-4EE3-BA22-BC2196683DD1}">
      <dgm:prSet/>
      <dgm:spPr/>
      <dgm:t>
        <a:bodyPr/>
        <a:lstStyle/>
        <a:p>
          <a:endParaRPr lang="ru-RU"/>
        </a:p>
      </dgm:t>
    </dgm:pt>
    <dgm:pt modelId="{04C2FD71-C846-40E2-B872-E35945CDC429}" type="sibTrans" cxnId="{5FA617EF-29B2-4EE3-BA22-BC2196683DD1}">
      <dgm:prSet/>
      <dgm:spPr/>
      <dgm:t>
        <a:bodyPr/>
        <a:lstStyle/>
        <a:p>
          <a:endParaRPr lang="ru-RU"/>
        </a:p>
      </dgm:t>
    </dgm:pt>
    <dgm:pt modelId="{87D38C5E-4291-4FA3-A698-0AF7FAC897D8}" type="pres">
      <dgm:prSet presAssocID="{2A4BD492-76F9-4D0F-A3AD-D811A23F949F}" presName="diagram" presStyleCnt="0">
        <dgm:presLayoutVars>
          <dgm:chPref val="1"/>
          <dgm:dir/>
          <dgm:animOne val="branch"/>
          <dgm:animLvl val="lvl"/>
          <dgm:resizeHandles/>
        </dgm:presLayoutVars>
      </dgm:prSet>
      <dgm:spPr/>
      <dgm:t>
        <a:bodyPr/>
        <a:lstStyle/>
        <a:p>
          <a:endParaRPr lang="ru-RU"/>
        </a:p>
      </dgm:t>
    </dgm:pt>
    <dgm:pt modelId="{7F349655-F655-4998-8D2F-428EC1701E6B}" type="pres">
      <dgm:prSet presAssocID="{CDF54DC5-58B1-41C4-A9FE-455F3E9CF123}" presName="root" presStyleCnt="0"/>
      <dgm:spPr/>
    </dgm:pt>
    <dgm:pt modelId="{C7B8AD2D-F41E-4A95-973A-70213B0BA494}" type="pres">
      <dgm:prSet presAssocID="{CDF54DC5-58B1-41C4-A9FE-455F3E9CF123}" presName="rootComposite" presStyleCnt="0"/>
      <dgm:spPr/>
    </dgm:pt>
    <dgm:pt modelId="{5F0E2950-8DD9-4134-B2BE-1B9FCBDF2DD1}" type="pres">
      <dgm:prSet presAssocID="{CDF54DC5-58B1-41C4-A9FE-455F3E9CF123}" presName="rootText" presStyleLbl="node1" presStyleIdx="0" presStyleCnt="2"/>
      <dgm:spPr/>
      <dgm:t>
        <a:bodyPr/>
        <a:lstStyle/>
        <a:p>
          <a:endParaRPr lang="ru-RU"/>
        </a:p>
      </dgm:t>
    </dgm:pt>
    <dgm:pt modelId="{EAFB1FF4-C904-4B1D-A8DF-244CA23C8301}" type="pres">
      <dgm:prSet presAssocID="{CDF54DC5-58B1-41C4-A9FE-455F3E9CF123}" presName="rootConnector" presStyleLbl="node1" presStyleIdx="0" presStyleCnt="2"/>
      <dgm:spPr/>
      <dgm:t>
        <a:bodyPr/>
        <a:lstStyle/>
        <a:p>
          <a:endParaRPr lang="ru-RU"/>
        </a:p>
      </dgm:t>
    </dgm:pt>
    <dgm:pt modelId="{25CF2B87-CDD1-4529-B964-19F254AD53F5}" type="pres">
      <dgm:prSet presAssocID="{CDF54DC5-58B1-41C4-A9FE-455F3E9CF123}" presName="childShape" presStyleCnt="0"/>
      <dgm:spPr/>
    </dgm:pt>
    <dgm:pt modelId="{C1640BAB-D911-4A12-BE58-D2A59A68B063}" type="pres">
      <dgm:prSet presAssocID="{30756C89-A229-4F5E-B38F-E200990FC88B}" presName="Name13" presStyleLbl="parChTrans1D2" presStyleIdx="0" presStyleCnt="4"/>
      <dgm:spPr/>
      <dgm:t>
        <a:bodyPr/>
        <a:lstStyle/>
        <a:p>
          <a:endParaRPr lang="ru-RU"/>
        </a:p>
      </dgm:t>
    </dgm:pt>
    <dgm:pt modelId="{9FE850C3-1548-4B30-AC23-1925F80BEC7F}" type="pres">
      <dgm:prSet presAssocID="{9089448D-8394-4EE1-BA30-19DBE66BCD61}" presName="childText" presStyleLbl="bgAcc1" presStyleIdx="0" presStyleCnt="4" custLinFactNeighborX="540" custLinFactNeighborY="-3195">
        <dgm:presLayoutVars>
          <dgm:bulletEnabled val="1"/>
        </dgm:presLayoutVars>
      </dgm:prSet>
      <dgm:spPr/>
      <dgm:t>
        <a:bodyPr/>
        <a:lstStyle/>
        <a:p>
          <a:endParaRPr lang="ru-RU"/>
        </a:p>
      </dgm:t>
    </dgm:pt>
    <dgm:pt modelId="{B4AB104E-6B5C-4114-AC68-A05EA1083E59}" type="pres">
      <dgm:prSet presAssocID="{6C0E0177-254B-4938-A6E5-E4738F36C11B}" presName="Name13" presStyleLbl="parChTrans1D2" presStyleIdx="1" presStyleCnt="4"/>
      <dgm:spPr/>
      <dgm:t>
        <a:bodyPr/>
        <a:lstStyle/>
        <a:p>
          <a:endParaRPr lang="ru-RU"/>
        </a:p>
      </dgm:t>
    </dgm:pt>
    <dgm:pt modelId="{3E7453B5-D8F1-42BA-8F0B-46595FF0A679}" type="pres">
      <dgm:prSet presAssocID="{C3500DC1-C8F2-47FD-B529-89F933F47F91}" presName="childText" presStyleLbl="bgAcc1" presStyleIdx="1" presStyleCnt="4">
        <dgm:presLayoutVars>
          <dgm:bulletEnabled val="1"/>
        </dgm:presLayoutVars>
      </dgm:prSet>
      <dgm:spPr/>
      <dgm:t>
        <a:bodyPr/>
        <a:lstStyle/>
        <a:p>
          <a:endParaRPr lang="ru-RU"/>
        </a:p>
      </dgm:t>
    </dgm:pt>
    <dgm:pt modelId="{C79C0BBD-1626-4164-B767-17F826399A16}" type="pres">
      <dgm:prSet presAssocID="{E60D1757-DC92-4027-8C0F-4F0F25A02F7D}" presName="root" presStyleCnt="0"/>
      <dgm:spPr/>
    </dgm:pt>
    <dgm:pt modelId="{F9CB8B54-A283-4142-A314-FF3825C4EFE5}" type="pres">
      <dgm:prSet presAssocID="{E60D1757-DC92-4027-8C0F-4F0F25A02F7D}" presName="rootComposite" presStyleCnt="0"/>
      <dgm:spPr/>
    </dgm:pt>
    <dgm:pt modelId="{9224B4A2-7649-49FE-859D-DF543E1CCEAF}" type="pres">
      <dgm:prSet presAssocID="{E60D1757-DC92-4027-8C0F-4F0F25A02F7D}" presName="rootText" presStyleLbl="node1" presStyleIdx="1" presStyleCnt="2" custScaleY="160626"/>
      <dgm:spPr/>
      <dgm:t>
        <a:bodyPr/>
        <a:lstStyle/>
        <a:p>
          <a:endParaRPr lang="ru-RU"/>
        </a:p>
      </dgm:t>
    </dgm:pt>
    <dgm:pt modelId="{221CC545-332A-47E9-8C16-88F5F6DC64BD}" type="pres">
      <dgm:prSet presAssocID="{E60D1757-DC92-4027-8C0F-4F0F25A02F7D}" presName="rootConnector" presStyleLbl="node1" presStyleIdx="1" presStyleCnt="2"/>
      <dgm:spPr/>
      <dgm:t>
        <a:bodyPr/>
        <a:lstStyle/>
        <a:p>
          <a:endParaRPr lang="ru-RU"/>
        </a:p>
      </dgm:t>
    </dgm:pt>
    <dgm:pt modelId="{39242696-CC6F-4116-B524-DD6180CDD387}" type="pres">
      <dgm:prSet presAssocID="{E60D1757-DC92-4027-8C0F-4F0F25A02F7D}" presName="childShape" presStyleCnt="0"/>
      <dgm:spPr/>
    </dgm:pt>
    <dgm:pt modelId="{1A931795-1174-43A5-9954-93A67865B567}" type="pres">
      <dgm:prSet presAssocID="{F7B878B0-2BAB-4EE4-BE67-92E6D6433459}" presName="Name13" presStyleLbl="parChTrans1D2" presStyleIdx="2" presStyleCnt="4"/>
      <dgm:spPr/>
      <dgm:t>
        <a:bodyPr/>
        <a:lstStyle/>
        <a:p>
          <a:endParaRPr lang="ru-RU"/>
        </a:p>
      </dgm:t>
    </dgm:pt>
    <dgm:pt modelId="{AF5BFBAA-264A-4BA3-98C6-1008BB21E558}" type="pres">
      <dgm:prSet presAssocID="{0ECC9D46-7975-4325-AD25-D4D02F022252}" presName="childText" presStyleLbl="bgAcc1" presStyleIdx="2" presStyleCnt="4">
        <dgm:presLayoutVars>
          <dgm:bulletEnabled val="1"/>
        </dgm:presLayoutVars>
      </dgm:prSet>
      <dgm:spPr/>
      <dgm:t>
        <a:bodyPr/>
        <a:lstStyle/>
        <a:p>
          <a:endParaRPr lang="ru-RU"/>
        </a:p>
      </dgm:t>
    </dgm:pt>
    <dgm:pt modelId="{A38DB28A-3314-480B-858E-09694DABFB1B}" type="pres">
      <dgm:prSet presAssocID="{DD5EF314-8892-4098-B4DC-75DD502A47A8}" presName="Name13" presStyleLbl="parChTrans1D2" presStyleIdx="3" presStyleCnt="4"/>
      <dgm:spPr/>
      <dgm:t>
        <a:bodyPr/>
        <a:lstStyle/>
        <a:p>
          <a:endParaRPr lang="ru-RU"/>
        </a:p>
      </dgm:t>
    </dgm:pt>
    <dgm:pt modelId="{79EC8D5F-BFEC-47D2-9C26-BFF1874EBFBD}" type="pres">
      <dgm:prSet presAssocID="{9D417FA5-4C5B-46A2-AC4F-CB9F52906C61}" presName="childText" presStyleLbl="bgAcc1" presStyleIdx="3" presStyleCnt="4">
        <dgm:presLayoutVars>
          <dgm:bulletEnabled val="1"/>
        </dgm:presLayoutVars>
      </dgm:prSet>
      <dgm:spPr/>
      <dgm:t>
        <a:bodyPr/>
        <a:lstStyle/>
        <a:p>
          <a:endParaRPr lang="ru-RU"/>
        </a:p>
      </dgm:t>
    </dgm:pt>
  </dgm:ptLst>
  <dgm:cxnLst>
    <dgm:cxn modelId="{B07394C4-8681-45C5-9D33-B2BA28665AB8}" srcId="{CDF54DC5-58B1-41C4-A9FE-455F3E9CF123}" destId="{C3500DC1-C8F2-47FD-B529-89F933F47F91}" srcOrd="1" destOrd="0" parTransId="{6C0E0177-254B-4938-A6E5-E4738F36C11B}" sibTransId="{D8244B54-13D0-458B-81E5-0549411E8895}"/>
    <dgm:cxn modelId="{3F2C9A43-A327-4A12-B349-5A4136B0744D}" srcId="{CDF54DC5-58B1-41C4-A9FE-455F3E9CF123}" destId="{9089448D-8394-4EE1-BA30-19DBE66BCD61}" srcOrd="0" destOrd="0" parTransId="{30756C89-A229-4F5E-B38F-E200990FC88B}" sibTransId="{9E013C55-0D41-42A8-8F5A-F5DE12007647}"/>
    <dgm:cxn modelId="{7A05FC23-6CEA-45A5-B590-91E36EF0C0D2}" type="presOf" srcId="{E60D1757-DC92-4027-8C0F-4F0F25A02F7D}" destId="{221CC545-332A-47E9-8C16-88F5F6DC64BD}" srcOrd="1" destOrd="0" presId="urn:microsoft.com/office/officeart/2005/8/layout/hierarchy3"/>
    <dgm:cxn modelId="{C126F06C-0DC5-4660-8294-2CE9F8682D9F}" type="presOf" srcId="{CDF54DC5-58B1-41C4-A9FE-455F3E9CF123}" destId="{EAFB1FF4-C904-4B1D-A8DF-244CA23C8301}" srcOrd="1" destOrd="0" presId="urn:microsoft.com/office/officeart/2005/8/layout/hierarchy3"/>
    <dgm:cxn modelId="{A5198844-8017-43CF-9D3E-7EB7764B89DC}" type="presOf" srcId="{30756C89-A229-4F5E-B38F-E200990FC88B}" destId="{C1640BAB-D911-4A12-BE58-D2A59A68B063}" srcOrd="0" destOrd="0" presId="urn:microsoft.com/office/officeart/2005/8/layout/hierarchy3"/>
    <dgm:cxn modelId="{CD5029D4-338E-4735-82F9-E2DD4259602C}" type="presOf" srcId="{CDF54DC5-58B1-41C4-A9FE-455F3E9CF123}" destId="{5F0E2950-8DD9-4134-B2BE-1B9FCBDF2DD1}" srcOrd="0" destOrd="0" presId="urn:microsoft.com/office/officeart/2005/8/layout/hierarchy3"/>
    <dgm:cxn modelId="{DC129771-7848-4C72-9328-7F5DEC39E17F}" srcId="{2A4BD492-76F9-4D0F-A3AD-D811A23F949F}" destId="{E60D1757-DC92-4027-8C0F-4F0F25A02F7D}" srcOrd="1" destOrd="0" parTransId="{3FF06BDE-0450-4D72-A065-F5AFAFF2929D}" sibTransId="{344AEB58-AE3D-4F68-A365-2BDC9A1F36D2}"/>
    <dgm:cxn modelId="{55CDADCE-0850-44C3-9F21-A04E9A2E41D4}" type="presOf" srcId="{E60D1757-DC92-4027-8C0F-4F0F25A02F7D}" destId="{9224B4A2-7649-49FE-859D-DF543E1CCEAF}" srcOrd="0" destOrd="0" presId="urn:microsoft.com/office/officeart/2005/8/layout/hierarchy3"/>
    <dgm:cxn modelId="{5FA617EF-29B2-4EE3-BA22-BC2196683DD1}" srcId="{E60D1757-DC92-4027-8C0F-4F0F25A02F7D}" destId="{9D417FA5-4C5B-46A2-AC4F-CB9F52906C61}" srcOrd="1" destOrd="0" parTransId="{DD5EF314-8892-4098-B4DC-75DD502A47A8}" sibTransId="{04C2FD71-C846-40E2-B872-E35945CDC429}"/>
    <dgm:cxn modelId="{4AE02C3C-83BE-46BD-BF90-B721AA00A7B0}" type="presOf" srcId="{F7B878B0-2BAB-4EE4-BE67-92E6D6433459}" destId="{1A931795-1174-43A5-9954-93A67865B567}" srcOrd="0" destOrd="0" presId="urn:microsoft.com/office/officeart/2005/8/layout/hierarchy3"/>
    <dgm:cxn modelId="{960A87E5-E810-4BDA-BD04-64D652DFF506}" type="presOf" srcId="{9D417FA5-4C5B-46A2-AC4F-CB9F52906C61}" destId="{79EC8D5F-BFEC-47D2-9C26-BFF1874EBFBD}" srcOrd="0" destOrd="0" presId="urn:microsoft.com/office/officeart/2005/8/layout/hierarchy3"/>
    <dgm:cxn modelId="{6AA2EF96-079A-476C-B89A-5C8105D1404E}" type="presOf" srcId="{C3500DC1-C8F2-47FD-B529-89F933F47F91}" destId="{3E7453B5-D8F1-42BA-8F0B-46595FF0A679}" srcOrd="0" destOrd="0" presId="urn:microsoft.com/office/officeart/2005/8/layout/hierarchy3"/>
    <dgm:cxn modelId="{3DB592BD-4A7A-4FB3-9DEB-8A59EF6A5BCA}" type="presOf" srcId="{0ECC9D46-7975-4325-AD25-D4D02F022252}" destId="{AF5BFBAA-264A-4BA3-98C6-1008BB21E558}" srcOrd="0" destOrd="0" presId="urn:microsoft.com/office/officeart/2005/8/layout/hierarchy3"/>
    <dgm:cxn modelId="{76B1D19A-D8F6-4B8C-AD0B-20884404D693}" type="presOf" srcId="{2A4BD492-76F9-4D0F-A3AD-D811A23F949F}" destId="{87D38C5E-4291-4FA3-A698-0AF7FAC897D8}" srcOrd="0" destOrd="0" presId="urn:microsoft.com/office/officeart/2005/8/layout/hierarchy3"/>
    <dgm:cxn modelId="{97CEB1F5-B585-4F65-A9E5-2A128CBEB5C5}" type="presOf" srcId="{6C0E0177-254B-4938-A6E5-E4738F36C11B}" destId="{B4AB104E-6B5C-4114-AC68-A05EA1083E59}" srcOrd="0" destOrd="0" presId="urn:microsoft.com/office/officeart/2005/8/layout/hierarchy3"/>
    <dgm:cxn modelId="{899210F8-FC1E-4884-AC60-590D0E10B210}" type="presOf" srcId="{DD5EF314-8892-4098-B4DC-75DD502A47A8}" destId="{A38DB28A-3314-480B-858E-09694DABFB1B}" srcOrd="0" destOrd="0" presId="urn:microsoft.com/office/officeart/2005/8/layout/hierarchy3"/>
    <dgm:cxn modelId="{847CA420-438B-4247-B628-457897BEC3B7}" type="presOf" srcId="{9089448D-8394-4EE1-BA30-19DBE66BCD61}" destId="{9FE850C3-1548-4B30-AC23-1925F80BEC7F}" srcOrd="0" destOrd="0" presId="urn:microsoft.com/office/officeart/2005/8/layout/hierarchy3"/>
    <dgm:cxn modelId="{DE8638EA-4DAE-4871-B0CF-964B0DD1C162}" srcId="{2A4BD492-76F9-4D0F-A3AD-D811A23F949F}" destId="{CDF54DC5-58B1-41C4-A9FE-455F3E9CF123}" srcOrd="0" destOrd="0" parTransId="{52D32E06-E038-4066-8748-300B4CE133F1}" sibTransId="{7AB2B483-752C-4124-BA55-6CB10B13033C}"/>
    <dgm:cxn modelId="{47783A8B-710E-4F21-A241-845434DBD893}" srcId="{E60D1757-DC92-4027-8C0F-4F0F25A02F7D}" destId="{0ECC9D46-7975-4325-AD25-D4D02F022252}" srcOrd="0" destOrd="0" parTransId="{F7B878B0-2BAB-4EE4-BE67-92E6D6433459}" sibTransId="{90DEDC01-690D-49EF-9CB7-95C79DC3469D}"/>
    <dgm:cxn modelId="{D4C9A3E7-C320-4F8A-A344-A1BA939629D5}" type="presParOf" srcId="{87D38C5E-4291-4FA3-A698-0AF7FAC897D8}" destId="{7F349655-F655-4998-8D2F-428EC1701E6B}" srcOrd="0" destOrd="0" presId="urn:microsoft.com/office/officeart/2005/8/layout/hierarchy3"/>
    <dgm:cxn modelId="{804B137C-8B46-403F-92DA-AB7581685E54}" type="presParOf" srcId="{7F349655-F655-4998-8D2F-428EC1701E6B}" destId="{C7B8AD2D-F41E-4A95-973A-70213B0BA494}" srcOrd="0" destOrd="0" presId="urn:microsoft.com/office/officeart/2005/8/layout/hierarchy3"/>
    <dgm:cxn modelId="{B3970369-3EFD-4ACB-90F9-DBF98BD6392B}" type="presParOf" srcId="{C7B8AD2D-F41E-4A95-973A-70213B0BA494}" destId="{5F0E2950-8DD9-4134-B2BE-1B9FCBDF2DD1}" srcOrd="0" destOrd="0" presId="urn:microsoft.com/office/officeart/2005/8/layout/hierarchy3"/>
    <dgm:cxn modelId="{FC6CBCFB-367F-471E-AFD1-E89C350592B9}" type="presParOf" srcId="{C7B8AD2D-F41E-4A95-973A-70213B0BA494}" destId="{EAFB1FF4-C904-4B1D-A8DF-244CA23C8301}" srcOrd="1" destOrd="0" presId="urn:microsoft.com/office/officeart/2005/8/layout/hierarchy3"/>
    <dgm:cxn modelId="{FAECDCE3-CDB7-4D6A-BFF1-568C9CB34093}" type="presParOf" srcId="{7F349655-F655-4998-8D2F-428EC1701E6B}" destId="{25CF2B87-CDD1-4529-B964-19F254AD53F5}" srcOrd="1" destOrd="0" presId="urn:microsoft.com/office/officeart/2005/8/layout/hierarchy3"/>
    <dgm:cxn modelId="{191178CE-754F-4883-86BF-D41B488E56FB}" type="presParOf" srcId="{25CF2B87-CDD1-4529-B964-19F254AD53F5}" destId="{C1640BAB-D911-4A12-BE58-D2A59A68B063}" srcOrd="0" destOrd="0" presId="urn:microsoft.com/office/officeart/2005/8/layout/hierarchy3"/>
    <dgm:cxn modelId="{54AE4179-E312-4D3A-BCC2-69D44925FDC0}" type="presParOf" srcId="{25CF2B87-CDD1-4529-B964-19F254AD53F5}" destId="{9FE850C3-1548-4B30-AC23-1925F80BEC7F}" srcOrd="1" destOrd="0" presId="urn:microsoft.com/office/officeart/2005/8/layout/hierarchy3"/>
    <dgm:cxn modelId="{C84F8FB9-DEF0-4569-B751-2CEB11711E31}" type="presParOf" srcId="{25CF2B87-CDD1-4529-B964-19F254AD53F5}" destId="{B4AB104E-6B5C-4114-AC68-A05EA1083E59}" srcOrd="2" destOrd="0" presId="urn:microsoft.com/office/officeart/2005/8/layout/hierarchy3"/>
    <dgm:cxn modelId="{004FF763-D019-4ECE-9BFF-80C04B00C0CA}" type="presParOf" srcId="{25CF2B87-CDD1-4529-B964-19F254AD53F5}" destId="{3E7453B5-D8F1-42BA-8F0B-46595FF0A679}" srcOrd="3" destOrd="0" presId="urn:microsoft.com/office/officeart/2005/8/layout/hierarchy3"/>
    <dgm:cxn modelId="{29DB337D-9AA3-4A3D-8EB3-BB7CF7DB3C07}" type="presParOf" srcId="{87D38C5E-4291-4FA3-A698-0AF7FAC897D8}" destId="{C79C0BBD-1626-4164-B767-17F826399A16}" srcOrd="1" destOrd="0" presId="urn:microsoft.com/office/officeart/2005/8/layout/hierarchy3"/>
    <dgm:cxn modelId="{F2A9C744-3A28-4293-962A-004B1962C1B8}" type="presParOf" srcId="{C79C0BBD-1626-4164-B767-17F826399A16}" destId="{F9CB8B54-A283-4142-A314-FF3825C4EFE5}" srcOrd="0" destOrd="0" presId="urn:microsoft.com/office/officeart/2005/8/layout/hierarchy3"/>
    <dgm:cxn modelId="{78D061CB-96BE-4AA6-9F99-9124D2BFD987}" type="presParOf" srcId="{F9CB8B54-A283-4142-A314-FF3825C4EFE5}" destId="{9224B4A2-7649-49FE-859D-DF543E1CCEAF}" srcOrd="0" destOrd="0" presId="urn:microsoft.com/office/officeart/2005/8/layout/hierarchy3"/>
    <dgm:cxn modelId="{EB3F2430-DF7B-4ECE-A937-5D50441FE20F}" type="presParOf" srcId="{F9CB8B54-A283-4142-A314-FF3825C4EFE5}" destId="{221CC545-332A-47E9-8C16-88F5F6DC64BD}" srcOrd="1" destOrd="0" presId="urn:microsoft.com/office/officeart/2005/8/layout/hierarchy3"/>
    <dgm:cxn modelId="{6E5B78CC-1222-44C6-8097-57BDCA661183}" type="presParOf" srcId="{C79C0BBD-1626-4164-B767-17F826399A16}" destId="{39242696-CC6F-4116-B524-DD6180CDD387}" srcOrd="1" destOrd="0" presId="urn:microsoft.com/office/officeart/2005/8/layout/hierarchy3"/>
    <dgm:cxn modelId="{98636B29-848D-4A34-8093-77F82FB8DF3F}" type="presParOf" srcId="{39242696-CC6F-4116-B524-DD6180CDD387}" destId="{1A931795-1174-43A5-9954-93A67865B567}" srcOrd="0" destOrd="0" presId="urn:microsoft.com/office/officeart/2005/8/layout/hierarchy3"/>
    <dgm:cxn modelId="{3F711E36-C092-422D-9FD1-F8E0F8EB97E1}" type="presParOf" srcId="{39242696-CC6F-4116-B524-DD6180CDD387}" destId="{AF5BFBAA-264A-4BA3-98C6-1008BB21E558}" srcOrd="1" destOrd="0" presId="urn:microsoft.com/office/officeart/2005/8/layout/hierarchy3"/>
    <dgm:cxn modelId="{0462CA84-3E74-4B1A-977B-FD1211D86208}" type="presParOf" srcId="{39242696-CC6F-4116-B524-DD6180CDD387}" destId="{A38DB28A-3314-480B-858E-09694DABFB1B}" srcOrd="2" destOrd="0" presId="urn:microsoft.com/office/officeart/2005/8/layout/hierarchy3"/>
    <dgm:cxn modelId="{068A39B8-A3F9-4FA3-9E97-8698D4641132}" type="presParOf" srcId="{39242696-CC6F-4116-B524-DD6180CDD387}" destId="{79EC8D5F-BFEC-47D2-9C26-BFF1874EBFBD}" srcOrd="3"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BCBC6D-CB7D-4DDE-9413-D9221E0498C0}" type="doc">
      <dgm:prSet loTypeId="urn:microsoft.com/office/officeart/2005/8/layout/chevron2" loCatId="list" qsTypeId="urn:microsoft.com/office/officeart/2005/8/quickstyle/simple1#6" qsCatId="simple" csTypeId="urn:microsoft.com/office/officeart/2005/8/colors/accent1_2#6" csCatId="accent1" phldr="1"/>
      <dgm:spPr/>
      <dgm:t>
        <a:bodyPr/>
        <a:lstStyle/>
        <a:p>
          <a:endParaRPr lang="ru-RU"/>
        </a:p>
      </dgm:t>
    </dgm:pt>
    <dgm:pt modelId="{39EA2E27-D3BE-49C0-A526-670946E6DDDD}">
      <dgm:prSet phldrT="[Текст]"/>
      <dgm:spPr/>
      <dgm:t>
        <a:bodyPr/>
        <a:lstStyle/>
        <a:p>
          <a:r>
            <a:rPr lang="uk-UA" dirty="0" smtClean="0"/>
            <a:t>1</a:t>
          </a:r>
          <a:endParaRPr lang="ru-RU" dirty="0"/>
        </a:p>
      </dgm:t>
    </dgm:pt>
    <dgm:pt modelId="{8ECFF5A6-9C80-42A7-A68C-E88BCFD9CFBE}" type="parTrans" cxnId="{096EC00C-A9DC-442C-BBC9-C8DF5A4D5BCC}">
      <dgm:prSet/>
      <dgm:spPr/>
      <dgm:t>
        <a:bodyPr/>
        <a:lstStyle/>
        <a:p>
          <a:endParaRPr lang="ru-RU"/>
        </a:p>
      </dgm:t>
    </dgm:pt>
    <dgm:pt modelId="{5F79374A-0E28-4D8E-B415-C79ECB91326F}" type="sibTrans" cxnId="{096EC00C-A9DC-442C-BBC9-C8DF5A4D5BCC}">
      <dgm:prSet/>
      <dgm:spPr/>
      <dgm:t>
        <a:bodyPr/>
        <a:lstStyle/>
        <a:p>
          <a:endParaRPr lang="ru-RU"/>
        </a:p>
      </dgm:t>
    </dgm:pt>
    <dgm:pt modelId="{50DA88F7-8219-4C66-AF2C-F67603B3BC59}">
      <dgm:prSet phldrT="[Текст]"/>
      <dgm:spPr/>
      <dgm:t>
        <a:bodyPr/>
        <a:lstStyle/>
        <a:p>
          <a:r>
            <a:rPr lang="uk-UA" b="1" dirty="0" smtClean="0">
              <a:solidFill>
                <a:srgbClr val="C00000"/>
              </a:solidFill>
            </a:rPr>
            <a:t>Збирання</a:t>
          </a:r>
          <a:endParaRPr lang="ru-RU" b="1" dirty="0">
            <a:solidFill>
              <a:srgbClr val="C00000"/>
            </a:solidFill>
          </a:endParaRPr>
        </a:p>
      </dgm:t>
    </dgm:pt>
    <dgm:pt modelId="{E10DE168-2135-4AFE-8E8F-45711E0C68AE}" type="parTrans" cxnId="{49C8AE6A-21CB-42A5-9BBF-91D3A10D20C1}">
      <dgm:prSet/>
      <dgm:spPr/>
      <dgm:t>
        <a:bodyPr/>
        <a:lstStyle/>
        <a:p>
          <a:endParaRPr lang="ru-RU"/>
        </a:p>
      </dgm:t>
    </dgm:pt>
    <dgm:pt modelId="{B6669874-4178-4C24-9E2D-C86B4443ACA4}" type="sibTrans" cxnId="{49C8AE6A-21CB-42A5-9BBF-91D3A10D20C1}">
      <dgm:prSet/>
      <dgm:spPr/>
      <dgm:t>
        <a:bodyPr/>
        <a:lstStyle/>
        <a:p>
          <a:endParaRPr lang="ru-RU"/>
        </a:p>
      </dgm:t>
    </dgm:pt>
    <dgm:pt modelId="{26FBAC5D-993D-4FA9-9779-0164DE6CE5AF}">
      <dgm:prSet phldrT="[Текст]"/>
      <dgm:spPr/>
      <dgm:t>
        <a:bodyPr/>
        <a:lstStyle/>
        <a:p>
          <a:r>
            <a:rPr lang="uk-UA" dirty="0" smtClean="0"/>
            <a:t>2</a:t>
          </a:r>
          <a:endParaRPr lang="ru-RU" dirty="0"/>
        </a:p>
      </dgm:t>
    </dgm:pt>
    <dgm:pt modelId="{48638AC4-1626-4F74-9CDA-3B1D532EC5CA}" type="parTrans" cxnId="{8C67B791-9D37-43C9-90B1-988E947DB96A}">
      <dgm:prSet/>
      <dgm:spPr/>
      <dgm:t>
        <a:bodyPr/>
        <a:lstStyle/>
        <a:p>
          <a:endParaRPr lang="ru-RU"/>
        </a:p>
      </dgm:t>
    </dgm:pt>
    <dgm:pt modelId="{B10B276C-BCC9-474E-99E4-5B637DB3158E}" type="sibTrans" cxnId="{8C67B791-9D37-43C9-90B1-988E947DB96A}">
      <dgm:prSet/>
      <dgm:spPr/>
      <dgm:t>
        <a:bodyPr/>
        <a:lstStyle/>
        <a:p>
          <a:endParaRPr lang="ru-RU"/>
        </a:p>
      </dgm:t>
    </dgm:pt>
    <dgm:pt modelId="{67B81E59-E6AB-4E6A-B328-AE9F97DAFB2E}">
      <dgm:prSet phldrT="[Текст]"/>
      <dgm:spPr/>
      <dgm:t>
        <a:bodyPr/>
        <a:lstStyle/>
        <a:p>
          <a:r>
            <a:rPr lang="uk-UA" b="1" dirty="0" smtClean="0">
              <a:solidFill>
                <a:srgbClr val="7030A0"/>
              </a:solidFill>
            </a:rPr>
            <a:t>Перевірка</a:t>
          </a:r>
          <a:endParaRPr lang="ru-RU" b="1" dirty="0">
            <a:solidFill>
              <a:srgbClr val="7030A0"/>
            </a:solidFill>
          </a:endParaRPr>
        </a:p>
      </dgm:t>
    </dgm:pt>
    <dgm:pt modelId="{55521994-36C5-4E67-B09F-4F88F3B6D6F5}" type="parTrans" cxnId="{0A344186-D684-446B-B9EA-83127FAE2BDC}">
      <dgm:prSet/>
      <dgm:spPr/>
      <dgm:t>
        <a:bodyPr/>
        <a:lstStyle/>
        <a:p>
          <a:endParaRPr lang="ru-RU"/>
        </a:p>
      </dgm:t>
    </dgm:pt>
    <dgm:pt modelId="{F9D8766E-8D77-4BA4-A592-BB350DEC5AAA}" type="sibTrans" cxnId="{0A344186-D684-446B-B9EA-83127FAE2BDC}">
      <dgm:prSet/>
      <dgm:spPr/>
      <dgm:t>
        <a:bodyPr/>
        <a:lstStyle/>
        <a:p>
          <a:endParaRPr lang="ru-RU"/>
        </a:p>
      </dgm:t>
    </dgm:pt>
    <dgm:pt modelId="{28293E62-9C5A-43A0-9C7D-8A9E5CAAE556}">
      <dgm:prSet phldrT="[Текст]"/>
      <dgm:spPr/>
      <dgm:t>
        <a:bodyPr/>
        <a:lstStyle/>
        <a:p>
          <a:r>
            <a:rPr lang="uk-UA" dirty="0" smtClean="0"/>
            <a:t>3</a:t>
          </a:r>
          <a:endParaRPr lang="ru-RU" dirty="0"/>
        </a:p>
      </dgm:t>
    </dgm:pt>
    <dgm:pt modelId="{15355EE4-ADB9-4D21-AE8F-D09F7F914190}" type="parTrans" cxnId="{D3365C92-8869-4556-9A16-71FDDD6BCC1B}">
      <dgm:prSet/>
      <dgm:spPr/>
      <dgm:t>
        <a:bodyPr/>
        <a:lstStyle/>
        <a:p>
          <a:endParaRPr lang="ru-RU"/>
        </a:p>
      </dgm:t>
    </dgm:pt>
    <dgm:pt modelId="{F29043B4-495A-4620-BC07-59977DB7C903}" type="sibTrans" cxnId="{D3365C92-8869-4556-9A16-71FDDD6BCC1B}">
      <dgm:prSet/>
      <dgm:spPr/>
      <dgm:t>
        <a:bodyPr/>
        <a:lstStyle/>
        <a:p>
          <a:endParaRPr lang="ru-RU"/>
        </a:p>
      </dgm:t>
    </dgm:pt>
    <dgm:pt modelId="{D2D1607D-2F01-453A-9B17-65D9C90BD2E3}">
      <dgm:prSet phldrT="[Текст]"/>
      <dgm:spPr/>
      <dgm:t>
        <a:bodyPr/>
        <a:lstStyle/>
        <a:p>
          <a:r>
            <a:rPr lang="uk-UA" b="1" dirty="0" smtClean="0">
              <a:solidFill>
                <a:srgbClr val="CC0066"/>
              </a:solidFill>
            </a:rPr>
            <a:t>Оцінка</a:t>
          </a:r>
          <a:endParaRPr lang="ru-RU" b="1" dirty="0">
            <a:solidFill>
              <a:srgbClr val="CC0066"/>
            </a:solidFill>
          </a:endParaRPr>
        </a:p>
      </dgm:t>
    </dgm:pt>
    <dgm:pt modelId="{43F1F7CD-3B18-47B9-B66B-3C938FBC42C8}" type="parTrans" cxnId="{C7303F46-80FD-4966-A9B6-5EA6F928C894}">
      <dgm:prSet/>
      <dgm:spPr/>
      <dgm:t>
        <a:bodyPr/>
        <a:lstStyle/>
        <a:p>
          <a:endParaRPr lang="ru-RU"/>
        </a:p>
      </dgm:t>
    </dgm:pt>
    <dgm:pt modelId="{1F92D1DC-04EB-4FAD-8B02-91F768E535E9}" type="sibTrans" cxnId="{C7303F46-80FD-4966-A9B6-5EA6F928C894}">
      <dgm:prSet/>
      <dgm:spPr/>
      <dgm:t>
        <a:bodyPr/>
        <a:lstStyle/>
        <a:p>
          <a:endParaRPr lang="ru-RU"/>
        </a:p>
      </dgm:t>
    </dgm:pt>
    <dgm:pt modelId="{77DB1C96-D8F5-4603-8AF0-D2CD2B9760A8}" type="pres">
      <dgm:prSet presAssocID="{A2BCBC6D-CB7D-4DDE-9413-D9221E0498C0}" presName="linearFlow" presStyleCnt="0">
        <dgm:presLayoutVars>
          <dgm:dir/>
          <dgm:animLvl val="lvl"/>
          <dgm:resizeHandles val="exact"/>
        </dgm:presLayoutVars>
      </dgm:prSet>
      <dgm:spPr/>
      <dgm:t>
        <a:bodyPr/>
        <a:lstStyle/>
        <a:p>
          <a:endParaRPr lang="ru-RU"/>
        </a:p>
      </dgm:t>
    </dgm:pt>
    <dgm:pt modelId="{940ABCD8-3B7E-4CC5-AD02-86D8890E11E4}" type="pres">
      <dgm:prSet presAssocID="{39EA2E27-D3BE-49C0-A526-670946E6DDDD}" presName="composite" presStyleCnt="0"/>
      <dgm:spPr/>
    </dgm:pt>
    <dgm:pt modelId="{5718BDDD-CE79-45EC-AB6B-CBF62F2D0068}" type="pres">
      <dgm:prSet presAssocID="{39EA2E27-D3BE-49C0-A526-670946E6DDDD}" presName="parentText" presStyleLbl="alignNode1" presStyleIdx="0" presStyleCnt="3">
        <dgm:presLayoutVars>
          <dgm:chMax val="1"/>
          <dgm:bulletEnabled val="1"/>
        </dgm:presLayoutVars>
      </dgm:prSet>
      <dgm:spPr/>
      <dgm:t>
        <a:bodyPr/>
        <a:lstStyle/>
        <a:p>
          <a:endParaRPr lang="ru-RU"/>
        </a:p>
      </dgm:t>
    </dgm:pt>
    <dgm:pt modelId="{124A3FF8-29B4-4A70-B3BC-497DDC9C8703}" type="pres">
      <dgm:prSet presAssocID="{39EA2E27-D3BE-49C0-A526-670946E6DDDD}" presName="descendantText" presStyleLbl="alignAcc1" presStyleIdx="0" presStyleCnt="3">
        <dgm:presLayoutVars>
          <dgm:bulletEnabled val="1"/>
        </dgm:presLayoutVars>
      </dgm:prSet>
      <dgm:spPr/>
      <dgm:t>
        <a:bodyPr/>
        <a:lstStyle/>
        <a:p>
          <a:endParaRPr lang="ru-RU"/>
        </a:p>
      </dgm:t>
    </dgm:pt>
    <dgm:pt modelId="{E664269C-7E43-4301-B874-DA9E58B241EC}" type="pres">
      <dgm:prSet presAssocID="{5F79374A-0E28-4D8E-B415-C79ECB91326F}" presName="sp" presStyleCnt="0"/>
      <dgm:spPr/>
    </dgm:pt>
    <dgm:pt modelId="{B2339464-533E-4018-9A7E-BD33CC8C31AE}" type="pres">
      <dgm:prSet presAssocID="{26FBAC5D-993D-4FA9-9779-0164DE6CE5AF}" presName="composite" presStyleCnt="0"/>
      <dgm:spPr/>
    </dgm:pt>
    <dgm:pt modelId="{9BFADB48-66DC-4F29-BD94-D937230E14FB}" type="pres">
      <dgm:prSet presAssocID="{26FBAC5D-993D-4FA9-9779-0164DE6CE5AF}" presName="parentText" presStyleLbl="alignNode1" presStyleIdx="1" presStyleCnt="3">
        <dgm:presLayoutVars>
          <dgm:chMax val="1"/>
          <dgm:bulletEnabled val="1"/>
        </dgm:presLayoutVars>
      </dgm:prSet>
      <dgm:spPr/>
      <dgm:t>
        <a:bodyPr/>
        <a:lstStyle/>
        <a:p>
          <a:endParaRPr lang="ru-RU"/>
        </a:p>
      </dgm:t>
    </dgm:pt>
    <dgm:pt modelId="{A5AFE4A7-9AAE-43AD-85DF-1F0F0EED91E6}" type="pres">
      <dgm:prSet presAssocID="{26FBAC5D-993D-4FA9-9779-0164DE6CE5AF}" presName="descendantText" presStyleLbl="alignAcc1" presStyleIdx="1" presStyleCnt="3" custLinFactNeighborX="925" custLinFactNeighborY="-2541">
        <dgm:presLayoutVars>
          <dgm:bulletEnabled val="1"/>
        </dgm:presLayoutVars>
      </dgm:prSet>
      <dgm:spPr/>
      <dgm:t>
        <a:bodyPr/>
        <a:lstStyle/>
        <a:p>
          <a:endParaRPr lang="ru-RU"/>
        </a:p>
      </dgm:t>
    </dgm:pt>
    <dgm:pt modelId="{2389AF5D-9FBA-49D0-81C5-B35E8904F285}" type="pres">
      <dgm:prSet presAssocID="{B10B276C-BCC9-474E-99E4-5B637DB3158E}" presName="sp" presStyleCnt="0"/>
      <dgm:spPr/>
    </dgm:pt>
    <dgm:pt modelId="{6A437156-AC0C-48DE-AD2E-A97CB2D934FC}" type="pres">
      <dgm:prSet presAssocID="{28293E62-9C5A-43A0-9C7D-8A9E5CAAE556}" presName="composite" presStyleCnt="0"/>
      <dgm:spPr/>
    </dgm:pt>
    <dgm:pt modelId="{00F1E0A4-8709-4485-963B-DDA34A42BEDA}" type="pres">
      <dgm:prSet presAssocID="{28293E62-9C5A-43A0-9C7D-8A9E5CAAE556}" presName="parentText" presStyleLbl="alignNode1" presStyleIdx="2" presStyleCnt="3">
        <dgm:presLayoutVars>
          <dgm:chMax val="1"/>
          <dgm:bulletEnabled val="1"/>
        </dgm:presLayoutVars>
      </dgm:prSet>
      <dgm:spPr/>
      <dgm:t>
        <a:bodyPr/>
        <a:lstStyle/>
        <a:p>
          <a:endParaRPr lang="ru-RU"/>
        </a:p>
      </dgm:t>
    </dgm:pt>
    <dgm:pt modelId="{8A01E953-7129-4BCC-B313-DBFCF14428F4}" type="pres">
      <dgm:prSet presAssocID="{28293E62-9C5A-43A0-9C7D-8A9E5CAAE556}" presName="descendantText" presStyleLbl="alignAcc1" presStyleIdx="2" presStyleCnt="3" custLinFactNeighborX="170" custLinFactNeighborY="-10364">
        <dgm:presLayoutVars>
          <dgm:bulletEnabled val="1"/>
        </dgm:presLayoutVars>
      </dgm:prSet>
      <dgm:spPr/>
      <dgm:t>
        <a:bodyPr/>
        <a:lstStyle/>
        <a:p>
          <a:endParaRPr lang="ru-RU"/>
        </a:p>
      </dgm:t>
    </dgm:pt>
  </dgm:ptLst>
  <dgm:cxnLst>
    <dgm:cxn modelId="{7D5E7534-B5F1-4E04-9D91-34A836C2BA31}" type="presOf" srcId="{D2D1607D-2F01-453A-9B17-65D9C90BD2E3}" destId="{8A01E953-7129-4BCC-B313-DBFCF14428F4}" srcOrd="0" destOrd="0" presId="urn:microsoft.com/office/officeart/2005/8/layout/chevron2"/>
    <dgm:cxn modelId="{D3365C92-8869-4556-9A16-71FDDD6BCC1B}" srcId="{A2BCBC6D-CB7D-4DDE-9413-D9221E0498C0}" destId="{28293E62-9C5A-43A0-9C7D-8A9E5CAAE556}" srcOrd="2" destOrd="0" parTransId="{15355EE4-ADB9-4D21-AE8F-D09F7F914190}" sibTransId="{F29043B4-495A-4620-BC07-59977DB7C903}"/>
    <dgm:cxn modelId="{096EC00C-A9DC-442C-BBC9-C8DF5A4D5BCC}" srcId="{A2BCBC6D-CB7D-4DDE-9413-D9221E0498C0}" destId="{39EA2E27-D3BE-49C0-A526-670946E6DDDD}" srcOrd="0" destOrd="0" parTransId="{8ECFF5A6-9C80-42A7-A68C-E88BCFD9CFBE}" sibTransId="{5F79374A-0E28-4D8E-B415-C79ECB91326F}"/>
    <dgm:cxn modelId="{F7F7F39F-2CB0-4F11-B9AA-4B01EC8CBE94}" type="presOf" srcId="{26FBAC5D-993D-4FA9-9779-0164DE6CE5AF}" destId="{9BFADB48-66DC-4F29-BD94-D937230E14FB}" srcOrd="0" destOrd="0" presId="urn:microsoft.com/office/officeart/2005/8/layout/chevron2"/>
    <dgm:cxn modelId="{49C8AE6A-21CB-42A5-9BBF-91D3A10D20C1}" srcId="{39EA2E27-D3BE-49C0-A526-670946E6DDDD}" destId="{50DA88F7-8219-4C66-AF2C-F67603B3BC59}" srcOrd="0" destOrd="0" parTransId="{E10DE168-2135-4AFE-8E8F-45711E0C68AE}" sibTransId="{B6669874-4178-4C24-9E2D-C86B4443ACA4}"/>
    <dgm:cxn modelId="{0A344186-D684-446B-B9EA-83127FAE2BDC}" srcId="{26FBAC5D-993D-4FA9-9779-0164DE6CE5AF}" destId="{67B81E59-E6AB-4E6A-B328-AE9F97DAFB2E}" srcOrd="0" destOrd="0" parTransId="{55521994-36C5-4E67-B09F-4F88F3B6D6F5}" sibTransId="{F9D8766E-8D77-4BA4-A592-BB350DEC5AAA}"/>
    <dgm:cxn modelId="{96308F00-048D-4625-85EE-19163F74EC7A}" type="presOf" srcId="{39EA2E27-D3BE-49C0-A526-670946E6DDDD}" destId="{5718BDDD-CE79-45EC-AB6B-CBF62F2D0068}" srcOrd="0" destOrd="0" presId="urn:microsoft.com/office/officeart/2005/8/layout/chevron2"/>
    <dgm:cxn modelId="{75D5E4A5-48B2-48DB-A3F4-8B48AAAF1C80}" type="presOf" srcId="{67B81E59-E6AB-4E6A-B328-AE9F97DAFB2E}" destId="{A5AFE4A7-9AAE-43AD-85DF-1F0F0EED91E6}" srcOrd="0" destOrd="0" presId="urn:microsoft.com/office/officeart/2005/8/layout/chevron2"/>
    <dgm:cxn modelId="{C7303F46-80FD-4966-A9B6-5EA6F928C894}" srcId="{28293E62-9C5A-43A0-9C7D-8A9E5CAAE556}" destId="{D2D1607D-2F01-453A-9B17-65D9C90BD2E3}" srcOrd="0" destOrd="0" parTransId="{43F1F7CD-3B18-47B9-B66B-3C938FBC42C8}" sibTransId="{1F92D1DC-04EB-4FAD-8B02-91F768E535E9}"/>
    <dgm:cxn modelId="{8985E3A8-954D-4F66-A0D5-8930B2631C5A}" type="presOf" srcId="{A2BCBC6D-CB7D-4DDE-9413-D9221E0498C0}" destId="{77DB1C96-D8F5-4603-8AF0-D2CD2B9760A8}" srcOrd="0" destOrd="0" presId="urn:microsoft.com/office/officeart/2005/8/layout/chevron2"/>
    <dgm:cxn modelId="{8C67B791-9D37-43C9-90B1-988E947DB96A}" srcId="{A2BCBC6D-CB7D-4DDE-9413-D9221E0498C0}" destId="{26FBAC5D-993D-4FA9-9779-0164DE6CE5AF}" srcOrd="1" destOrd="0" parTransId="{48638AC4-1626-4F74-9CDA-3B1D532EC5CA}" sibTransId="{B10B276C-BCC9-474E-99E4-5B637DB3158E}"/>
    <dgm:cxn modelId="{A526A59B-B54B-46E8-A396-69F83FEAFAA5}" type="presOf" srcId="{50DA88F7-8219-4C66-AF2C-F67603B3BC59}" destId="{124A3FF8-29B4-4A70-B3BC-497DDC9C8703}" srcOrd="0" destOrd="0" presId="urn:microsoft.com/office/officeart/2005/8/layout/chevron2"/>
    <dgm:cxn modelId="{F2D00750-4F25-4966-9062-5D5993AE01E9}" type="presOf" srcId="{28293E62-9C5A-43A0-9C7D-8A9E5CAAE556}" destId="{00F1E0A4-8709-4485-963B-DDA34A42BEDA}" srcOrd="0" destOrd="0" presId="urn:microsoft.com/office/officeart/2005/8/layout/chevron2"/>
    <dgm:cxn modelId="{D1747FF3-2BEA-42B2-A0D7-A7BE478F6638}" type="presParOf" srcId="{77DB1C96-D8F5-4603-8AF0-D2CD2B9760A8}" destId="{940ABCD8-3B7E-4CC5-AD02-86D8890E11E4}" srcOrd="0" destOrd="0" presId="urn:microsoft.com/office/officeart/2005/8/layout/chevron2"/>
    <dgm:cxn modelId="{529D5D94-8AA9-41FD-A372-4BAF25524DDC}" type="presParOf" srcId="{940ABCD8-3B7E-4CC5-AD02-86D8890E11E4}" destId="{5718BDDD-CE79-45EC-AB6B-CBF62F2D0068}" srcOrd="0" destOrd="0" presId="urn:microsoft.com/office/officeart/2005/8/layout/chevron2"/>
    <dgm:cxn modelId="{FA6F7855-48EE-49FD-BCD0-D8F73D9D2AC5}" type="presParOf" srcId="{940ABCD8-3B7E-4CC5-AD02-86D8890E11E4}" destId="{124A3FF8-29B4-4A70-B3BC-497DDC9C8703}" srcOrd="1" destOrd="0" presId="urn:microsoft.com/office/officeart/2005/8/layout/chevron2"/>
    <dgm:cxn modelId="{C13A1FB6-0359-4660-8628-3F18537AE500}" type="presParOf" srcId="{77DB1C96-D8F5-4603-8AF0-D2CD2B9760A8}" destId="{E664269C-7E43-4301-B874-DA9E58B241EC}" srcOrd="1" destOrd="0" presId="urn:microsoft.com/office/officeart/2005/8/layout/chevron2"/>
    <dgm:cxn modelId="{8F530511-3480-4B05-A151-05F5AE1E7CCE}" type="presParOf" srcId="{77DB1C96-D8F5-4603-8AF0-D2CD2B9760A8}" destId="{B2339464-533E-4018-9A7E-BD33CC8C31AE}" srcOrd="2" destOrd="0" presId="urn:microsoft.com/office/officeart/2005/8/layout/chevron2"/>
    <dgm:cxn modelId="{4E927366-973B-4A78-9BB1-F1C2169FD6CE}" type="presParOf" srcId="{B2339464-533E-4018-9A7E-BD33CC8C31AE}" destId="{9BFADB48-66DC-4F29-BD94-D937230E14FB}" srcOrd="0" destOrd="0" presId="urn:microsoft.com/office/officeart/2005/8/layout/chevron2"/>
    <dgm:cxn modelId="{C0A5D8B6-5752-46A5-A172-8B1ECBA603CA}" type="presParOf" srcId="{B2339464-533E-4018-9A7E-BD33CC8C31AE}" destId="{A5AFE4A7-9AAE-43AD-85DF-1F0F0EED91E6}" srcOrd="1" destOrd="0" presId="urn:microsoft.com/office/officeart/2005/8/layout/chevron2"/>
    <dgm:cxn modelId="{8AEA0B7B-8B32-4D94-9FA7-BFCD8FA36BF1}" type="presParOf" srcId="{77DB1C96-D8F5-4603-8AF0-D2CD2B9760A8}" destId="{2389AF5D-9FBA-49D0-81C5-B35E8904F285}" srcOrd="3" destOrd="0" presId="urn:microsoft.com/office/officeart/2005/8/layout/chevron2"/>
    <dgm:cxn modelId="{C531C294-560F-4517-85F2-6AD056D50BAC}" type="presParOf" srcId="{77DB1C96-D8F5-4603-8AF0-D2CD2B9760A8}" destId="{6A437156-AC0C-48DE-AD2E-A97CB2D934FC}" srcOrd="4" destOrd="0" presId="urn:microsoft.com/office/officeart/2005/8/layout/chevron2"/>
    <dgm:cxn modelId="{ABE3865C-DC30-4642-A5E0-E84F0CC442C5}" type="presParOf" srcId="{6A437156-AC0C-48DE-AD2E-A97CB2D934FC}" destId="{00F1E0A4-8709-4485-963B-DDA34A42BEDA}" srcOrd="0" destOrd="0" presId="urn:microsoft.com/office/officeart/2005/8/layout/chevron2"/>
    <dgm:cxn modelId="{229F67C0-75D4-40F9-BB13-44E59735E460}" type="presParOf" srcId="{6A437156-AC0C-48DE-AD2E-A97CB2D934FC}" destId="{8A01E953-7129-4BCC-B313-DBFCF14428F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A32295-C41C-4846-AD41-E91C4FCEC38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9F8203D-FB9B-4152-82C2-D091BB048958}">
      <dgm:prSet phldrT="[Текст]" custT="1"/>
      <dgm:spPr/>
      <dgm:t>
        <a:bodyPr/>
        <a:lstStyle/>
        <a:p>
          <a:r>
            <a:rPr lang="uk-UA" sz="3600" b="0" dirty="0" smtClean="0">
              <a:solidFill>
                <a:srgbClr val="170A74"/>
              </a:solidFill>
              <a:latin typeface="Constantia" pitchFamily="18" charset="0"/>
              <a:cs typeface="Times New Roman" pitchFamily="18" charset="0"/>
            </a:rPr>
            <a:t>1</a:t>
          </a:r>
          <a:endParaRPr lang="ru-RU" sz="3600" b="0" dirty="0">
            <a:solidFill>
              <a:srgbClr val="170A74"/>
            </a:solidFill>
            <a:latin typeface="Constantia" pitchFamily="18" charset="0"/>
            <a:cs typeface="Times New Roman" pitchFamily="18" charset="0"/>
          </a:endParaRPr>
        </a:p>
      </dgm:t>
    </dgm:pt>
    <dgm:pt modelId="{738DC5BE-22B9-4B71-B295-D40055B1B052}" type="parTrans" cxnId="{8F2CE04C-1552-4D43-9B5B-A9F39EF97E32}">
      <dgm:prSet/>
      <dgm:spPr/>
      <dgm:t>
        <a:bodyPr/>
        <a:lstStyle/>
        <a:p>
          <a:endParaRPr lang="ru-RU"/>
        </a:p>
      </dgm:t>
    </dgm:pt>
    <dgm:pt modelId="{EB09055E-91E4-476F-8B71-8DFB6648258D}" type="sibTrans" cxnId="{8F2CE04C-1552-4D43-9B5B-A9F39EF97E32}">
      <dgm:prSet/>
      <dgm:spPr/>
      <dgm:t>
        <a:bodyPr/>
        <a:lstStyle/>
        <a:p>
          <a:endParaRPr lang="ru-RU"/>
        </a:p>
      </dgm:t>
    </dgm:pt>
    <dgm:pt modelId="{F8AF3F6F-C453-43B6-8F37-CEED34B0CBF7}">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algn="ctr"/>
          <a:r>
            <a:rPr lang="uk-UA" sz="4000" b="0" dirty="0" smtClean="0">
              <a:solidFill>
                <a:srgbClr val="170A74"/>
              </a:solidFill>
              <a:latin typeface="Constantia" pitchFamily="18" charset="0"/>
              <a:cs typeface="Times New Roman" pitchFamily="18" charset="0"/>
            </a:rPr>
            <a:t>Вільна оцінка доказів</a:t>
          </a:r>
          <a:endParaRPr lang="ru-RU" sz="4000" b="0" dirty="0">
            <a:solidFill>
              <a:srgbClr val="170A74"/>
            </a:solidFill>
            <a:latin typeface="Constantia" pitchFamily="18" charset="0"/>
            <a:cs typeface="Times New Roman" pitchFamily="18" charset="0"/>
          </a:endParaRPr>
        </a:p>
      </dgm:t>
    </dgm:pt>
    <dgm:pt modelId="{9AD3D020-2EFD-44EB-8035-63268D3BDE4E}" type="parTrans" cxnId="{6ACB7008-FE0A-4D3D-B708-61D046411730}">
      <dgm:prSet/>
      <dgm:spPr/>
      <dgm:t>
        <a:bodyPr/>
        <a:lstStyle/>
        <a:p>
          <a:endParaRPr lang="ru-RU"/>
        </a:p>
      </dgm:t>
    </dgm:pt>
    <dgm:pt modelId="{C7920FA7-3A05-427F-93B2-45DF235F0717}" type="sibTrans" cxnId="{6ACB7008-FE0A-4D3D-B708-61D046411730}">
      <dgm:prSet/>
      <dgm:spPr/>
      <dgm:t>
        <a:bodyPr/>
        <a:lstStyle/>
        <a:p>
          <a:endParaRPr lang="ru-RU"/>
        </a:p>
      </dgm:t>
    </dgm:pt>
    <dgm:pt modelId="{98E0E5A9-0F06-445A-BBDC-436739CF8960}">
      <dgm:prSet phldrT="[Текст]" custT="1"/>
      <dgm:spPr/>
      <dgm:t>
        <a:bodyPr/>
        <a:lstStyle/>
        <a:p>
          <a:r>
            <a:rPr lang="uk-UA" sz="3600" b="0" dirty="0" smtClean="0">
              <a:solidFill>
                <a:srgbClr val="170A74"/>
              </a:solidFill>
              <a:latin typeface="Constantia" pitchFamily="18" charset="0"/>
              <a:cs typeface="Times New Roman" pitchFamily="18" charset="0"/>
            </a:rPr>
            <a:t>2</a:t>
          </a:r>
          <a:endParaRPr lang="ru-RU" sz="3600" b="0" dirty="0">
            <a:solidFill>
              <a:srgbClr val="170A74"/>
            </a:solidFill>
            <a:latin typeface="Constantia" pitchFamily="18" charset="0"/>
            <a:cs typeface="Times New Roman" pitchFamily="18" charset="0"/>
          </a:endParaRPr>
        </a:p>
      </dgm:t>
    </dgm:pt>
    <dgm:pt modelId="{84EAE859-AE19-45C2-9169-FBD3068F5B32}" type="parTrans" cxnId="{37A02E6E-384B-4D91-A14F-7FB951B863AE}">
      <dgm:prSet/>
      <dgm:spPr/>
      <dgm:t>
        <a:bodyPr/>
        <a:lstStyle/>
        <a:p>
          <a:endParaRPr lang="ru-RU"/>
        </a:p>
      </dgm:t>
    </dgm:pt>
    <dgm:pt modelId="{E2475BE6-58E1-4B78-96E1-61CD1CC40C97}" type="sibTrans" cxnId="{37A02E6E-384B-4D91-A14F-7FB951B863AE}">
      <dgm:prSet/>
      <dgm:spPr/>
      <dgm:t>
        <a:bodyPr/>
        <a:lstStyle/>
        <a:p>
          <a:endParaRPr lang="ru-RU"/>
        </a:p>
      </dgm:t>
    </dgm:pt>
    <dgm:pt modelId="{569EDC66-C389-41C9-B8E6-83B0BFB64BD7}">
      <dgm:prSet phldrT="[Текст]" custT="1">
        <dgm:style>
          <a:lnRef idx="1">
            <a:schemeClr val="accent3"/>
          </a:lnRef>
          <a:fillRef idx="2">
            <a:schemeClr val="accent3"/>
          </a:fillRef>
          <a:effectRef idx="1">
            <a:schemeClr val="accent3"/>
          </a:effectRef>
          <a:fontRef idx="minor">
            <a:schemeClr val="dk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uk-UA" sz="4000" b="0" dirty="0" smtClean="0">
              <a:solidFill>
                <a:srgbClr val="170A74"/>
              </a:solidFill>
              <a:latin typeface="Constantia" pitchFamily="18" charset="0"/>
              <a:cs typeface="Times New Roman" pitchFamily="18" charset="0"/>
            </a:rPr>
            <a:t>Всебічність, повнота, об'єктивність оцінки</a:t>
          </a:r>
          <a:endParaRPr lang="ru-RU" sz="4000" b="0" dirty="0" smtClean="0">
            <a:solidFill>
              <a:srgbClr val="170A74"/>
            </a:solidFill>
            <a:latin typeface="Constantia" pitchFamily="18" charset="0"/>
            <a:cs typeface="Times New Roman" pitchFamily="18" charset="0"/>
          </a:endParaRPr>
        </a:p>
        <a:p>
          <a:pPr marL="285750" indent="0" defTabSz="1600200">
            <a:lnSpc>
              <a:spcPct val="90000"/>
            </a:lnSpc>
            <a:spcBef>
              <a:spcPct val="0"/>
            </a:spcBef>
            <a:spcAft>
              <a:spcPct val="15000"/>
            </a:spcAft>
            <a:buNone/>
          </a:pPr>
          <a:endParaRPr lang="ru-RU" sz="2000" b="0" dirty="0">
            <a:solidFill>
              <a:srgbClr val="170A74"/>
            </a:solidFill>
            <a:latin typeface="Constantia" pitchFamily="18" charset="0"/>
            <a:cs typeface="Times New Roman" pitchFamily="18" charset="0"/>
          </a:endParaRPr>
        </a:p>
      </dgm:t>
    </dgm:pt>
    <dgm:pt modelId="{37F09C4C-664D-4936-BFF2-E9632BC0C7FB}" type="parTrans" cxnId="{961F43A2-6D6A-4D23-A577-02BA09E55D9A}">
      <dgm:prSet/>
      <dgm:spPr/>
      <dgm:t>
        <a:bodyPr/>
        <a:lstStyle/>
        <a:p>
          <a:endParaRPr lang="ru-RU"/>
        </a:p>
      </dgm:t>
    </dgm:pt>
    <dgm:pt modelId="{E4BF1ACB-4780-49F9-AD1C-6D665B4468A6}" type="sibTrans" cxnId="{961F43A2-6D6A-4D23-A577-02BA09E55D9A}">
      <dgm:prSet/>
      <dgm:spPr/>
      <dgm:t>
        <a:bodyPr/>
        <a:lstStyle/>
        <a:p>
          <a:endParaRPr lang="ru-RU"/>
        </a:p>
      </dgm:t>
    </dgm:pt>
    <dgm:pt modelId="{2045197E-C1B8-4769-8F31-5835F79F3040}">
      <dgm:prSet phldrT="[Текст]" custT="1"/>
      <dgm:spPr/>
      <dgm:t>
        <a:bodyPr/>
        <a:lstStyle/>
        <a:p>
          <a:r>
            <a:rPr lang="uk-UA" sz="3600" b="0" dirty="0" smtClean="0">
              <a:solidFill>
                <a:srgbClr val="170A74"/>
              </a:solidFill>
              <a:latin typeface="Constantia" pitchFamily="18" charset="0"/>
              <a:cs typeface="Times New Roman" pitchFamily="18" charset="0"/>
            </a:rPr>
            <a:t>3</a:t>
          </a:r>
          <a:endParaRPr lang="ru-RU" sz="3600" b="0" dirty="0">
            <a:solidFill>
              <a:srgbClr val="170A74"/>
            </a:solidFill>
            <a:latin typeface="Constantia" pitchFamily="18" charset="0"/>
            <a:cs typeface="Times New Roman" pitchFamily="18" charset="0"/>
          </a:endParaRPr>
        </a:p>
      </dgm:t>
    </dgm:pt>
    <dgm:pt modelId="{5B90FD8C-16FA-495C-9662-BD616C73F973}" type="parTrans" cxnId="{5B059E8C-7552-4D0E-9F8A-D8EA4BC9038F}">
      <dgm:prSet/>
      <dgm:spPr/>
      <dgm:t>
        <a:bodyPr/>
        <a:lstStyle/>
        <a:p>
          <a:endParaRPr lang="ru-RU"/>
        </a:p>
      </dgm:t>
    </dgm:pt>
    <dgm:pt modelId="{81D5BF41-1C14-492D-A2F8-F83E52BEDD55}" type="sibTrans" cxnId="{5B059E8C-7552-4D0E-9F8A-D8EA4BC9038F}">
      <dgm:prSet/>
      <dgm:spPr/>
      <dgm:t>
        <a:bodyPr/>
        <a:lstStyle/>
        <a:p>
          <a:endParaRPr lang="ru-RU"/>
        </a:p>
      </dgm:t>
    </dgm:pt>
    <dgm:pt modelId="{815C948A-2580-4F37-BF99-293B4CA67BB7}">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uk-UA" sz="4000" b="0" dirty="0" smtClean="0">
              <a:solidFill>
                <a:srgbClr val="170A74"/>
              </a:solidFill>
              <a:latin typeface="Constantia" pitchFamily="18" charset="0"/>
              <a:cs typeface="Times New Roman" pitchFamily="18" charset="0"/>
            </a:rPr>
            <a:t>Оцінка за внутрішнім переконанням, керуючись законом</a:t>
          </a:r>
          <a:endParaRPr lang="ru-RU" sz="4000" b="0" dirty="0">
            <a:solidFill>
              <a:srgbClr val="170A74"/>
            </a:solidFill>
            <a:latin typeface="Constantia" pitchFamily="18" charset="0"/>
            <a:cs typeface="Times New Roman" pitchFamily="18" charset="0"/>
          </a:endParaRPr>
        </a:p>
      </dgm:t>
    </dgm:pt>
    <dgm:pt modelId="{48ED82FF-BED7-4DE7-99B0-9C589720ED85}" type="parTrans" cxnId="{FD98265C-EEEF-4C21-A61E-A42177E2388A}">
      <dgm:prSet/>
      <dgm:spPr/>
      <dgm:t>
        <a:bodyPr/>
        <a:lstStyle/>
        <a:p>
          <a:endParaRPr lang="ru-RU"/>
        </a:p>
      </dgm:t>
    </dgm:pt>
    <dgm:pt modelId="{D5CDDD8F-FC05-417C-9383-84B308880CD5}" type="sibTrans" cxnId="{FD98265C-EEEF-4C21-A61E-A42177E2388A}">
      <dgm:prSet/>
      <dgm:spPr/>
      <dgm:t>
        <a:bodyPr/>
        <a:lstStyle/>
        <a:p>
          <a:endParaRPr lang="ru-RU"/>
        </a:p>
      </dgm:t>
    </dgm:pt>
    <dgm:pt modelId="{AF527A9F-6660-4E47-B01F-014A96785E98}" type="pres">
      <dgm:prSet presAssocID="{54A32295-C41C-4846-AD41-E91C4FCEC383}" presName="linearFlow" presStyleCnt="0">
        <dgm:presLayoutVars>
          <dgm:dir/>
          <dgm:animLvl val="lvl"/>
          <dgm:resizeHandles val="exact"/>
        </dgm:presLayoutVars>
      </dgm:prSet>
      <dgm:spPr/>
      <dgm:t>
        <a:bodyPr/>
        <a:lstStyle/>
        <a:p>
          <a:endParaRPr lang="ru-RU"/>
        </a:p>
      </dgm:t>
    </dgm:pt>
    <dgm:pt modelId="{8EFCA487-1FF6-487C-B757-77A148F042A0}" type="pres">
      <dgm:prSet presAssocID="{89F8203D-FB9B-4152-82C2-D091BB048958}" presName="composite" presStyleCnt="0"/>
      <dgm:spPr/>
    </dgm:pt>
    <dgm:pt modelId="{426D7886-161F-458A-B26A-53C28161F67F}" type="pres">
      <dgm:prSet presAssocID="{89F8203D-FB9B-4152-82C2-D091BB048958}" presName="parentText" presStyleLbl="alignNode1" presStyleIdx="0" presStyleCnt="3" custLinFactNeighborX="-2294" custLinFactNeighborY="6872">
        <dgm:presLayoutVars>
          <dgm:chMax val="1"/>
          <dgm:bulletEnabled val="1"/>
        </dgm:presLayoutVars>
      </dgm:prSet>
      <dgm:spPr/>
      <dgm:t>
        <a:bodyPr/>
        <a:lstStyle/>
        <a:p>
          <a:endParaRPr lang="ru-RU"/>
        </a:p>
      </dgm:t>
    </dgm:pt>
    <dgm:pt modelId="{0BE6E429-64BD-408E-965A-2B2CFFBB5D1A}" type="pres">
      <dgm:prSet presAssocID="{89F8203D-FB9B-4152-82C2-D091BB048958}" presName="descendantText" presStyleLbl="alignAcc1" presStyleIdx="0" presStyleCnt="3" custLinFactNeighborX="260" custLinFactNeighborY="12791">
        <dgm:presLayoutVars>
          <dgm:bulletEnabled val="1"/>
        </dgm:presLayoutVars>
      </dgm:prSet>
      <dgm:spPr/>
      <dgm:t>
        <a:bodyPr/>
        <a:lstStyle/>
        <a:p>
          <a:endParaRPr lang="ru-RU"/>
        </a:p>
      </dgm:t>
    </dgm:pt>
    <dgm:pt modelId="{718929E9-4D80-4086-8F49-E1BE9B585902}" type="pres">
      <dgm:prSet presAssocID="{EB09055E-91E4-476F-8B71-8DFB6648258D}" presName="sp" presStyleCnt="0"/>
      <dgm:spPr/>
    </dgm:pt>
    <dgm:pt modelId="{AF88A0E9-A468-426D-B4B2-386674198103}" type="pres">
      <dgm:prSet presAssocID="{98E0E5A9-0F06-445A-BBDC-436739CF8960}" presName="composite" presStyleCnt="0"/>
      <dgm:spPr/>
    </dgm:pt>
    <dgm:pt modelId="{7906DCBE-0605-44CC-85DE-5EB30031F037}" type="pres">
      <dgm:prSet presAssocID="{98E0E5A9-0F06-445A-BBDC-436739CF8960}" presName="parentText" presStyleLbl="alignNode1" presStyleIdx="1" presStyleCnt="3">
        <dgm:presLayoutVars>
          <dgm:chMax val="1"/>
          <dgm:bulletEnabled val="1"/>
        </dgm:presLayoutVars>
      </dgm:prSet>
      <dgm:spPr/>
      <dgm:t>
        <a:bodyPr/>
        <a:lstStyle/>
        <a:p>
          <a:endParaRPr lang="ru-RU"/>
        </a:p>
      </dgm:t>
    </dgm:pt>
    <dgm:pt modelId="{B12E5663-AA6B-48D4-AD65-EB7E3E8F2AD4}" type="pres">
      <dgm:prSet presAssocID="{98E0E5A9-0F06-445A-BBDC-436739CF8960}" presName="descendantText" presStyleLbl="alignAcc1" presStyleIdx="1" presStyleCnt="3" custScaleY="129754">
        <dgm:presLayoutVars>
          <dgm:bulletEnabled val="1"/>
        </dgm:presLayoutVars>
      </dgm:prSet>
      <dgm:spPr/>
      <dgm:t>
        <a:bodyPr/>
        <a:lstStyle/>
        <a:p>
          <a:endParaRPr lang="ru-RU"/>
        </a:p>
      </dgm:t>
    </dgm:pt>
    <dgm:pt modelId="{8651DB98-35A7-424B-B66A-96D398E80933}" type="pres">
      <dgm:prSet presAssocID="{E2475BE6-58E1-4B78-96E1-61CD1CC40C97}" presName="sp" presStyleCnt="0"/>
      <dgm:spPr/>
    </dgm:pt>
    <dgm:pt modelId="{D6536A9B-E814-475C-AC29-899682CDF6B3}" type="pres">
      <dgm:prSet presAssocID="{2045197E-C1B8-4769-8F31-5835F79F3040}" presName="composite" presStyleCnt="0"/>
      <dgm:spPr/>
    </dgm:pt>
    <dgm:pt modelId="{C57DE519-A1FB-492C-9653-40A46899C198}" type="pres">
      <dgm:prSet presAssocID="{2045197E-C1B8-4769-8F31-5835F79F3040}" presName="parentText" presStyleLbl="alignNode1" presStyleIdx="2" presStyleCnt="3">
        <dgm:presLayoutVars>
          <dgm:chMax val="1"/>
          <dgm:bulletEnabled val="1"/>
        </dgm:presLayoutVars>
      </dgm:prSet>
      <dgm:spPr/>
      <dgm:t>
        <a:bodyPr/>
        <a:lstStyle/>
        <a:p>
          <a:endParaRPr lang="ru-RU"/>
        </a:p>
      </dgm:t>
    </dgm:pt>
    <dgm:pt modelId="{50B8191E-3214-4882-A943-3E2629CEB5BC}" type="pres">
      <dgm:prSet presAssocID="{2045197E-C1B8-4769-8F31-5835F79F3040}" presName="descendantText" presStyleLbl="alignAcc1" presStyleIdx="2" presStyleCnt="3" custScaleY="164582">
        <dgm:presLayoutVars>
          <dgm:bulletEnabled val="1"/>
        </dgm:presLayoutVars>
      </dgm:prSet>
      <dgm:spPr/>
      <dgm:t>
        <a:bodyPr/>
        <a:lstStyle/>
        <a:p>
          <a:endParaRPr lang="ru-RU"/>
        </a:p>
      </dgm:t>
    </dgm:pt>
  </dgm:ptLst>
  <dgm:cxnLst>
    <dgm:cxn modelId="{961F43A2-6D6A-4D23-A577-02BA09E55D9A}" srcId="{98E0E5A9-0F06-445A-BBDC-436739CF8960}" destId="{569EDC66-C389-41C9-B8E6-83B0BFB64BD7}" srcOrd="0" destOrd="0" parTransId="{37F09C4C-664D-4936-BFF2-E9632BC0C7FB}" sibTransId="{E4BF1ACB-4780-49F9-AD1C-6D665B4468A6}"/>
    <dgm:cxn modelId="{EDA66A00-18C9-45EA-B3B8-94E6B55E7523}" type="presOf" srcId="{54A32295-C41C-4846-AD41-E91C4FCEC383}" destId="{AF527A9F-6660-4E47-B01F-014A96785E98}" srcOrd="0" destOrd="0" presId="urn:microsoft.com/office/officeart/2005/8/layout/chevron2"/>
    <dgm:cxn modelId="{632DCF37-D482-4158-BF1D-380D63497B92}" type="presOf" srcId="{F8AF3F6F-C453-43B6-8F37-CEED34B0CBF7}" destId="{0BE6E429-64BD-408E-965A-2B2CFFBB5D1A}" srcOrd="0" destOrd="0" presId="urn:microsoft.com/office/officeart/2005/8/layout/chevron2"/>
    <dgm:cxn modelId="{C5D4316A-FEC0-4952-8EA0-34707E4EED6E}" type="presOf" srcId="{815C948A-2580-4F37-BF99-293B4CA67BB7}" destId="{50B8191E-3214-4882-A943-3E2629CEB5BC}" srcOrd="0" destOrd="0" presId="urn:microsoft.com/office/officeart/2005/8/layout/chevron2"/>
    <dgm:cxn modelId="{8F5D6684-4EB0-4B51-8F84-C23B63A3C3C5}" type="presOf" srcId="{569EDC66-C389-41C9-B8E6-83B0BFB64BD7}" destId="{B12E5663-AA6B-48D4-AD65-EB7E3E8F2AD4}" srcOrd="0" destOrd="0" presId="urn:microsoft.com/office/officeart/2005/8/layout/chevron2"/>
    <dgm:cxn modelId="{73B40C4C-C4FF-421A-8C31-821502127280}" type="presOf" srcId="{2045197E-C1B8-4769-8F31-5835F79F3040}" destId="{C57DE519-A1FB-492C-9653-40A46899C198}" srcOrd="0" destOrd="0" presId="urn:microsoft.com/office/officeart/2005/8/layout/chevron2"/>
    <dgm:cxn modelId="{FD98265C-EEEF-4C21-A61E-A42177E2388A}" srcId="{2045197E-C1B8-4769-8F31-5835F79F3040}" destId="{815C948A-2580-4F37-BF99-293B4CA67BB7}" srcOrd="0" destOrd="0" parTransId="{48ED82FF-BED7-4DE7-99B0-9C589720ED85}" sibTransId="{D5CDDD8F-FC05-417C-9383-84B308880CD5}"/>
    <dgm:cxn modelId="{5B059E8C-7552-4D0E-9F8A-D8EA4BC9038F}" srcId="{54A32295-C41C-4846-AD41-E91C4FCEC383}" destId="{2045197E-C1B8-4769-8F31-5835F79F3040}" srcOrd="2" destOrd="0" parTransId="{5B90FD8C-16FA-495C-9662-BD616C73F973}" sibTransId="{81D5BF41-1C14-492D-A2F8-F83E52BEDD55}"/>
    <dgm:cxn modelId="{66CE1384-CA70-4CB6-A301-CC07406CCEAF}" type="presOf" srcId="{98E0E5A9-0F06-445A-BBDC-436739CF8960}" destId="{7906DCBE-0605-44CC-85DE-5EB30031F037}" srcOrd="0" destOrd="0" presId="urn:microsoft.com/office/officeart/2005/8/layout/chevron2"/>
    <dgm:cxn modelId="{8F2CE04C-1552-4D43-9B5B-A9F39EF97E32}" srcId="{54A32295-C41C-4846-AD41-E91C4FCEC383}" destId="{89F8203D-FB9B-4152-82C2-D091BB048958}" srcOrd="0" destOrd="0" parTransId="{738DC5BE-22B9-4B71-B295-D40055B1B052}" sibTransId="{EB09055E-91E4-476F-8B71-8DFB6648258D}"/>
    <dgm:cxn modelId="{1247044C-F5F6-4CC1-8C25-00F62C1412C2}" type="presOf" srcId="{89F8203D-FB9B-4152-82C2-D091BB048958}" destId="{426D7886-161F-458A-B26A-53C28161F67F}" srcOrd="0" destOrd="0" presId="urn:microsoft.com/office/officeart/2005/8/layout/chevron2"/>
    <dgm:cxn modelId="{6ACB7008-FE0A-4D3D-B708-61D046411730}" srcId="{89F8203D-FB9B-4152-82C2-D091BB048958}" destId="{F8AF3F6F-C453-43B6-8F37-CEED34B0CBF7}" srcOrd="0" destOrd="0" parTransId="{9AD3D020-2EFD-44EB-8035-63268D3BDE4E}" sibTransId="{C7920FA7-3A05-427F-93B2-45DF235F0717}"/>
    <dgm:cxn modelId="{37A02E6E-384B-4D91-A14F-7FB951B863AE}" srcId="{54A32295-C41C-4846-AD41-E91C4FCEC383}" destId="{98E0E5A9-0F06-445A-BBDC-436739CF8960}" srcOrd="1" destOrd="0" parTransId="{84EAE859-AE19-45C2-9169-FBD3068F5B32}" sibTransId="{E2475BE6-58E1-4B78-96E1-61CD1CC40C97}"/>
    <dgm:cxn modelId="{8F864B3D-A5D7-4671-ABF5-37A61F8FC081}" type="presParOf" srcId="{AF527A9F-6660-4E47-B01F-014A96785E98}" destId="{8EFCA487-1FF6-487C-B757-77A148F042A0}" srcOrd="0" destOrd="0" presId="urn:microsoft.com/office/officeart/2005/8/layout/chevron2"/>
    <dgm:cxn modelId="{C653F780-CF37-4F89-8268-E9E440296EFE}" type="presParOf" srcId="{8EFCA487-1FF6-487C-B757-77A148F042A0}" destId="{426D7886-161F-458A-B26A-53C28161F67F}" srcOrd="0" destOrd="0" presId="urn:microsoft.com/office/officeart/2005/8/layout/chevron2"/>
    <dgm:cxn modelId="{02294755-3DF5-4924-9E07-F4C35333A491}" type="presParOf" srcId="{8EFCA487-1FF6-487C-B757-77A148F042A0}" destId="{0BE6E429-64BD-408E-965A-2B2CFFBB5D1A}" srcOrd="1" destOrd="0" presId="urn:microsoft.com/office/officeart/2005/8/layout/chevron2"/>
    <dgm:cxn modelId="{0FB15352-73D2-4DA5-8118-23ED5D18AF17}" type="presParOf" srcId="{AF527A9F-6660-4E47-B01F-014A96785E98}" destId="{718929E9-4D80-4086-8F49-E1BE9B585902}" srcOrd="1" destOrd="0" presId="urn:microsoft.com/office/officeart/2005/8/layout/chevron2"/>
    <dgm:cxn modelId="{875DBBF6-5C74-4C53-8DDE-814A859472B4}" type="presParOf" srcId="{AF527A9F-6660-4E47-B01F-014A96785E98}" destId="{AF88A0E9-A468-426D-B4B2-386674198103}" srcOrd="2" destOrd="0" presId="urn:microsoft.com/office/officeart/2005/8/layout/chevron2"/>
    <dgm:cxn modelId="{43F9C146-3234-4174-B43D-31F7700E53EA}" type="presParOf" srcId="{AF88A0E9-A468-426D-B4B2-386674198103}" destId="{7906DCBE-0605-44CC-85DE-5EB30031F037}" srcOrd="0" destOrd="0" presId="urn:microsoft.com/office/officeart/2005/8/layout/chevron2"/>
    <dgm:cxn modelId="{38F69D80-FEB5-4E85-AAD9-FA5E1227A572}" type="presParOf" srcId="{AF88A0E9-A468-426D-B4B2-386674198103}" destId="{B12E5663-AA6B-48D4-AD65-EB7E3E8F2AD4}" srcOrd="1" destOrd="0" presId="urn:microsoft.com/office/officeart/2005/8/layout/chevron2"/>
    <dgm:cxn modelId="{DFED982E-3A58-4536-9D9B-D6710976D23D}" type="presParOf" srcId="{AF527A9F-6660-4E47-B01F-014A96785E98}" destId="{8651DB98-35A7-424B-B66A-96D398E80933}" srcOrd="3" destOrd="0" presId="urn:microsoft.com/office/officeart/2005/8/layout/chevron2"/>
    <dgm:cxn modelId="{1023E696-FD1A-43DB-B492-E1FA0A1888EB}" type="presParOf" srcId="{AF527A9F-6660-4E47-B01F-014A96785E98}" destId="{D6536A9B-E814-475C-AC29-899682CDF6B3}" srcOrd="4" destOrd="0" presId="urn:microsoft.com/office/officeart/2005/8/layout/chevron2"/>
    <dgm:cxn modelId="{B9086F38-E23D-4B73-BEA4-7E1584159DDF}" type="presParOf" srcId="{D6536A9B-E814-475C-AC29-899682CDF6B3}" destId="{C57DE519-A1FB-492C-9653-40A46899C198}" srcOrd="0" destOrd="0" presId="urn:microsoft.com/office/officeart/2005/8/layout/chevron2"/>
    <dgm:cxn modelId="{D2700FD1-FDEA-4339-8736-495D2AA89B5C}" type="presParOf" srcId="{D6536A9B-E814-475C-AC29-899682CDF6B3}" destId="{50B8191E-3214-4882-A943-3E2629CEB5B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8BDDD-CE79-45EC-AB6B-CBF62F2D0068}">
      <dsp:nvSpPr>
        <dsp:cNvPr id="0" name=""/>
        <dsp:cNvSpPr/>
      </dsp:nvSpPr>
      <dsp:spPr>
        <a:xfrm rot="5400000">
          <a:off x="-111918" y="113829"/>
          <a:ext cx="746125" cy="5222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1</a:t>
          </a:r>
          <a:endParaRPr lang="ru-RU" sz="1400" kern="1200" dirty="0"/>
        </a:p>
      </dsp:txBody>
      <dsp:txXfrm rot="5400000">
        <a:off x="-111918" y="113829"/>
        <a:ext cx="746125" cy="522287"/>
      </dsp:txXfrm>
    </dsp:sp>
    <dsp:sp modelId="{124A3FF8-29B4-4A70-B3BC-497DDC9C8703}">
      <dsp:nvSpPr>
        <dsp:cNvPr id="0" name=""/>
        <dsp:cNvSpPr/>
      </dsp:nvSpPr>
      <dsp:spPr>
        <a:xfrm rot="5400000">
          <a:off x="2752487" y="-2246728"/>
          <a:ext cx="484981" cy="49784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uk-UA" sz="4000" b="1" kern="1200" dirty="0" smtClean="0">
              <a:solidFill>
                <a:srgbClr val="C00000"/>
              </a:solidFill>
              <a:latin typeface="Constantia" pitchFamily="18" charset="0"/>
            </a:rPr>
            <a:t>Збирання</a:t>
          </a:r>
          <a:endParaRPr lang="ru-RU" sz="4000" b="1" kern="1200" dirty="0">
            <a:solidFill>
              <a:srgbClr val="C00000"/>
            </a:solidFill>
            <a:latin typeface="Constantia" pitchFamily="18" charset="0"/>
          </a:endParaRPr>
        </a:p>
      </dsp:txBody>
      <dsp:txXfrm rot="5400000">
        <a:off x="2752487" y="-2246728"/>
        <a:ext cx="484981" cy="4978438"/>
      </dsp:txXfrm>
    </dsp:sp>
    <dsp:sp modelId="{9BFADB48-66DC-4F29-BD94-D937230E14FB}">
      <dsp:nvSpPr>
        <dsp:cNvPr id="0" name=""/>
        <dsp:cNvSpPr/>
      </dsp:nvSpPr>
      <dsp:spPr>
        <a:xfrm rot="5400000">
          <a:off x="-111918" y="703269"/>
          <a:ext cx="746125" cy="5222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Constantia" pitchFamily="18" charset="0"/>
            </a:rPr>
            <a:t>2</a:t>
          </a:r>
          <a:endParaRPr lang="ru-RU" sz="2000" kern="1200" dirty="0">
            <a:latin typeface="Constantia" pitchFamily="18" charset="0"/>
          </a:endParaRPr>
        </a:p>
      </dsp:txBody>
      <dsp:txXfrm rot="5400000">
        <a:off x="-111918" y="703269"/>
        <a:ext cx="746125" cy="522287"/>
      </dsp:txXfrm>
    </dsp:sp>
    <dsp:sp modelId="{A5AFE4A7-9AAE-43AD-85DF-1F0F0EED91E6}">
      <dsp:nvSpPr>
        <dsp:cNvPr id="0" name=""/>
        <dsp:cNvSpPr/>
      </dsp:nvSpPr>
      <dsp:spPr>
        <a:xfrm rot="5400000">
          <a:off x="2768888" y="-1667580"/>
          <a:ext cx="485236" cy="49784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uk-UA" sz="4000" b="1" kern="1200" dirty="0" smtClean="0">
              <a:solidFill>
                <a:srgbClr val="7030A0"/>
              </a:solidFill>
              <a:latin typeface="Constantia" pitchFamily="18" charset="0"/>
            </a:rPr>
            <a:t>Перевірка</a:t>
          </a:r>
          <a:endParaRPr lang="ru-RU" sz="4000" b="1" kern="1200" dirty="0">
            <a:solidFill>
              <a:srgbClr val="7030A0"/>
            </a:solidFill>
            <a:latin typeface="Constantia" pitchFamily="18" charset="0"/>
          </a:endParaRPr>
        </a:p>
      </dsp:txBody>
      <dsp:txXfrm rot="5400000">
        <a:off x="2768888" y="-1667580"/>
        <a:ext cx="485236" cy="4978438"/>
      </dsp:txXfrm>
    </dsp:sp>
    <dsp:sp modelId="{00F1E0A4-8709-4485-963B-DDA34A42BEDA}">
      <dsp:nvSpPr>
        <dsp:cNvPr id="0" name=""/>
        <dsp:cNvSpPr/>
      </dsp:nvSpPr>
      <dsp:spPr>
        <a:xfrm rot="5400000">
          <a:off x="-111918" y="1292708"/>
          <a:ext cx="746125" cy="5222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uk-UA" sz="2000" kern="1200" dirty="0" smtClean="0">
              <a:latin typeface="Constantia" pitchFamily="18" charset="0"/>
            </a:rPr>
            <a:t>3</a:t>
          </a:r>
          <a:endParaRPr lang="ru-RU" sz="2000" kern="1200" dirty="0">
            <a:latin typeface="Constantia" pitchFamily="18" charset="0"/>
          </a:endParaRPr>
        </a:p>
      </dsp:txBody>
      <dsp:txXfrm rot="5400000">
        <a:off x="-111918" y="1292708"/>
        <a:ext cx="746125" cy="522287"/>
      </dsp:txXfrm>
    </dsp:sp>
    <dsp:sp modelId="{8A01E953-7129-4BCC-B313-DBFCF14428F4}">
      <dsp:nvSpPr>
        <dsp:cNvPr id="0" name=""/>
        <dsp:cNvSpPr/>
      </dsp:nvSpPr>
      <dsp:spPr>
        <a:xfrm rot="5400000">
          <a:off x="2769016" y="-1103718"/>
          <a:ext cx="484981" cy="49784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uk-UA" sz="4000" b="1" kern="1200" dirty="0" smtClean="0">
              <a:solidFill>
                <a:srgbClr val="CC0066"/>
              </a:solidFill>
              <a:latin typeface="Constantia" pitchFamily="18" charset="0"/>
            </a:rPr>
            <a:t>Оцінка</a:t>
          </a:r>
          <a:endParaRPr lang="ru-RU" sz="4000" b="1" kern="1200" dirty="0">
            <a:solidFill>
              <a:srgbClr val="CC0066"/>
            </a:solidFill>
            <a:latin typeface="Constantia" pitchFamily="18" charset="0"/>
          </a:endParaRPr>
        </a:p>
      </dsp:txBody>
      <dsp:txXfrm rot="5400000">
        <a:off x="2769016" y="-1103718"/>
        <a:ext cx="484981" cy="49784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D4854E-216B-4D1E-90C9-E6FE9EE86E48}">
      <dsp:nvSpPr>
        <dsp:cNvPr id="0" name=""/>
        <dsp:cNvSpPr/>
      </dsp:nvSpPr>
      <dsp:spPr>
        <a:xfrm>
          <a:off x="0" y="0"/>
          <a:ext cx="5246710" cy="524671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8102A-9134-4BD9-B125-63571E399AF7}">
      <dsp:nvSpPr>
        <dsp:cNvPr id="0" name=""/>
        <dsp:cNvSpPr/>
      </dsp:nvSpPr>
      <dsp:spPr>
        <a:xfrm>
          <a:off x="1357326" y="179479"/>
          <a:ext cx="7199784" cy="1067696"/>
        </a:xfrm>
        <a:prstGeom prst="round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dirty="0" smtClean="0">
              <a:latin typeface="Constantia" pitchFamily="18" charset="0"/>
              <a:cs typeface="Mongolian Baiti" pitchFamily="66" charset="0"/>
            </a:rPr>
            <a:t>правильне його здійснення дає змогу забезпечити реалізацію прав і законних інтересів всіх учасників кримінального процесу</a:t>
          </a:r>
          <a:endParaRPr lang="uk-UA" sz="2000" b="1" kern="1200" noProof="0" dirty="0">
            <a:latin typeface="Constantia" pitchFamily="18" charset="0"/>
            <a:cs typeface="Mongolian Baiti" pitchFamily="66" charset="0"/>
          </a:endParaRPr>
        </a:p>
      </dsp:txBody>
      <dsp:txXfrm>
        <a:off x="1357326" y="179479"/>
        <a:ext cx="7199784" cy="1067696"/>
      </dsp:txXfrm>
    </dsp:sp>
    <dsp:sp modelId="{0909C6E2-F2F6-47CB-BD36-C5FD74855196}">
      <dsp:nvSpPr>
        <dsp:cNvPr id="0" name=""/>
        <dsp:cNvSpPr/>
      </dsp:nvSpPr>
      <dsp:spPr>
        <a:xfrm>
          <a:off x="909886" y="1555833"/>
          <a:ext cx="7662673" cy="1157400"/>
        </a:xfrm>
        <a:prstGeom prst="round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dirty="0" smtClean="0">
              <a:latin typeface="Constantia" pitchFamily="18" charset="0"/>
              <a:cs typeface="Mongolian Baiti" pitchFamily="66" charset="0"/>
            </a:rPr>
            <a:t>всі питання, які виникають під час кримінального процесуального провадження можна вирішити лише на підставі достовірно встановлених у ході доказування обставин</a:t>
          </a:r>
          <a:endParaRPr lang="uk-UA" sz="2000" b="1" kern="1200" noProof="0" dirty="0">
            <a:latin typeface="Constantia" pitchFamily="18" charset="0"/>
            <a:cs typeface="Mongolian Baiti" pitchFamily="66" charset="0"/>
          </a:endParaRPr>
        </a:p>
      </dsp:txBody>
      <dsp:txXfrm>
        <a:off x="909886" y="1555833"/>
        <a:ext cx="7662673" cy="1157400"/>
      </dsp:txXfrm>
    </dsp:sp>
    <dsp:sp modelId="{3EC033F2-98C3-4E21-BC49-036AE3796DDE}">
      <dsp:nvSpPr>
        <dsp:cNvPr id="0" name=""/>
        <dsp:cNvSpPr/>
      </dsp:nvSpPr>
      <dsp:spPr>
        <a:xfrm>
          <a:off x="928695" y="2981020"/>
          <a:ext cx="7626932" cy="979917"/>
        </a:xfrm>
        <a:prstGeom prst="round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uk-UA" sz="2000" b="1" kern="1200" noProof="0" dirty="0" smtClean="0">
            <a:latin typeface="Constantia" pitchFamily="18" charset="0"/>
            <a:cs typeface="Mongolian Baiti" pitchFamily="66"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uk-UA" sz="2000" b="1" kern="1200" noProof="0" dirty="0" smtClean="0">
              <a:latin typeface="Constantia" pitchFamily="18" charset="0"/>
              <a:cs typeface="Mongolian Baiti" pitchFamily="66" charset="0"/>
            </a:rPr>
            <a:t>участь заінтересованих суб’єктів у доказуванні є гарантією реалізації принципів кримінального процесу</a:t>
          </a:r>
        </a:p>
        <a:p>
          <a:pPr lvl="0" algn="ctr" defTabSz="577850">
            <a:lnSpc>
              <a:spcPct val="90000"/>
            </a:lnSpc>
            <a:spcBef>
              <a:spcPct val="0"/>
            </a:spcBef>
            <a:spcAft>
              <a:spcPct val="35000"/>
            </a:spcAft>
          </a:pPr>
          <a:endParaRPr lang="ru-RU" sz="1300" kern="1200" dirty="0"/>
        </a:p>
      </dsp:txBody>
      <dsp:txXfrm>
        <a:off x="928695" y="2981020"/>
        <a:ext cx="7626932" cy="979917"/>
      </dsp:txXfrm>
    </dsp:sp>
    <dsp:sp modelId="{079EEC20-5901-420B-B069-D416AC17E3C5}">
      <dsp:nvSpPr>
        <dsp:cNvPr id="0" name=""/>
        <dsp:cNvSpPr/>
      </dsp:nvSpPr>
      <dsp:spPr>
        <a:xfrm>
          <a:off x="1541622" y="4191218"/>
          <a:ext cx="7030937" cy="844956"/>
        </a:xfrm>
        <a:prstGeom prst="roundRect">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1" kern="1200" noProof="0" dirty="0" smtClean="0">
              <a:latin typeface="Constantia" pitchFamily="18" charset="0"/>
              <a:cs typeface="Mongolian Baiti" pitchFamily="66" charset="0"/>
            </a:rPr>
            <a:t>докази є підставою для прийняття процесуальних рішень у кримінальному провадженні</a:t>
          </a:r>
          <a:endParaRPr lang="uk-UA" sz="2000" b="1" kern="1200" noProof="0" dirty="0">
            <a:latin typeface="Constantia" pitchFamily="18" charset="0"/>
            <a:cs typeface="Mongolian Baiti" pitchFamily="66" charset="0"/>
          </a:endParaRPr>
        </a:p>
      </dsp:txBody>
      <dsp:txXfrm>
        <a:off x="1541622" y="4191218"/>
        <a:ext cx="7030937" cy="8449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CE12FE-4033-4EE5-AEB6-C571F2C1ABA3}">
      <dsp:nvSpPr>
        <dsp:cNvPr id="0" name=""/>
        <dsp:cNvSpPr/>
      </dsp:nvSpPr>
      <dsp:spPr>
        <a:xfrm>
          <a:off x="0" y="372576"/>
          <a:ext cx="581024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8CB0C-A020-49BD-B192-8019F4E60D3E}">
      <dsp:nvSpPr>
        <dsp:cNvPr id="0" name=""/>
        <dsp:cNvSpPr/>
      </dsp:nvSpPr>
      <dsp:spPr>
        <a:xfrm>
          <a:off x="385820" y="212328"/>
          <a:ext cx="4876744" cy="6789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53729" tIns="0" rIns="153729" bIns="0" numCol="1" spcCol="1270" anchor="ctr" anchorCtr="0">
          <a:noAutofit/>
        </a:bodyPr>
        <a:lstStyle/>
        <a:p>
          <a:pPr lvl="0" algn="ctr" defTabSz="1066800">
            <a:lnSpc>
              <a:spcPct val="90000"/>
            </a:lnSpc>
            <a:spcBef>
              <a:spcPct val="0"/>
            </a:spcBef>
            <a:spcAft>
              <a:spcPct val="35000"/>
            </a:spcAft>
          </a:pPr>
          <a:r>
            <a:rPr lang="uk-UA" sz="2400" b="1" kern="1200" noProof="0" dirty="0" smtClean="0">
              <a:solidFill>
                <a:schemeClr val="tx1"/>
              </a:solidFill>
              <a:latin typeface="Constantia" pitchFamily="18" charset="0"/>
              <a:ea typeface="+mn-ea"/>
              <a:cs typeface="+mn-cs"/>
            </a:rPr>
            <a:t>кримінально-правовий елемент</a:t>
          </a:r>
          <a:endParaRPr lang="uk-UA" sz="2400" b="1" kern="1200" noProof="0" dirty="0">
            <a:solidFill>
              <a:schemeClr val="tx1"/>
            </a:solidFill>
            <a:latin typeface="Constantia" pitchFamily="18" charset="0"/>
            <a:ea typeface="+mn-ea"/>
            <a:cs typeface="+mn-cs"/>
          </a:endParaRPr>
        </a:p>
      </dsp:txBody>
      <dsp:txXfrm>
        <a:off x="385820" y="212328"/>
        <a:ext cx="4876744" cy="678960"/>
      </dsp:txXfrm>
    </dsp:sp>
    <dsp:sp modelId="{1CD19285-D586-4565-8A09-0B03C62F3E24}">
      <dsp:nvSpPr>
        <dsp:cNvPr id="0" name=""/>
        <dsp:cNvSpPr/>
      </dsp:nvSpPr>
      <dsp:spPr>
        <a:xfrm>
          <a:off x="0" y="1415857"/>
          <a:ext cx="581024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8E245-1229-4770-9EBE-575D6218892F}">
      <dsp:nvSpPr>
        <dsp:cNvPr id="0" name=""/>
        <dsp:cNvSpPr/>
      </dsp:nvSpPr>
      <dsp:spPr>
        <a:xfrm>
          <a:off x="290512" y="1076376"/>
          <a:ext cx="5067372" cy="6789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53729" tIns="0" rIns="153729"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b="1" kern="1200" noProof="0" dirty="0" smtClean="0">
              <a:solidFill>
                <a:schemeClr val="tx1"/>
              </a:solidFill>
              <a:latin typeface="Constantia" pitchFamily="18" charset="0"/>
              <a:ea typeface="+mn-ea"/>
              <a:cs typeface="+mn-cs"/>
            </a:rPr>
            <a:t>цивільно-правовий елемент </a:t>
          </a:r>
        </a:p>
        <a:p>
          <a:pPr lvl="0" algn="l" defTabSz="800100">
            <a:lnSpc>
              <a:spcPct val="90000"/>
            </a:lnSpc>
            <a:spcBef>
              <a:spcPct val="0"/>
            </a:spcBef>
            <a:spcAft>
              <a:spcPct val="35000"/>
            </a:spcAft>
          </a:pPr>
          <a:endParaRPr lang="ru-RU" sz="2200" kern="1200" dirty="0"/>
        </a:p>
      </dsp:txBody>
      <dsp:txXfrm>
        <a:off x="290512" y="1076376"/>
        <a:ext cx="5067372" cy="678960"/>
      </dsp:txXfrm>
    </dsp:sp>
    <dsp:sp modelId="{C14ECC32-3DFA-4717-BC8B-70576DC75F45}">
      <dsp:nvSpPr>
        <dsp:cNvPr id="0" name=""/>
        <dsp:cNvSpPr/>
      </dsp:nvSpPr>
      <dsp:spPr>
        <a:xfrm>
          <a:off x="0" y="2459137"/>
          <a:ext cx="5810247"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0636E0-934B-45E7-BF5D-38B59938ED92}">
      <dsp:nvSpPr>
        <dsp:cNvPr id="0" name=""/>
        <dsp:cNvSpPr/>
      </dsp:nvSpPr>
      <dsp:spPr>
        <a:xfrm>
          <a:off x="285753" y="2143142"/>
          <a:ext cx="5067291" cy="67896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53729" tIns="0" rIns="153729" bIns="0" numCol="1" spcCol="1270" anchor="ctr" anchorCtr="0">
          <a:noAutofit/>
        </a:bodyPr>
        <a:lstStyle/>
        <a:p>
          <a:pPr lvl="0" algn="ctr" defTabSz="1066800">
            <a:lnSpc>
              <a:spcPct val="90000"/>
            </a:lnSpc>
            <a:spcBef>
              <a:spcPct val="0"/>
            </a:spcBef>
            <a:spcAft>
              <a:spcPct val="35000"/>
            </a:spcAft>
          </a:pPr>
          <a:r>
            <a:rPr lang="uk-UA" sz="2400" b="1" kern="1200" noProof="0" dirty="0" smtClean="0">
              <a:solidFill>
                <a:schemeClr val="tx1"/>
              </a:solidFill>
              <a:latin typeface="Constantia" pitchFamily="18" charset="0"/>
              <a:ea typeface="+mn-ea"/>
              <a:cs typeface="+mn-cs"/>
            </a:rPr>
            <a:t>кримінальний процесуальний елемент</a:t>
          </a:r>
          <a:endParaRPr lang="uk-UA" sz="2400" b="1" kern="1200" noProof="0" dirty="0">
            <a:solidFill>
              <a:schemeClr val="tx1"/>
            </a:solidFill>
            <a:latin typeface="Constantia" pitchFamily="18" charset="0"/>
            <a:ea typeface="+mn-ea"/>
            <a:cs typeface="+mn-cs"/>
          </a:endParaRPr>
        </a:p>
      </dsp:txBody>
      <dsp:txXfrm>
        <a:off x="285753" y="2143142"/>
        <a:ext cx="5067291" cy="678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AD4119-2294-47E2-A191-8CAAD32D5DFC}">
      <dsp:nvSpPr>
        <dsp:cNvPr id="0" name=""/>
        <dsp:cNvSpPr/>
      </dsp:nvSpPr>
      <dsp:spPr>
        <a:xfrm>
          <a:off x="65603" y="1299139"/>
          <a:ext cx="1579186" cy="1227099"/>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dirty="0" smtClean="0">
              <a:ln>
                <a:noFill/>
              </a:ln>
              <a:solidFill>
                <a:srgbClr val="000000"/>
              </a:solidFill>
              <a:effectLst/>
              <a:latin typeface="Palatino Linotype" pitchFamily="18" charset="0"/>
              <a:ea typeface="Times New Roman" pitchFamily="18" charset="0"/>
              <a:cs typeface="Arial" pitchFamily="34" charset="0"/>
            </a:rPr>
            <a:t> </a:t>
          </a:r>
          <a:r>
            <a:rPr kumimoji="0" lang="uk-UA" sz="1800" b="0"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 механізмом їх формування </a:t>
          </a:r>
          <a:endParaRPr lang="uk-UA" kern="1200" noProof="0" dirty="0"/>
        </a:p>
      </dsp:txBody>
      <dsp:txXfrm>
        <a:off x="65603" y="1299139"/>
        <a:ext cx="1579186" cy="1227099"/>
      </dsp:txXfrm>
    </dsp:sp>
    <dsp:sp modelId="{4681BCF7-35CF-4E9E-9BDE-EB0852836425}">
      <dsp:nvSpPr>
        <dsp:cNvPr id="0" name=""/>
        <dsp:cNvSpPr/>
      </dsp:nvSpPr>
      <dsp:spPr>
        <a:xfrm>
          <a:off x="223522" y="2526239"/>
          <a:ext cx="136752" cy="617270"/>
        </a:xfrm>
        <a:custGeom>
          <a:avLst/>
          <a:gdLst/>
          <a:ahLst/>
          <a:cxnLst/>
          <a:rect l="0" t="0" r="0" b="0"/>
          <a:pathLst>
            <a:path>
              <a:moveTo>
                <a:pt x="0" y="0"/>
              </a:moveTo>
              <a:lnTo>
                <a:pt x="0" y="617270"/>
              </a:lnTo>
              <a:lnTo>
                <a:pt x="136752" y="6172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423B3-9EE6-4026-BDAD-31C9F1E07172}">
      <dsp:nvSpPr>
        <dsp:cNvPr id="0" name=""/>
        <dsp:cNvSpPr/>
      </dsp:nvSpPr>
      <dsp:spPr>
        <a:xfrm>
          <a:off x="360274" y="2793487"/>
          <a:ext cx="1120069" cy="700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dirty="0" smtClean="0">
              <a:ln>
                <a:noFill/>
              </a:ln>
              <a:solidFill>
                <a:srgbClr val="000000"/>
              </a:solidFill>
              <a:effectLst/>
              <a:latin typeface="Palatino Linotype" pitchFamily="18" charset="0"/>
              <a:ea typeface="Times New Roman" pitchFamily="18" charset="0"/>
              <a:cs typeface="Arial" pitchFamily="34" charset="0"/>
            </a:rPr>
            <a:t>особисті</a:t>
          </a:r>
          <a:endParaRPr lang="uk-UA" b="1" kern="1200" dirty="0"/>
        </a:p>
      </dsp:txBody>
      <dsp:txXfrm>
        <a:off x="360274" y="2793487"/>
        <a:ext cx="1120069" cy="700043"/>
      </dsp:txXfrm>
    </dsp:sp>
    <dsp:sp modelId="{D5CC8D1F-926D-44BF-9B32-7CA6DF79C720}">
      <dsp:nvSpPr>
        <dsp:cNvPr id="0" name=""/>
        <dsp:cNvSpPr/>
      </dsp:nvSpPr>
      <dsp:spPr>
        <a:xfrm>
          <a:off x="223522" y="2526239"/>
          <a:ext cx="94536" cy="1434144"/>
        </a:xfrm>
        <a:custGeom>
          <a:avLst/>
          <a:gdLst/>
          <a:ahLst/>
          <a:cxnLst/>
          <a:rect l="0" t="0" r="0" b="0"/>
          <a:pathLst>
            <a:path>
              <a:moveTo>
                <a:pt x="0" y="0"/>
              </a:moveTo>
              <a:lnTo>
                <a:pt x="0" y="1434144"/>
              </a:lnTo>
              <a:lnTo>
                <a:pt x="94536" y="14341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2E879-1B1C-460F-8A0C-827AFC4C8873}">
      <dsp:nvSpPr>
        <dsp:cNvPr id="0" name=""/>
        <dsp:cNvSpPr/>
      </dsp:nvSpPr>
      <dsp:spPr>
        <a:xfrm>
          <a:off x="318059" y="3610361"/>
          <a:ext cx="1120069" cy="700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dirty="0" err="1" smtClean="0">
              <a:ln>
                <a:noFill/>
              </a:ln>
              <a:solidFill>
                <a:srgbClr val="000000"/>
              </a:solidFill>
              <a:effectLst/>
              <a:latin typeface="Palatino Linotype" pitchFamily="18" charset="0"/>
              <a:ea typeface="Times New Roman" pitchFamily="18" charset="0"/>
              <a:cs typeface="Arial" pitchFamily="34" charset="0"/>
            </a:rPr>
            <a:t>речні</a:t>
          </a:r>
          <a:endParaRPr lang="uk-UA" b="1" kern="1200" dirty="0"/>
        </a:p>
      </dsp:txBody>
      <dsp:txXfrm>
        <a:off x="318059" y="3610361"/>
        <a:ext cx="1120069" cy="700043"/>
      </dsp:txXfrm>
    </dsp:sp>
    <dsp:sp modelId="{F832023C-F5E4-44A9-B211-AB6F7C4BD5CB}">
      <dsp:nvSpPr>
        <dsp:cNvPr id="0" name=""/>
        <dsp:cNvSpPr/>
      </dsp:nvSpPr>
      <dsp:spPr>
        <a:xfrm>
          <a:off x="2004710" y="1266692"/>
          <a:ext cx="1923495" cy="115857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стосовно предмета обвинувачення </a:t>
          </a:r>
          <a:endParaRPr lang="uk-UA" kern="1200" noProof="0" dirty="0"/>
        </a:p>
      </dsp:txBody>
      <dsp:txXfrm>
        <a:off x="2004710" y="1266692"/>
        <a:ext cx="1923495" cy="1158579"/>
      </dsp:txXfrm>
    </dsp:sp>
    <dsp:sp modelId="{5A0A1716-10A2-4419-8853-BA2E31EC874E}">
      <dsp:nvSpPr>
        <dsp:cNvPr id="0" name=""/>
        <dsp:cNvSpPr/>
      </dsp:nvSpPr>
      <dsp:spPr>
        <a:xfrm>
          <a:off x="2197060" y="2425271"/>
          <a:ext cx="119069" cy="591536"/>
        </a:xfrm>
        <a:custGeom>
          <a:avLst/>
          <a:gdLst/>
          <a:ahLst/>
          <a:cxnLst/>
          <a:rect l="0" t="0" r="0" b="0"/>
          <a:pathLst>
            <a:path>
              <a:moveTo>
                <a:pt x="0" y="0"/>
              </a:moveTo>
              <a:lnTo>
                <a:pt x="0" y="591536"/>
              </a:lnTo>
              <a:lnTo>
                <a:pt x="119069" y="5915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3FEC8-EBAD-480E-9C54-CA5F8E13A841}">
      <dsp:nvSpPr>
        <dsp:cNvPr id="0" name=""/>
        <dsp:cNvSpPr/>
      </dsp:nvSpPr>
      <dsp:spPr>
        <a:xfrm>
          <a:off x="2316129" y="2666786"/>
          <a:ext cx="1714356" cy="700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dirty="0" smtClean="0">
              <a:ln>
                <a:noFill/>
              </a:ln>
              <a:solidFill>
                <a:srgbClr val="000000"/>
              </a:solidFill>
              <a:effectLst/>
              <a:latin typeface="Palatino Linotype" pitchFamily="18" charset="0"/>
              <a:ea typeface="Times New Roman" pitchFamily="18" charset="0"/>
              <a:cs typeface="Arial" pitchFamily="34" charset="0"/>
            </a:rPr>
            <a:t>обвинувальні</a:t>
          </a:r>
          <a:endParaRPr lang="uk-UA" b="1" kern="1200" dirty="0"/>
        </a:p>
      </dsp:txBody>
      <dsp:txXfrm>
        <a:off x="2316129" y="2666786"/>
        <a:ext cx="1714356" cy="700043"/>
      </dsp:txXfrm>
    </dsp:sp>
    <dsp:sp modelId="{72EC15A1-2685-477E-8952-FDB7D8EDEB12}">
      <dsp:nvSpPr>
        <dsp:cNvPr id="0" name=""/>
        <dsp:cNvSpPr/>
      </dsp:nvSpPr>
      <dsp:spPr>
        <a:xfrm>
          <a:off x="2197060" y="2425271"/>
          <a:ext cx="119069" cy="1466591"/>
        </a:xfrm>
        <a:custGeom>
          <a:avLst/>
          <a:gdLst/>
          <a:ahLst/>
          <a:cxnLst/>
          <a:rect l="0" t="0" r="0" b="0"/>
          <a:pathLst>
            <a:path>
              <a:moveTo>
                <a:pt x="0" y="0"/>
              </a:moveTo>
              <a:lnTo>
                <a:pt x="0" y="1466591"/>
              </a:lnTo>
              <a:lnTo>
                <a:pt x="119069" y="1466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40B8B-CF11-46BA-BF18-E6DD01B6CF67}">
      <dsp:nvSpPr>
        <dsp:cNvPr id="0" name=""/>
        <dsp:cNvSpPr/>
      </dsp:nvSpPr>
      <dsp:spPr>
        <a:xfrm>
          <a:off x="2316129" y="3541841"/>
          <a:ext cx="2039366" cy="700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dirty="0" smtClean="0">
              <a:ln>
                <a:noFill/>
              </a:ln>
              <a:solidFill>
                <a:srgbClr val="000000"/>
              </a:solidFill>
              <a:effectLst/>
              <a:latin typeface="Palatino Linotype" pitchFamily="18" charset="0"/>
              <a:ea typeface="Times New Roman" pitchFamily="18" charset="0"/>
              <a:cs typeface="Arial" pitchFamily="34" charset="0"/>
            </a:rPr>
            <a:t>виправдувальні</a:t>
          </a:r>
          <a:endParaRPr lang="uk-UA" b="1" kern="1200" dirty="0"/>
        </a:p>
      </dsp:txBody>
      <dsp:txXfrm>
        <a:off x="2316129" y="3541841"/>
        <a:ext cx="2039366" cy="70004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0E2950-8DD9-4134-B2BE-1B9FCBDF2DD1}">
      <dsp:nvSpPr>
        <dsp:cNvPr id="0" name=""/>
        <dsp:cNvSpPr/>
      </dsp:nvSpPr>
      <dsp:spPr>
        <a:xfrm>
          <a:off x="523" y="759501"/>
          <a:ext cx="1904548" cy="95227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 джерелом формування </a:t>
          </a:r>
          <a:endParaRPr lang="uk-UA" kern="1200" noProof="0" dirty="0"/>
        </a:p>
      </dsp:txBody>
      <dsp:txXfrm>
        <a:off x="523" y="759501"/>
        <a:ext cx="1904548" cy="952274"/>
      </dsp:txXfrm>
    </dsp:sp>
    <dsp:sp modelId="{C1640BAB-D911-4A12-BE58-D2A59A68B063}">
      <dsp:nvSpPr>
        <dsp:cNvPr id="0" name=""/>
        <dsp:cNvSpPr/>
      </dsp:nvSpPr>
      <dsp:spPr>
        <a:xfrm>
          <a:off x="190978" y="1711775"/>
          <a:ext cx="198682" cy="683780"/>
        </a:xfrm>
        <a:custGeom>
          <a:avLst/>
          <a:gdLst/>
          <a:ahLst/>
          <a:cxnLst/>
          <a:rect l="0" t="0" r="0" b="0"/>
          <a:pathLst>
            <a:path>
              <a:moveTo>
                <a:pt x="0" y="0"/>
              </a:moveTo>
              <a:lnTo>
                <a:pt x="0" y="683780"/>
              </a:lnTo>
              <a:lnTo>
                <a:pt x="198682" y="683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850C3-1548-4B30-AC23-1925F80BEC7F}">
      <dsp:nvSpPr>
        <dsp:cNvPr id="0" name=""/>
        <dsp:cNvSpPr/>
      </dsp:nvSpPr>
      <dsp:spPr>
        <a:xfrm>
          <a:off x="389660" y="1919418"/>
          <a:ext cx="1523638" cy="95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первинні</a:t>
          </a:r>
          <a:endParaRPr lang="uk-UA" b="1" kern="1200" noProof="0" dirty="0"/>
        </a:p>
      </dsp:txBody>
      <dsp:txXfrm>
        <a:off x="389660" y="1919418"/>
        <a:ext cx="1523638" cy="952274"/>
      </dsp:txXfrm>
    </dsp:sp>
    <dsp:sp modelId="{B4AB104E-6B5C-4114-AC68-A05EA1083E59}">
      <dsp:nvSpPr>
        <dsp:cNvPr id="0" name=""/>
        <dsp:cNvSpPr/>
      </dsp:nvSpPr>
      <dsp:spPr>
        <a:xfrm>
          <a:off x="190978" y="1711775"/>
          <a:ext cx="190454" cy="1904548"/>
        </a:xfrm>
        <a:custGeom>
          <a:avLst/>
          <a:gdLst/>
          <a:ahLst/>
          <a:cxnLst/>
          <a:rect l="0" t="0" r="0" b="0"/>
          <a:pathLst>
            <a:path>
              <a:moveTo>
                <a:pt x="0" y="0"/>
              </a:moveTo>
              <a:lnTo>
                <a:pt x="0" y="1904548"/>
              </a:lnTo>
              <a:lnTo>
                <a:pt x="190454" y="19045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453B5-D8F1-42BA-8F0B-46595FF0A679}">
      <dsp:nvSpPr>
        <dsp:cNvPr id="0" name=""/>
        <dsp:cNvSpPr/>
      </dsp:nvSpPr>
      <dsp:spPr>
        <a:xfrm>
          <a:off x="381432" y="3140186"/>
          <a:ext cx="1523638" cy="95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похідні</a:t>
          </a:r>
          <a:endParaRPr lang="uk-UA" b="1" kern="1200" noProof="0" dirty="0"/>
        </a:p>
      </dsp:txBody>
      <dsp:txXfrm>
        <a:off x="381432" y="3140186"/>
        <a:ext cx="1523638" cy="952274"/>
      </dsp:txXfrm>
    </dsp:sp>
    <dsp:sp modelId="{9224B4A2-7649-49FE-859D-DF543E1CCEAF}">
      <dsp:nvSpPr>
        <dsp:cNvPr id="0" name=""/>
        <dsp:cNvSpPr/>
      </dsp:nvSpPr>
      <dsp:spPr>
        <a:xfrm>
          <a:off x="2381208" y="759501"/>
          <a:ext cx="1904548" cy="152959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0"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залежно від відношення до предмета доказування </a:t>
          </a:r>
          <a:endParaRPr lang="uk-UA" kern="1200" noProof="0" dirty="0"/>
        </a:p>
      </dsp:txBody>
      <dsp:txXfrm>
        <a:off x="2381208" y="759501"/>
        <a:ext cx="1904548" cy="1529599"/>
      </dsp:txXfrm>
    </dsp:sp>
    <dsp:sp modelId="{1A931795-1174-43A5-9954-93A67865B567}">
      <dsp:nvSpPr>
        <dsp:cNvPr id="0" name=""/>
        <dsp:cNvSpPr/>
      </dsp:nvSpPr>
      <dsp:spPr>
        <a:xfrm>
          <a:off x="2571663" y="2289101"/>
          <a:ext cx="190454" cy="714205"/>
        </a:xfrm>
        <a:custGeom>
          <a:avLst/>
          <a:gdLst/>
          <a:ahLst/>
          <a:cxnLst/>
          <a:rect l="0" t="0" r="0" b="0"/>
          <a:pathLst>
            <a:path>
              <a:moveTo>
                <a:pt x="0" y="0"/>
              </a:moveTo>
              <a:lnTo>
                <a:pt x="0" y="714205"/>
              </a:lnTo>
              <a:lnTo>
                <a:pt x="190454" y="7142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BFBAA-264A-4BA3-98C6-1008BB21E558}">
      <dsp:nvSpPr>
        <dsp:cNvPr id="0" name=""/>
        <dsp:cNvSpPr/>
      </dsp:nvSpPr>
      <dsp:spPr>
        <a:xfrm>
          <a:off x="2762118" y="2527169"/>
          <a:ext cx="1523638" cy="95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прямі</a:t>
          </a:r>
          <a:endParaRPr lang="uk-UA" b="1" kern="1200" noProof="0" dirty="0"/>
        </a:p>
      </dsp:txBody>
      <dsp:txXfrm>
        <a:off x="2762118" y="2527169"/>
        <a:ext cx="1523638" cy="952274"/>
      </dsp:txXfrm>
    </dsp:sp>
    <dsp:sp modelId="{A38DB28A-3314-480B-858E-09694DABFB1B}">
      <dsp:nvSpPr>
        <dsp:cNvPr id="0" name=""/>
        <dsp:cNvSpPr/>
      </dsp:nvSpPr>
      <dsp:spPr>
        <a:xfrm>
          <a:off x="2571663" y="2289101"/>
          <a:ext cx="190454" cy="1904548"/>
        </a:xfrm>
        <a:custGeom>
          <a:avLst/>
          <a:gdLst/>
          <a:ahLst/>
          <a:cxnLst/>
          <a:rect l="0" t="0" r="0" b="0"/>
          <a:pathLst>
            <a:path>
              <a:moveTo>
                <a:pt x="0" y="0"/>
              </a:moveTo>
              <a:lnTo>
                <a:pt x="0" y="1904548"/>
              </a:lnTo>
              <a:lnTo>
                <a:pt x="190454" y="19045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C8D5F-BFEC-47D2-9C26-BFF1874EBFBD}">
      <dsp:nvSpPr>
        <dsp:cNvPr id="0" name=""/>
        <dsp:cNvSpPr/>
      </dsp:nvSpPr>
      <dsp:spPr>
        <a:xfrm>
          <a:off x="2762118" y="3717512"/>
          <a:ext cx="1523638" cy="9522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kumimoji="0" lang="uk-UA" sz="1800" b="1" i="0" u="none" strike="noStrike" kern="1200" cap="none" normalizeH="0" baseline="0" noProof="0" dirty="0" smtClean="0">
              <a:ln>
                <a:noFill/>
              </a:ln>
              <a:solidFill>
                <a:srgbClr val="000000"/>
              </a:solidFill>
              <a:effectLst/>
              <a:latin typeface="Palatino Linotype" pitchFamily="18" charset="0"/>
              <a:ea typeface="Times New Roman" pitchFamily="18" charset="0"/>
              <a:cs typeface="Arial" pitchFamily="34" charset="0"/>
            </a:rPr>
            <a:t>побічні (непрямі)</a:t>
          </a:r>
          <a:endParaRPr lang="uk-UA" b="1" kern="1200" noProof="0" dirty="0"/>
        </a:p>
      </dsp:txBody>
      <dsp:txXfrm>
        <a:off x="2762118" y="3717512"/>
        <a:ext cx="1523638" cy="95227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18BDDD-CE79-45EC-AB6B-CBF62F2D0068}">
      <dsp:nvSpPr>
        <dsp:cNvPr id="0" name=""/>
        <dsp:cNvSpPr/>
      </dsp:nvSpPr>
      <dsp:spPr>
        <a:xfrm rot="5400000">
          <a:off x="-145221" y="146479"/>
          <a:ext cx="968145" cy="6777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1</a:t>
          </a:r>
          <a:endParaRPr lang="ru-RU" sz="1900" kern="1200" dirty="0"/>
        </a:p>
      </dsp:txBody>
      <dsp:txXfrm rot="5400000">
        <a:off x="-145221" y="146479"/>
        <a:ext cx="968145" cy="677701"/>
      </dsp:txXfrm>
    </dsp:sp>
    <dsp:sp modelId="{124A3FF8-29B4-4A70-B3BC-497DDC9C8703}">
      <dsp:nvSpPr>
        <dsp:cNvPr id="0" name=""/>
        <dsp:cNvSpPr/>
      </dsp:nvSpPr>
      <dsp:spPr>
        <a:xfrm rot="5400000">
          <a:off x="2310219" y="-1631260"/>
          <a:ext cx="629294" cy="38943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uk-UA" sz="3700" b="1" kern="1200" dirty="0" smtClean="0">
              <a:solidFill>
                <a:srgbClr val="C00000"/>
              </a:solidFill>
            </a:rPr>
            <a:t>Збирання</a:t>
          </a:r>
          <a:endParaRPr lang="ru-RU" sz="3700" b="1" kern="1200" dirty="0">
            <a:solidFill>
              <a:srgbClr val="C00000"/>
            </a:solidFill>
          </a:endParaRPr>
        </a:p>
      </dsp:txBody>
      <dsp:txXfrm rot="5400000">
        <a:off x="2310219" y="-1631260"/>
        <a:ext cx="629294" cy="3894330"/>
      </dsp:txXfrm>
    </dsp:sp>
    <dsp:sp modelId="{9BFADB48-66DC-4F29-BD94-D937230E14FB}">
      <dsp:nvSpPr>
        <dsp:cNvPr id="0" name=""/>
        <dsp:cNvSpPr/>
      </dsp:nvSpPr>
      <dsp:spPr>
        <a:xfrm rot="5400000">
          <a:off x="-145221" y="911314"/>
          <a:ext cx="968145" cy="6777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2</a:t>
          </a:r>
          <a:endParaRPr lang="ru-RU" sz="1900" kern="1200" dirty="0"/>
        </a:p>
      </dsp:txBody>
      <dsp:txXfrm rot="5400000">
        <a:off x="-145221" y="911314"/>
        <a:ext cx="968145" cy="677701"/>
      </dsp:txXfrm>
    </dsp:sp>
    <dsp:sp modelId="{A5AFE4A7-9AAE-43AD-85DF-1F0F0EED91E6}">
      <dsp:nvSpPr>
        <dsp:cNvPr id="0" name=""/>
        <dsp:cNvSpPr/>
      </dsp:nvSpPr>
      <dsp:spPr>
        <a:xfrm rot="5400000">
          <a:off x="2310219" y="-882415"/>
          <a:ext cx="629294" cy="38943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uk-UA" sz="3700" b="1" kern="1200" dirty="0" smtClean="0">
              <a:solidFill>
                <a:srgbClr val="7030A0"/>
              </a:solidFill>
            </a:rPr>
            <a:t>Перевірка</a:t>
          </a:r>
          <a:endParaRPr lang="ru-RU" sz="3700" b="1" kern="1200" dirty="0">
            <a:solidFill>
              <a:srgbClr val="7030A0"/>
            </a:solidFill>
          </a:endParaRPr>
        </a:p>
      </dsp:txBody>
      <dsp:txXfrm rot="5400000">
        <a:off x="2310219" y="-882415"/>
        <a:ext cx="629294" cy="3894330"/>
      </dsp:txXfrm>
    </dsp:sp>
    <dsp:sp modelId="{00F1E0A4-8709-4485-963B-DDA34A42BEDA}">
      <dsp:nvSpPr>
        <dsp:cNvPr id="0" name=""/>
        <dsp:cNvSpPr/>
      </dsp:nvSpPr>
      <dsp:spPr>
        <a:xfrm rot="5400000">
          <a:off x="-145221" y="1676148"/>
          <a:ext cx="968145" cy="67770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3</a:t>
          </a:r>
          <a:endParaRPr lang="ru-RU" sz="1900" kern="1200" dirty="0"/>
        </a:p>
      </dsp:txBody>
      <dsp:txXfrm rot="5400000">
        <a:off x="-145221" y="1676148"/>
        <a:ext cx="968145" cy="677701"/>
      </dsp:txXfrm>
    </dsp:sp>
    <dsp:sp modelId="{8A01E953-7129-4BCC-B313-DBFCF14428F4}">
      <dsp:nvSpPr>
        <dsp:cNvPr id="0" name=""/>
        <dsp:cNvSpPr/>
      </dsp:nvSpPr>
      <dsp:spPr>
        <a:xfrm rot="5400000">
          <a:off x="2310219" y="-166810"/>
          <a:ext cx="629294" cy="38943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Char char="••"/>
          </a:pPr>
          <a:r>
            <a:rPr lang="uk-UA" sz="3700" b="1" kern="1200" dirty="0" smtClean="0">
              <a:solidFill>
                <a:srgbClr val="CC0066"/>
              </a:solidFill>
            </a:rPr>
            <a:t>Оцінка</a:t>
          </a:r>
          <a:endParaRPr lang="ru-RU" sz="3700" b="1" kern="1200" dirty="0">
            <a:solidFill>
              <a:srgbClr val="CC0066"/>
            </a:solidFill>
          </a:endParaRPr>
        </a:p>
      </dsp:txBody>
      <dsp:txXfrm rot="5400000">
        <a:off x="2310219" y="-166810"/>
        <a:ext cx="629294" cy="389433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D7886-161F-458A-B26A-53C28161F67F}">
      <dsp:nvSpPr>
        <dsp:cNvPr id="0" name=""/>
        <dsp:cNvSpPr/>
      </dsp:nvSpPr>
      <dsp:spPr>
        <a:xfrm rot="5400000">
          <a:off x="-248393" y="368620"/>
          <a:ext cx="1655958" cy="1159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0" kern="1200" dirty="0" smtClean="0">
              <a:solidFill>
                <a:srgbClr val="170A74"/>
              </a:solidFill>
              <a:latin typeface="Constantia" pitchFamily="18" charset="0"/>
              <a:cs typeface="Times New Roman" pitchFamily="18" charset="0"/>
            </a:rPr>
            <a:t>1</a:t>
          </a:r>
          <a:endParaRPr lang="ru-RU" sz="3600" b="0" kern="1200" dirty="0">
            <a:solidFill>
              <a:srgbClr val="170A74"/>
            </a:solidFill>
            <a:latin typeface="Constantia" pitchFamily="18" charset="0"/>
            <a:cs typeface="Times New Roman" pitchFamily="18" charset="0"/>
          </a:endParaRPr>
        </a:p>
      </dsp:txBody>
      <dsp:txXfrm rot="5400000">
        <a:off x="-248393" y="368620"/>
        <a:ext cx="1655958" cy="1159170"/>
      </dsp:txXfrm>
    </dsp:sp>
    <dsp:sp modelId="{0BE6E429-64BD-408E-965A-2B2CFFBB5D1A}">
      <dsp:nvSpPr>
        <dsp:cNvPr id="0" name=""/>
        <dsp:cNvSpPr/>
      </dsp:nvSpPr>
      <dsp:spPr>
        <a:xfrm rot="5400000">
          <a:off x="4434552" y="-3131201"/>
          <a:ext cx="1076938" cy="7627703"/>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ctr" defTabSz="1778000">
            <a:lnSpc>
              <a:spcPct val="90000"/>
            </a:lnSpc>
            <a:spcBef>
              <a:spcPct val="0"/>
            </a:spcBef>
            <a:spcAft>
              <a:spcPct val="15000"/>
            </a:spcAft>
            <a:buChar char="••"/>
          </a:pPr>
          <a:r>
            <a:rPr lang="uk-UA" sz="4000" b="0" kern="1200" dirty="0" smtClean="0">
              <a:solidFill>
                <a:srgbClr val="170A74"/>
              </a:solidFill>
              <a:latin typeface="Constantia" pitchFamily="18" charset="0"/>
              <a:cs typeface="Times New Roman" pitchFamily="18" charset="0"/>
            </a:rPr>
            <a:t>Вільна оцінка доказів</a:t>
          </a:r>
          <a:endParaRPr lang="ru-RU" sz="4000" b="0" kern="1200" dirty="0">
            <a:solidFill>
              <a:srgbClr val="170A74"/>
            </a:solidFill>
            <a:latin typeface="Constantia" pitchFamily="18" charset="0"/>
            <a:cs typeface="Times New Roman" pitchFamily="18" charset="0"/>
          </a:endParaRPr>
        </a:p>
      </dsp:txBody>
      <dsp:txXfrm rot="5400000">
        <a:off x="4434552" y="-3131201"/>
        <a:ext cx="1076938" cy="7627703"/>
      </dsp:txXfrm>
    </dsp:sp>
    <dsp:sp modelId="{7906DCBE-0605-44CC-85DE-5EB30031F037}">
      <dsp:nvSpPr>
        <dsp:cNvPr id="0" name=""/>
        <dsp:cNvSpPr/>
      </dsp:nvSpPr>
      <dsp:spPr>
        <a:xfrm rot="5400000">
          <a:off x="-248393" y="1898450"/>
          <a:ext cx="1655958" cy="1159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0" kern="1200" dirty="0" smtClean="0">
              <a:solidFill>
                <a:srgbClr val="170A74"/>
              </a:solidFill>
              <a:latin typeface="Constantia" pitchFamily="18" charset="0"/>
              <a:cs typeface="Times New Roman" pitchFamily="18" charset="0"/>
            </a:rPr>
            <a:t>2</a:t>
          </a:r>
          <a:endParaRPr lang="ru-RU" sz="3600" b="0" kern="1200" dirty="0">
            <a:solidFill>
              <a:srgbClr val="170A74"/>
            </a:solidFill>
            <a:latin typeface="Constantia" pitchFamily="18" charset="0"/>
            <a:cs typeface="Times New Roman" pitchFamily="18" charset="0"/>
          </a:endParaRPr>
        </a:p>
      </dsp:txBody>
      <dsp:txXfrm rot="5400000">
        <a:off x="-248393" y="1898450"/>
        <a:ext cx="1655958" cy="1159170"/>
      </dsp:txXfrm>
    </dsp:sp>
    <dsp:sp modelId="{B12E5663-AA6B-48D4-AD65-EB7E3E8F2AD4}">
      <dsp:nvSpPr>
        <dsp:cNvPr id="0" name=""/>
        <dsp:cNvSpPr/>
      </dsp:nvSpPr>
      <dsp:spPr>
        <a:xfrm rot="5400000">
          <a:off x="4274703" y="-1625608"/>
          <a:ext cx="1396636" cy="7627703"/>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Char char="••"/>
            <a:tabLst/>
            <a:defRPr/>
          </a:pPr>
          <a:r>
            <a:rPr lang="uk-UA" sz="4000" b="0" kern="1200" dirty="0" smtClean="0">
              <a:solidFill>
                <a:srgbClr val="170A74"/>
              </a:solidFill>
              <a:latin typeface="Constantia" pitchFamily="18" charset="0"/>
              <a:cs typeface="Times New Roman" pitchFamily="18" charset="0"/>
            </a:rPr>
            <a:t>Всебічність, повнота, об'єктивність оцінки</a:t>
          </a:r>
          <a:endParaRPr lang="ru-RU" sz="4000" b="0" kern="1200" dirty="0" smtClean="0">
            <a:solidFill>
              <a:srgbClr val="170A74"/>
            </a:solidFill>
            <a:latin typeface="Constantia" pitchFamily="18" charset="0"/>
            <a:cs typeface="Times New Roman" pitchFamily="18" charset="0"/>
          </a:endParaRPr>
        </a:p>
        <a:p>
          <a:pPr marL="285750" lvl="1" indent="0" defTabSz="1600200">
            <a:lnSpc>
              <a:spcPct val="90000"/>
            </a:lnSpc>
            <a:spcBef>
              <a:spcPct val="0"/>
            </a:spcBef>
            <a:spcAft>
              <a:spcPct val="15000"/>
            </a:spcAft>
            <a:buChar char="••"/>
          </a:pPr>
          <a:endParaRPr lang="ru-RU" sz="2000" b="0" kern="1200" dirty="0">
            <a:solidFill>
              <a:srgbClr val="170A74"/>
            </a:solidFill>
            <a:latin typeface="Constantia" pitchFamily="18" charset="0"/>
            <a:cs typeface="Times New Roman" pitchFamily="18" charset="0"/>
          </a:endParaRPr>
        </a:p>
      </dsp:txBody>
      <dsp:txXfrm rot="5400000">
        <a:off x="4274703" y="-1625608"/>
        <a:ext cx="1396636" cy="7627703"/>
      </dsp:txXfrm>
    </dsp:sp>
    <dsp:sp modelId="{C57DE519-A1FB-492C-9653-40A46899C198}">
      <dsp:nvSpPr>
        <dsp:cNvPr id="0" name=""/>
        <dsp:cNvSpPr/>
      </dsp:nvSpPr>
      <dsp:spPr>
        <a:xfrm rot="5400000">
          <a:off x="-248393" y="3729518"/>
          <a:ext cx="1655958" cy="11591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uk-UA" sz="3600" b="0" kern="1200" dirty="0" smtClean="0">
              <a:solidFill>
                <a:srgbClr val="170A74"/>
              </a:solidFill>
              <a:latin typeface="Constantia" pitchFamily="18" charset="0"/>
              <a:cs typeface="Times New Roman" pitchFamily="18" charset="0"/>
            </a:rPr>
            <a:t>3</a:t>
          </a:r>
          <a:endParaRPr lang="ru-RU" sz="3600" b="0" kern="1200" dirty="0">
            <a:solidFill>
              <a:srgbClr val="170A74"/>
            </a:solidFill>
            <a:latin typeface="Constantia" pitchFamily="18" charset="0"/>
            <a:cs typeface="Times New Roman" pitchFamily="18" charset="0"/>
          </a:endParaRPr>
        </a:p>
      </dsp:txBody>
      <dsp:txXfrm rot="5400000">
        <a:off x="-248393" y="3729518"/>
        <a:ext cx="1655958" cy="1159170"/>
      </dsp:txXfrm>
    </dsp:sp>
    <dsp:sp modelId="{50B8191E-3214-4882-A943-3E2629CEB5BC}">
      <dsp:nvSpPr>
        <dsp:cNvPr id="0" name=""/>
        <dsp:cNvSpPr/>
      </dsp:nvSpPr>
      <dsp:spPr>
        <a:xfrm rot="5400000">
          <a:off x="4087264" y="205459"/>
          <a:ext cx="1771516" cy="7627703"/>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ctr" defTabSz="1778000">
            <a:lnSpc>
              <a:spcPct val="90000"/>
            </a:lnSpc>
            <a:spcBef>
              <a:spcPct val="0"/>
            </a:spcBef>
            <a:spcAft>
              <a:spcPct val="15000"/>
            </a:spcAft>
            <a:buChar char="••"/>
          </a:pPr>
          <a:r>
            <a:rPr lang="uk-UA" sz="4000" b="0" kern="1200" dirty="0" smtClean="0">
              <a:solidFill>
                <a:srgbClr val="170A74"/>
              </a:solidFill>
              <a:latin typeface="Constantia" pitchFamily="18" charset="0"/>
              <a:cs typeface="Times New Roman" pitchFamily="18" charset="0"/>
            </a:rPr>
            <a:t>Оцінка за внутрішнім переконанням, керуючись законом</a:t>
          </a:r>
          <a:endParaRPr lang="ru-RU" sz="4000" b="0" kern="1200" dirty="0">
            <a:solidFill>
              <a:srgbClr val="170A74"/>
            </a:solidFill>
            <a:latin typeface="Constantia" pitchFamily="18" charset="0"/>
            <a:cs typeface="Times New Roman" pitchFamily="18" charset="0"/>
          </a:endParaRPr>
        </a:p>
      </dsp:txBody>
      <dsp:txXfrm rot="5400000">
        <a:off x="4087264" y="205459"/>
        <a:ext cx="1771516" cy="76277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500063" y="1857375"/>
            <a:ext cx="8429625" cy="1754326"/>
          </a:xfrm>
          <a:prstGeom prst="rect">
            <a:avLst/>
          </a:prstGeom>
          <a:noFill/>
          <a:ln w="9525">
            <a:noFill/>
            <a:miter lim="800000"/>
            <a:headEnd/>
            <a:tailEnd/>
          </a:ln>
        </p:spPr>
        <p:txBody>
          <a:bodyPr>
            <a:spAutoFit/>
          </a:bodyPr>
          <a:lstStyle/>
          <a:p>
            <a:pPr algn="ctr"/>
            <a:r>
              <a:rPr lang="uk-UA" b="1" dirty="0">
                <a:latin typeface="Constantia" pitchFamily="18" charset="0"/>
                <a:cs typeface="Times New Roman" pitchFamily="18" charset="0"/>
              </a:rPr>
              <a:t>діяльність слідчого, прокурора, слідчого судді і суду по збиранню (формуванню), перевірці й оцінці доказів, а також висуненню ними на підставі необхідної та достатньої сукупності доказів певних правових тез із відповідним обґрунтуванням у процесуальних рішеннях по кримінальному провадженню</a:t>
            </a:r>
            <a:r>
              <a:rPr lang="ru-RU" dirty="0">
                <a:latin typeface="Constantia" pitchFamily="18" charset="0"/>
              </a:rPr>
              <a:t/>
            </a:r>
            <a:br>
              <a:rPr lang="ru-RU" dirty="0">
                <a:latin typeface="Constantia" pitchFamily="18" charset="0"/>
              </a:rPr>
            </a:br>
            <a:endParaRPr lang="ru-RU" dirty="0">
              <a:latin typeface="Constantia" pitchFamily="18" charset="0"/>
            </a:endParaRPr>
          </a:p>
        </p:txBody>
      </p:sp>
      <p:sp>
        <p:nvSpPr>
          <p:cNvPr id="3" name="Заголовок 2"/>
          <p:cNvSpPr>
            <a:spLocks noGrp="1"/>
          </p:cNvSpPr>
          <p:nvPr>
            <p:ph type="title"/>
          </p:nvPr>
        </p:nvSpPr>
        <p:spPr>
          <a:xfrm>
            <a:off x="301752" y="214290"/>
            <a:ext cx="8686800" cy="1214446"/>
          </a:xfrm>
          <a:solidFill>
            <a:schemeClr val="accent1">
              <a:lumMod val="40000"/>
              <a:lumOff val="60000"/>
            </a:schemeClr>
          </a:solidFill>
        </p:spPr>
        <p:txBody>
          <a:bodyPr>
            <a:noAutofit/>
          </a:bodyPr>
          <a:lstStyle/>
          <a:p>
            <a:pPr algn="ctr" eaLnBrk="1" fontAlgn="auto" hangingPunct="1">
              <a:spcAft>
                <a:spcPts val="0"/>
              </a:spcAft>
              <a:defRPr/>
            </a:pPr>
            <a:r>
              <a:rPr lang="uk-UA" b="1" dirty="0" smtClean="0">
                <a:solidFill>
                  <a:schemeClr val="tx1">
                    <a:lumMod val="95000"/>
                    <a:lumOff val="5000"/>
                  </a:schemeClr>
                </a:solidFill>
                <a:latin typeface="Monotype Corsiva" pitchFamily="66" charset="0"/>
              </a:rPr>
              <a:t>Поняття кримінального процесуального доказування</a:t>
            </a:r>
            <a:endParaRPr lang="ru-RU" b="1" dirty="0">
              <a:solidFill>
                <a:schemeClr val="tx1">
                  <a:lumMod val="95000"/>
                  <a:lumOff val="5000"/>
                </a:schemeClr>
              </a:solidFill>
              <a:latin typeface="Monotype Corsiva" pitchFamily="66" charset="0"/>
            </a:endParaRPr>
          </a:p>
        </p:txBody>
      </p:sp>
      <p:sp>
        <p:nvSpPr>
          <p:cNvPr id="4" name="Стрелка вниз 3"/>
          <p:cNvSpPr/>
          <p:nvPr/>
        </p:nvSpPr>
        <p:spPr>
          <a:xfrm>
            <a:off x="3857625" y="1500188"/>
            <a:ext cx="1500188"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Овал 4"/>
          <p:cNvSpPr/>
          <p:nvPr/>
        </p:nvSpPr>
        <p:spPr>
          <a:xfrm>
            <a:off x="1071538" y="3357562"/>
            <a:ext cx="3857652" cy="857256"/>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b="1" dirty="0">
                <a:solidFill>
                  <a:srgbClr val="C00000"/>
                </a:solidFill>
                <a:latin typeface="Constantia" pitchFamily="18" charset="0"/>
              </a:rPr>
              <a:t>Елементи доказування</a:t>
            </a:r>
            <a:endParaRPr lang="ru-RU" sz="2400" b="1" dirty="0">
              <a:solidFill>
                <a:srgbClr val="C00000"/>
              </a:solidFill>
              <a:latin typeface="Constantia" pitchFamily="18" charset="0"/>
            </a:endParaRPr>
          </a:p>
        </p:txBody>
      </p:sp>
      <p:graphicFrame>
        <p:nvGraphicFramePr>
          <p:cNvPr id="6" name="Схема 5"/>
          <p:cNvGraphicFramePr/>
          <p:nvPr/>
        </p:nvGraphicFramePr>
        <p:xfrm>
          <a:off x="500034" y="4643446"/>
          <a:ext cx="5500726"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с вырезом 7"/>
          <p:cNvSpPr/>
          <p:nvPr/>
        </p:nvSpPr>
        <p:spPr>
          <a:xfrm rot="5400000">
            <a:off x="1285852" y="4000504"/>
            <a:ext cx="571504" cy="5715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3" name="Picture 5" descr="C:\Users\User\Desktop\4.gif"/>
          <p:cNvPicPr>
            <a:picLocks noChangeAspect="1" noChangeArrowheads="1" noCrop="1"/>
          </p:cNvPicPr>
          <p:nvPr/>
        </p:nvPicPr>
        <p:blipFill>
          <a:blip r:embed="rId7" cstate="print"/>
          <a:srcRect/>
          <a:stretch>
            <a:fillRect/>
          </a:stretch>
        </p:blipFill>
        <p:spPr bwMode="auto">
          <a:xfrm>
            <a:off x="6000760" y="3357562"/>
            <a:ext cx="3143240" cy="35004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625" y="3857628"/>
            <a:ext cx="8429625" cy="2677656"/>
          </a:xfrm>
          <a:prstGeom prst="rect">
            <a:avLst/>
          </a:prstGeom>
          <a:solidFill>
            <a:schemeClr val="accent1">
              <a:lumMod val="60000"/>
              <a:lumOff val="40000"/>
            </a:schemeClr>
          </a:solidFill>
        </p:spPr>
        <p:txBody>
          <a:bodyPr wrap="square">
            <a:spAutoFit/>
          </a:bodyPr>
          <a:lstStyle/>
          <a:p>
            <a:pPr algn="ctr" fontAlgn="auto">
              <a:spcBef>
                <a:spcPts val="0"/>
              </a:spcBef>
              <a:spcAft>
                <a:spcPts val="0"/>
              </a:spcAft>
              <a:defRPr/>
            </a:pPr>
            <a:r>
              <a:rPr lang="uk-UA" sz="2800" b="1" dirty="0">
                <a:latin typeface="Times New Roman" pitchFamily="18" charset="0"/>
                <a:cs typeface="Times New Roman" pitchFamily="18" charset="0"/>
              </a:rPr>
              <a:t>це відомості, які надаються в усній або письмовій формі під час допиту підозрюваним, обвинуваченим, свідком, потерпілим, експертом щодо відомих їм обставин у кримінальному провадженні, що мають значення у цьому кримінальному провадженні</a:t>
            </a:r>
          </a:p>
        </p:txBody>
      </p:sp>
      <p:pic>
        <p:nvPicPr>
          <p:cNvPr id="27651" name="Picture 2"/>
          <p:cNvPicPr>
            <a:picLocks noChangeAspect="1" noChangeArrowheads="1"/>
          </p:cNvPicPr>
          <p:nvPr/>
        </p:nvPicPr>
        <p:blipFill>
          <a:blip r:embed="rId2" cstate="print"/>
          <a:srcRect/>
          <a:stretch>
            <a:fillRect/>
          </a:stretch>
        </p:blipFill>
        <p:spPr bwMode="auto">
          <a:xfrm>
            <a:off x="2071670" y="857232"/>
            <a:ext cx="4929188" cy="2786082"/>
          </a:xfrm>
          <a:prstGeom prst="rect">
            <a:avLst/>
          </a:prstGeom>
          <a:noFill/>
          <a:ln w="9525">
            <a:noFill/>
            <a:miter lim="800000"/>
            <a:headEnd/>
            <a:tailEnd/>
          </a:ln>
        </p:spPr>
      </p:pic>
      <p:sp>
        <p:nvSpPr>
          <p:cNvPr id="5" name="Прямоугольник 4"/>
          <p:cNvSpPr/>
          <p:nvPr/>
        </p:nvSpPr>
        <p:spPr>
          <a:xfrm>
            <a:off x="285720" y="285728"/>
            <a:ext cx="8429684" cy="584775"/>
          </a:xfrm>
          <a:prstGeom prst="rect">
            <a:avLst/>
          </a:prstGeom>
        </p:spPr>
        <p:txBody>
          <a:bodyPr wrap="square">
            <a:spAutoFit/>
          </a:bodyPr>
          <a:lstStyle/>
          <a:p>
            <a:pPr algn="ctr"/>
            <a:r>
              <a:rPr lang="uk-UA" sz="3200" dirty="0" smtClean="0">
                <a:solidFill>
                  <a:schemeClr val="accent4">
                    <a:lumMod val="50000"/>
                  </a:schemeClr>
                </a:solidFill>
                <a:latin typeface="Impact" pitchFamily="34" charset="0"/>
              </a:rPr>
              <a:t>показання як процесуальне джерело доказів </a:t>
            </a:r>
            <a:endParaRPr lang="ru-RU" sz="32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3913058" cy="841248"/>
          </a:xfrm>
          <a:solidFill>
            <a:schemeClr val="accent1">
              <a:lumMod val="40000"/>
              <a:lumOff val="60000"/>
            </a:schemeClr>
          </a:solidFill>
        </p:spPr>
        <p:txBody>
          <a:bodyPr/>
          <a:lstStyle/>
          <a:p>
            <a:pPr eaLnBrk="1" fontAlgn="auto" hangingPunct="1">
              <a:spcAft>
                <a:spcPts val="0"/>
              </a:spcAft>
              <a:defRPr/>
            </a:pPr>
            <a:r>
              <a:rPr lang="uk-UA" sz="4000" dirty="0" smtClean="0">
                <a:solidFill>
                  <a:srgbClr val="000099"/>
                </a:solidFill>
                <a:latin typeface="Impact" pitchFamily="34" charset="0"/>
              </a:rPr>
              <a:t>Речові докази</a:t>
            </a:r>
            <a:endParaRPr lang="uk-UA" sz="4000" dirty="0">
              <a:solidFill>
                <a:srgbClr val="000099"/>
              </a:solidFill>
              <a:latin typeface="Impact" pitchFamily="34" charset="0"/>
            </a:endParaRPr>
          </a:p>
        </p:txBody>
      </p:sp>
      <p:pic>
        <p:nvPicPr>
          <p:cNvPr id="29698" name="Picture 2"/>
          <p:cNvPicPr>
            <a:picLocks noChangeAspect="1" noChangeArrowheads="1"/>
          </p:cNvPicPr>
          <p:nvPr/>
        </p:nvPicPr>
        <p:blipFill>
          <a:blip r:embed="rId2" cstate="print"/>
          <a:srcRect/>
          <a:stretch>
            <a:fillRect/>
          </a:stretch>
        </p:blipFill>
        <p:spPr bwMode="auto">
          <a:xfrm>
            <a:off x="4286248" y="1"/>
            <a:ext cx="4572032" cy="2214553"/>
          </a:xfrm>
          <a:prstGeom prst="rect">
            <a:avLst/>
          </a:prstGeom>
          <a:noFill/>
          <a:ln w="9525">
            <a:noFill/>
            <a:miter lim="800000"/>
            <a:headEnd/>
            <a:tailEnd/>
          </a:ln>
        </p:spPr>
      </p:pic>
      <p:sp>
        <p:nvSpPr>
          <p:cNvPr id="29699" name="Прямоугольник 3"/>
          <p:cNvSpPr>
            <a:spLocks noChangeArrowheads="1"/>
          </p:cNvSpPr>
          <p:nvPr/>
        </p:nvSpPr>
        <p:spPr bwMode="auto">
          <a:xfrm>
            <a:off x="2214562" y="2143117"/>
            <a:ext cx="6715155" cy="4662815"/>
          </a:xfrm>
          <a:prstGeom prst="rect">
            <a:avLst/>
          </a:prstGeom>
          <a:blipFill dpi="0" rotWithShape="1">
            <a:blip r:embed="rId3" cstate="print"/>
            <a:srcRect/>
            <a:tile tx="0" ty="0" sx="100000" sy="100000" flip="none" algn="tl"/>
          </a:blipFill>
          <a:ln w="9525">
            <a:noFill/>
            <a:miter lim="800000"/>
            <a:headEnd/>
            <a:tailEnd/>
          </a:ln>
        </p:spPr>
        <p:txBody>
          <a:bodyPr wrap="square">
            <a:spAutoFit/>
          </a:bodyPr>
          <a:lstStyle/>
          <a:p>
            <a:pPr algn="ctr"/>
            <a:r>
              <a:rPr lang="ru-RU" sz="2700" b="1" i="1" dirty="0">
                <a:latin typeface="Times New Roman" pitchFamily="18" charset="0"/>
                <a:cs typeface="Times New Roman" pitchFamily="18" charset="0"/>
              </a:rPr>
              <a:t> </a:t>
            </a:r>
            <a:r>
              <a:rPr lang="uk-UA" sz="2700" b="1" i="1" dirty="0">
                <a:latin typeface="Times New Roman" pitchFamily="18" charset="0"/>
                <a:cs typeface="Times New Roman" pitchFamily="18" charset="0"/>
              </a:rPr>
              <a:t>матеріальні об’єкти, які були знаряддям вчинення кримінального правопорушення, зберегли на собі його сліди або містять інші відомості, які можуть бути використані як доказ факту чи обставин, що встановлюються під час кримінального провадження, в тому числі предмети, що були об’єктом кримінально-протиправних дій, гроші, цінності та інші речі, набуті кримінально-протиправним шляхом.</a:t>
            </a:r>
          </a:p>
        </p:txBody>
      </p:sp>
      <p:sp>
        <p:nvSpPr>
          <p:cNvPr id="5" name="Выгнутая влево стрелка 4"/>
          <p:cNvSpPr/>
          <p:nvPr/>
        </p:nvSpPr>
        <p:spPr>
          <a:xfrm>
            <a:off x="214313" y="1357313"/>
            <a:ext cx="2214562" cy="4000500"/>
          </a:xfrm>
          <a:prstGeom prst="curvedRightArrow">
            <a:avLst>
              <a:gd name="adj1" fmla="val 18691"/>
              <a:gd name="adj2" fmla="val 50447"/>
              <a:gd name="adj3" fmla="val 69352"/>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3770182" cy="1084158"/>
          </a:xfrm>
          <a:solidFill>
            <a:srgbClr val="66FF33"/>
          </a:solidFill>
        </p:spPr>
        <p:txBody>
          <a:bodyPr/>
          <a:lstStyle/>
          <a:p>
            <a:pPr eaLnBrk="1" fontAlgn="auto" hangingPunct="1">
              <a:spcAft>
                <a:spcPts val="0"/>
              </a:spcAft>
              <a:defRPr/>
            </a:pPr>
            <a:r>
              <a:rPr lang="uk-UA" dirty="0" smtClean="0">
                <a:solidFill>
                  <a:schemeClr val="accent1">
                    <a:lumMod val="75000"/>
                  </a:schemeClr>
                </a:solidFill>
                <a:latin typeface="Impact" pitchFamily="34" charset="0"/>
              </a:rPr>
              <a:t>Речові докази</a:t>
            </a:r>
            <a:endParaRPr lang="ru-RU" dirty="0"/>
          </a:p>
        </p:txBody>
      </p:sp>
      <p:pic>
        <p:nvPicPr>
          <p:cNvPr id="30722" name="Picture 2"/>
          <p:cNvPicPr>
            <a:picLocks noChangeAspect="1" noChangeArrowheads="1"/>
          </p:cNvPicPr>
          <p:nvPr/>
        </p:nvPicPr>
        <p:blipFill>
          <a:blip r:embed="rId2" cstate="print"/>
          <a:srcRect/>
          <a:stretch>
            <a:fillRect/>
          </a:stretch>
        </p:blipFill>
        <p:spPr bwMode="auto">
          <a:xfrm>
            <a:off x="3500438" y="2286000"/>
            <a:ext cx="2928937" cy="2386013"/>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142875" y="3786188"/>
            <a:ext cx="3286125" cy="2714625"/>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5715000" y="4286250"/>
            <a:ext cx="3286125" cy="2376488"/>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4929188" y="214313"/>
            <a:ext cx="3571875" cy="2362200"/>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428625" y="1428750"/>
            <a:ext cx="294322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29684" cy="841248"/>
          </a:xfrm>
        </p:spPr>
        <p:txBody>
          <a:bodyPr>
            <a:normAutofit/>
          </a:bodyPr>
          <a:lstStyle/>
          <a:p>
            <a:pPr algn="ctr" eaLnBrk="1" fontAlgn="auto" hangingPunct="1">
              <a:spcAft>
                <a:spcPts val="0"/>
              </a:spcAft>
              <a:defRPr/>
            </a:pPr>
            <a:r>
              <a:rPr lang="ru-RU" dirty="0" smtClean="0"/>
              <a:t> </a:t>
            </a:r>
            <a:r>
              <a:rPr lang="uk-UA" sz="4000" b="1" dirty="0" smtClean="0">
                <a:solidFill>
                  <a:srgbClr val="C00000"/>
                </a:solidFill>
                <a:latin typeface="Times New Roman" pitchFamily="18" charset="0"/>
                <a:cs typeface="Times New Roman" pitchFamily="18" charset="0"/>
              </a:rPr>
              <a:t>ознаки речових доказів</a:t>
            </a:r>
            <a:endParaRPr lang="uk-UA" b="1" dirty="0">
              <a:solidFill>
                <a:srgbClr val="C00000"/>
              </a:solidFill>
              <a:latin typeface="Times New Roman" pitchFamily="18" charset="0"/>
              <a:cs typeface="Times New Roman" pitchFamily="18" charset="0"/>
            </a:endParaRPr>
          </a:p>
        </p:txBody>
      </p:sp>
      <p:sp>
        <p:nvSpPr>
          <p:cNvPr id="4" name="Багетная рамка 3"/>
          <p:cNvSpPr/>
          <p:nvPr/>
        </p:nvSpPr>
        <p:spPr>
          <a:xfrm>
            <a:off x="357188" y="1285875"/>
            <a:ext cx="3643308" cy="2214563"/>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uk-UA" b="1" dirty="0">
                <a:solidFill>
                  <a:srgbClr val="C00000"/>
                </a:solidFill>
                <a:latin typeface="Constantia" pitchFamily="18" charset="0"/>
              </a:rPr>
              <a:t>носієм відомостей, що мають доказове значення, виступають виключно предмети (речі або документи)</a:t>
            </a:r>
          </a:p>
        </p:txBody>
      </p:sp>
      <p:sp>
        <p:nvSpPr>
          <p:cNvPr id="6" name="Багетная рамка 5"/>
          <p:cNvSpPr/>
          <p:nvPr/>
        </p:nvSpPr>
        <p:spPr>
          <a:xfrm>
            <a:off x="142875" y="3643313"/>
            <a:ext cx="4572000" cy="3000375"/>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uk-UA" b="1" dirty="0">
                <a:solidFill>
                  <a:srgbClr val="C00000"/>
                </a:solidFill>
                <a:latin typeface="Constantia" pitchFamily="18" charset="0"/>
              </a:rPr>
              <a:t>речові докази є незамінними, оскільки створюються самим фактом і обстановкою вчиненого кримінального правопорушення. У силу цієї ознаки не можуть бути речовими доказами зразки для експертизи </a:t>
            </a:r>
          </a:p>
        </p:txBody>
      </p:sp>
      <p:sp>
        <p:nvSpPr>
          <p:cNvPr id="7" name="Багетная рамка 6"/>
          <p:cNvSpPr/>
          <p:nvPr/>
        </p:nvSpPr>
        <p:spPr>
          <a:xfrm>
            <a:off x="4286248" y="1142984"/>
            <a:ext cx="4572000" cy="2928937"/>
          </a:xfrm>
          <a:prstGeom prst="beve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uk-UA" dirty="0">
                <a:solidFill>
                  <a:srgbClr val="C00000"/>
                </a:solidFill>
                <a:latin typeface="Constantia" pitchFamily="18" charset="0"/>
              </a:rPr>
              <a:t> </a:t>
            </a:r>
            <a:r>
              <a:rPr lang="uk-UA" b="1" dirty="0">
                <a:solidFill>
                  <a:srgbClr val="C00000"/>
                </a:solidFill>
                <a:latin typeface="Constantia" pitchFamily="18" charset="0"/>
              </a:rPr>
              <a:t>відомості, що мають значення для кримінального провадження, відображаються на предметі не в момент провадження слідчих (розшукових) або судових дій, а за межами кримінального провадження</a:t>
            </a:r>
          </a:p>
        </p:txBody>
      </p:sp>
      <p:pic>
        <p:nvPicPr>
          <p:cNvPr id="31749" name="Picture 2"/>
          <p:cNvPicPr>
            <a:picLocks noChangeAspect="1" noChangeArrowheads="1"/>
          </p:cNvPicPr>
          <p:nvPr/>
        </p:nvPicPr>
        <p:blipFill>
          <a:blip r:embed="rId2" cstate="print"/>
          <a:srcRect/>
          <a:stretch>
            <a:fillRect/>
          </a:stretch>
        </p:blipFill>
        <p:spPr bwMode="auto">
          <a:xfrm>
            <a:off x="5143500" y="4143375"/>
            <a:ext cx="3643313"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pPr eaLnBrk="1" fontAlgn="auto" hangingPunct="1">
              <a:spcAft>
                <a:spcPts val="0"/>
              </a:spcAft>
              <a:defRPr/>
            </a:pPr>
            <a:r>
              <a:rPr lang="uk-UA" sz="4400" dirty="0" smtClean="0">
                <a:solidFill>
                  <a:schemeClr val="accent2">
                    <a:lumMod val="75000"/>
                  </a:schemeClr>
                </a:solidFill>
                <a:latin typeface="Impact" pitchFamily="34" charset="0"/>
              </a:rPr>
              <a:t>Документи</a:t>
            </a:r>
            <a:endParaRPr lang="uk-UA" sz="4400" dirty="0">
              <a:solidFill>
                <a:schemeClr val="accent2">
                  <a:lumMod val="75000"/>
                </a:schemeClr>
              </a:solidFill>
              <a:latin typeface="Impact" pitchFamily="34" charset="0"/>
            </a:endParaRPr>
          </a:p>
        </p:txBody>
      </p:sp>
      <p:pic>
        <p:nvPicPr>
          <p:cNvPr id="34818" name="Picture 2"/>
          <p:cNvPicPr>
            <a:picLocks noChangeAspect="1" noChangeArrowheads="1"/>
          </p:cNvPicPr>
          <p:nvPr/>
        </p:nvPicPr>
        <p:blipFill>
          <a:blip r:embed="rId3" cstate="print"/>
          <a:srcRect/>
          <a:stretch>
            <a:fillRect/>
          </a:stretch>
        </p:blipFill>
        <p:spPr bwMode="auto">
          <a:xfrm>
            <a:off x="3929063" y="285750"/>
            <a:ext cx="3143250" cy="2143125"/>
          </a:xfrm>
          <a:prstGeom prst="rect">
            <a:avLst/>
          </a:prstGeom>
          <a:noFill/>
          <a:ln w="9525">
            <a:noFill/>
            <a:miter lim="800000"/>
            <a:headEnd/>
            <a:tailEnd/>
          </a:ln>
        </p:spPr>
      </p:pic>
      <p:sp>
        <p:nvSpPr>
          <p:cNvPr id="34819" name="Прямоугольник 3"/>
          <p:cNvSpPr>
            <a:spLocks noChangeArrowheads="1"/>
          </p:cNvSpPr>
          <p:nvPr/>
        </p:nvSpPr>
        <p:spPr bwMode="auto">
          <a:xfrm>
            <a:off x="285750" y="3000375"/>
            <a:ext cx="8572530" cy="3416300"/>
          </a:xfrm>
          <a:prstGeom prst="rect">
            <a:avLst/>
          </a:prstGeom>
          <a:solidFill>
            <a:schemeClr val="accent3">
              <a:lumMod val="20000"/>
              <a:lumOff val="80000"/>
            </a:schemeClr>
          </a:solidFill>
          <a:ln w="9525">
            <a:noFill/>
            <a:miter lim="800000"/>
            <a:headEnd/>
            <a:tailEnd/>
          </a:ln>
        </p:spPr>
        <p:txBody>
          <a:bodyPr wrap="square">
            <a:spAutoFit/>
          </a:bodyPr>
          <a:lstStyle/>
          <a:p>
            <a:pPr algn="ctr"/>
            <a:r>
              <a:rPr lang="uk-UA" b="1" dirty="0">
                <a:solidFill>
                  <a:srgbClr val="170A74"/>
                </a:solidFill>
                <a:latin typeface="Georgia" pitchFamily="18" charset="0"/>
              </a:rPr>
              <a:t> </a:t>
            </a:r>
            <a:r>
              <a:rPr lang="uk-UA" sz="2400" b="1" dirty="0">
                <a:solidFill>
                  <a:srgbClr val="170A74"/>
                </a:solidFill>
                <a:latin typeface="Georgia" pitchFamily="18" charset="0"/>
              </a:rPr>
              <a:t>спеціальне створений з метою збереження інформації матеріальний об’єкт, який містить зафіксовані за допомогою письмових знаків, звуку, зображення тощо відомості, що мають значення для встановлення обставин кримінального правопорушення і можуть бути використані як доказ факту чи обставин, які підлягають доказуванню під час кримінального провадження </a:t>
            </a:r>
            <a:endParaRPr lang="uk-UA" b="1" dirty="0">
              <a:solidFill>
                <a:srgbClr val="170A74"/>
              </a:solidFill>
              <a:latin typeface="Georgia" pitchFamily="18" charset="0"/>
            </a:endParaRPr>
          </a:p>
        </p:txBody>
      </p:sp>
      <p:sp>
        <p:nvSpPr>
          <p:cNvPr id="5" name="Половина рамки 4"/>
          <p:cNvSpPr/>
          <p:nvPr/>
        </p:nvSpPr>
        <p:spPr>
          <a:xfrm>
            <a:off x="1214438" y="1571625"/>
            <a:ext cx="2643187" cy="142875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41248"/>
          </a:xfrm>
          <a:blipFill>
            <a:blip r:embed="rId2" cstate="print"/>
            <a:tile tx="0" ty="0" sx="100000" sy="100000" flip="none" algn="tl"/>
          </a:blipFill>
        </p:spPr>
        <p:txBody>
          <a:bodyPr/>
          <a:lstStyle/>
          <a:p>
            <a:pPr algn="r" eaLnBrk="1" fontAlgn="auto" hangingPunct="1">
              <a:spcAft>
                <a:spcPts val="0"/>
              </a:spcAft>
              <a:defRPr/>
            </a:pPr>
            <a:r>
              <a:rPr lang="uk-UA" sz="4800" dirty="0" smtClean="0">
                <a:solidFill>
                  <a:schemeClr val="accent2">
                    <a:lumMod val="75000"/>
                  </a:schemeClr>
                </a:solidFill>
                <a:latin typeface="Impact" pitchFamily="34" charset="0"/>
              </a:rPr>
              <a:t>Документи</a:t>
            </a:r>
            <a:endParaRPr lang="ru-RU" sz="4800" dirty="0">
              <a:solidFill>
                <a:schemeClr val="accent2">
                  <a:lumMod val="75000"/>
                </a:schemeClr>
              </a:solidFill>
            </a:endParaRPr>
          </a:p>
        </p:txBody>
      </p:sp>
      <p:sp>
        <p:nvSpPr>
          <p:cNvPr id="3" name="Прямоугольник 2"/>
          <p:cNvSpPr/>
          <p:nvPr/>
        </p:nvSpPr>
        <p:spPr>
          <a:xfrm>
            <a:off x="4357688" y="1285860"/>
            <a:ext cx="4572000" cy="1200329"/>
          </a:xfrm>
          <a:prstGeom prst="rect">
            <a:avLst/>
          </a:prstGeom>
          <a:blipFill>
            <a:blip r:embed="rId3" cstate="print"/>
            <a:tile tx="0" ty="0" sx="100000" sy="100000" flip="none" algn="tl"/>
          </a:blipFill>
        </p:spPr>
        <p:txBody>
          <a:bodyPr wrap="square">
            <a:spAutoFit/>
          </a:bodyPr>
          <a:lstStyle/>
          <a:p>
            <a:pPr algn="ctr" fontAlgn="auto">
              <a:spcBef>
                <a:spcPts val="0"/>
              </a:spcBef>
              <a:spcAft>
                <a:spcPts val="0"/>
              </a:spcAft>
              <a:defRPr/>
            </a:pPr>
            <a:r>
              <a:rPr lang="ru-RU" dirty="0">
                <a:latin typeface="+mn-lt"/>
              </a:rPr>
              <a:t> </a:t>
            </a:r>
            <a:r>
              <a:rPr lang="uk-UA" b="1" dirty="0">
                <a:solidFill>
                  <a:schemeClr val="bg2">
                    <a:lumMod val="25000"/>
                  </a:schemeClr>
                </a:solidFill>
                <a:latin typeface="Georgia" pitchFamily="18" charset="0"/>
              </a:rPr>
              <a:t>матеріали фотозйомки, звукозапису, відеозапису та інші носії інформації (у тому числі електронні)</a:t>
            </a:r>
          </a:p>
        </p:txBody>
      </p:sp>
      <p:pic>
        <p:nvPicPr>
          <p:cNvPr id="35843" name="Picture 2"/>
          <p:cNvPicPr>
            <a:picLocks noChangeAspect="1" noChangeArrowheads="1"/>
          </p:cNvPicPr>
          <p:nvPr/>
        </p:nvPicPr>
        <p:blipFill>
          <a:blip r:embed="rId4" cstate="print"/>
          <a:srcRect/>
          <a:stretch>
            <a:fillRect/>
          </a:stretch>
        </p:blipFill>
        <p:spPr bwMode="auto">
          <a:xfrm>
            <a:off x="500063" y="1428750"/>
            <a:ext cx="2928937" cy="1785938"/>
          </a:xfrm>
          <a:prstGeom prst="rect">
            <a:avLst/>
          </a:prstGeom>
          <a:noFill/>
          <a:ln w="9525">
            <a:noFill/>
            <a:miter lim="800000"/>
            <a:headEnd/>
            <a:tailEnd/>
          </a:ln>
        </p:spPr>
      </p:pic>
      <p:sp>
        <p:nvSpPr>
          <p:cNvPr id="35844" name="Прямоугольник 4"/>
          <p:cNvSpPr>
            <a:spLocks noChangeArrowheads="1"/>
          </p:cNvSpPr>
          <p:nvPr/>
        </p:nvSpPr>
        <p:spPr bwMode="auto">
          <a:xfrm>
            <a:off x="4286250" y="2714621"/>
            <a:ext cx="4643438" cy="1323439"/>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pPr algn="ctr"/>
            <a:r>
              <a:rPr lang="uk-UA" sz="2000" b="1" dirty="0">
                <a:latin typeface="Garamond" pitchFamily="18" charset="0"/>
              </a:rPr>
              <a:t> складені в порядку та випадках, передбачених КПК, протоколи про хід і результати проведення процесуальних дій та додатки до них</a:t>
            </a:r>
          </a:p>
        </p:txBody>
      </p:sp>
      <p:pic>
        <p:nvPicPr>
          <p:cNvPr id="35845" name="Picture 3"/>
          <p:cNvPicPr>
            <a:picLocks noChangeAspect="1" noChangeArrowheads="1"/>
          </p:cNvPicPr>
          <p:nvPr/>
        </p:nvPicPr>
        <p:blipFill>
          <a:blip r:embed="rId5" cstate="print"/>
          <a:srcRect/>
          <a:stretch>
            <a:fillRect/>
          </a:stretch>
        </p:blipFill>
        <p:spPr bwMode="auto">
          <a:xfrm>
            <a:off x="214313" y="3357563"/>
            <a:ext cx="2928937" cy="2357437"/>
          </a:xfrm>
          <a:prstGeom prst="rect">
            <a:avLst/>
          </a:prstGeom>
          <a:noFill/>
          <a:ln w="9525">
            <a:noFill/>
            <a:miter lim="800000"/>
            <a:headEnd/>
            <a:tailEnd/>
          </a:ln>
        </p:spPr>
      </p:pic>
      <p:pic>
        <p:nvPicPr>
          <p:cNvPr id="35846" name="Picture 4"/>
          <p:cNvPicPr>
            <a:picLocks noChangeAspect="1" noChangeArrowheads="1"/>
          </p:cNvPicPr>
          <p:nvPr/>
        </p:nvPicPr>
        <p:blipFill>
          <a:blip r:embed="rId6" cstate="print"/>
          <a:srcRect/>
          <a:stretch>
            <a:fillRect/>
          </a:stretch>
        </p:blipFill>
        <p:spPr bwMode="auto">
          <a:xfrm>
            <a:off x="4357688" y="4286250"/>
            <a:ext cx="3857625" cy="2286000"/>
          </a:xfrm>
          <a:prstGeom prst="rect">
            <a:avLst/>
          </a:prstGeom>
          <a:noFill/>
          <a:ln w="9525">
            <a:noFill/>
            <a:miter lim="800000"/>
            <a:headEnd/>
            <a:tailEnd/>
          </a:ln>
        </p:spPr>
      </p:pic>
      <p:sp>
        <p:nvSpPr>
          <p:cNvPr id="8" name="Штриховая стрелка вправо 7"/>
          <p:cNvSpPr/>
          <p:nvPr/>
        </p:nvSpPr>
        <p:spPr>
          <a:xfrm>
            <a:off x="3429000" y="1714500"/>
            <a:ext cx="928688" cy="3571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Выноска со стрелкой влево 8"/>
          <p:cNvSpPr/>
          <p:nvPr/>
        </p:nvSpPr>
        <p:spPr>
          <a:xfrm>
            <a:off x="3143250" y="3643313"/>
            <a:ext cx="1143000" cy="2857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Двойная стрелка влево/вверх 9"/>
          <p:cNvSpPr/>
          <p:nvPr/>
        </p:nvSpPr>
        <p:spPr>
          <a:xfrm>
            <a:off x="8215313" y="4143375"/>
            <a:ext cx="571500" cy="17145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pPr eaLnBrk="1" fontAlgn="auto" hangingPunct="1">
              <a:spcAft>
                <a:spcPts val="0"/>
              </a:spcAft>
              <a:defRPr/>
            </a:pPr>
            <a:r>
              <a:rPr lang="uk-UA" sz="4400" dirty="0" smtClean="0">
                <a:solidFill>
                  <a:srgbClr val="FFFF00"/>
                </a:solidFill>
                <a:latin typeface="Impact" pitchFamily="34" charset="0"/>
              </a:rPr>
              <a:t>Документи</a:t>
            </a:r>
            <a:endParaRPr lang="uk-UA" sz="4400" dirty="0">
              <a:solidFill>
                <a:srgbClr val="FFFF00"/>
              </a:solidFill>
            </a:endParaRPr>
          </a:p>
        </p:txBody>
      </p:sp>
      <p:sp>
        <p:nvSpPr>
          <p:cNvPr id="3" name="Прямоугольник 2"/>
          <p:cNvSpPr/>
          <p:nvPr/>
        </p:nvSpPr>
        <p:spPr>
          <a:xfrm>
            <a:off x="285750" y="1928813"/>
            <a:ext cx="4071938" cy="708025"/>
          </a:xfrm>
          <a:prstGeom prst="rect">
            <a:avLst/>
          </a:prstGeom>
        </p:spPr>
        <p:txBody>
          <a:bodyPr>
            <a:spAutoFit/>
          </a:bodyPr>
          <a:lstStyle/>
          <a:p>
            <a:pPr algn="ctr" fontAlgn="auto">
              <a:spcBef>
                <a:spcPts val="0"/>
              </a:spcBef>
              <a:spcAft>
                <a:spcPts val="0"/>
              </a:spcAft>
              <a:defRPr/>
            </a:pPr>
            <a:r>
              <a:rPr lang="uk-UA" sz="2000" dirty="0">
                <a:solidFill>
                  <a:schemeClr val="accent2">
                    <a:lumMod val="50000"/>
                  </a:schemeClr>
                </a:solidFill>
                <a:latin typeface="Arial Black" pitchFamily="34" charset="0"/>
              </a:rPr>
              <a:t>висновки ревізій та акти перевірок</a:t>
            </a:r>
          </a:p>
        </p:txBody>
      </p:sp>
      <p:sp>
        <p:nvSpPr>
          <p:cNvPr id="4" name="Прямоугольник 3"/>
          <p:cNvSpPr/>
          <p:nvPr/>
        </p:nvSpPr>
        <p:spPr>
          <a:xfrm>
            <a:off x="4500563" y="4000500"/>
            <a:ext cx="4357687" cy="2246313"/>
          </a:xfrm>
          <a:prstGeom prst="rect">
            <a:avLst/>
          </a:prstGeom>
        </p:spPr>
        <p:txBody>
          <a:bodyPr>
            <a:spAutoFit/>
          </a:bodyPr>
          <a:lstStyle/>
          <a:p>
            <a:pPr algn="ctr" fontAlgn="auto">
              <a:spcBef>
                <a:spcPts val="0"/>
              </a:spcBef>
              <a:spcAft>
                <a:spcPts val="0"/>
              </a:spcAft>
              <a:defRPr/>
            </a:pPr>
            <a:r>
              <a:rPr lang="ru-RU" dirty="0">
                <a:latin typeface="+mn-lt"/>
              </a:rPr>
              <a:t> </a:t>
            </a:r>
            <a:r>
              <a:rPr lang="uk-UA" sz="2000" b="1" dirty="0">
                <a:solidFill>
                  <a:schemeClr val="accent4">
                    <a:lumMod val="50000"/>
                  </a:schemeClr>
                </a:solidFill>
                <a:latin typeface="Constantia" pitchFamily="18" charset="0"/>
              </a:rPr>
              <a:t>матеріали, в яких зафіксовано фактичні дані про протиправні діяння окремих осіб та груп осіб, зібрані оперативними підрозділами з дотриманням вимог ЗУ «Про оперативно-розшукову діяльність». </a:t>
            </a:r>
            <a:endParaRPr lang="uk-UA" b="1" dirty="0">
              <a:solidFill>
                <a:schemeClr val="accent4">
                  <a:lumMod val="50000"/>
                </a:schemeClr>
              </a:solidFill>
              <a:latin typeface="Constantia" pitchFamily="18" charset="0"/>
            </a:endParaRPr>
          </a:p>
        </p:txBody>
      </p:sp>
      <p:pic>
        <p:nvPicPr>
          <p:cNvPr id="36868" name="Picture 2"/>
          <p:cNvPicPr>
            <a:picLocks noChangeAspect="1" noChangeArrowheads="1"/>
          </p:cNvPicPr>
          <p:nvPr/>
        </p:nvPicPr>
        <p:blipFill>
          <a:blip r:embed="rId3" cstate="print"/>
          <a:srcRect/>
          <a:stretch>
            <a:fillRect/>
          </a:stretch>
        </p:blipFill>
        <p:spPr bwMode="auto">
          <a:xfrm>
            <a:off x="5857875" y="1714500"/>
            <a:ext cx="2928938" cy="2000250"/>
          </a:xfrm>
          <a:prstGeom prst="rect">
            <a:avLst/>
          </a:prstGeom>
          <a:noFill/>
          <a:ln w="9525">
            <a:noFill/>
            <a:miter lim="800000"/>
            <a:headEnd/>
            <a:tailEnd/>
          </a:ln>
        </p:spPr>
      </p:pic>
      <p:pic>
        <p:nvPicPr>
          <p:cNvPr id="36869" name="Picture 3"/>
          <p:cNvPicPr>
            <a:picLocks noChangeAspect="1" noChangeArrowheads="1"/>
          </p:cNvPicPr>
          <p:nvPr/>
        </p:nvPicPr>
        <p:blipFill>
          <a:blip r:embed="rId4" cstate="print"/>
          <a:srcRect/>
          <a:stretch>
            <a:fillRect/>
          </a:stretch>
        </p:blipFill>
        <p:spPr bwMode="auto">
          <a:xfrm>
            <a:off x="285750" y="3357563"/>
            <a:ext cx="3000375" cy="3000375"/>
          </a:xfrm>
          <a:prstGeom prst="rect">
            <a:avLst/>
          </a:prstGeom>
          <a:noFill/>
          <a:ln w="9525">
            <a:noFill/>
            <a:miter lim="800000"/>
            <a:headEnd/>
            <a:tailEnd/>
          </a:ln>
        </p:spPr>
      </p:pic>
      <p:sp>
        <p:nvSpPr>
          <p:cNvPr id="7" name="Штриховая стрелка вправо 6"/>
          <p:cNvSpPr/>
          <p:nvPr/>
        </p:nvSpPr>
        <p:spPr>
          <a:xfrm>
            <a:off x="4286250" y="2286000"/>
            <a:ext cx="1428750"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Штриховая стрелка вправо 7"/>
          <p:cNvSpPr/>
          <p:nvPr/>
        </p:nvSpPr>
        <p:spPr>
          <a:xfrm rot="10800000">
            <a:off x="3286125" y="4643438"/>
            <a:ext cx="1285875" cy="4841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pPr eaLnBrk="1" fontAlgn="auto" hangingPunct="1">
              <a:spcAft>
                <a:spcPts val="0"/>
              </a:spcAft>
              <a:defRPr/>
            </a:pPr>
            <a:r>
              <a:rPr lang="uk-UA" sz="4400" dirty="0" smtClean="0">
                <a:solidFill>
                  <a:srgbClr val="FFC000"/>
                </a:solidFill>
                <a:latin typeface="Impact" pitchFamily="34" charset="0"/>
              </a:rPr>
              <a:t>Висновок експерта</a:t>
            </a:r>
            <a:endParaRPr lang="uk-UA" sz="4400" dirty="0">
              <a:solidFill>
                <a:srgbClr val="FFC000"/>
              </a:solidFill>
              <a:latin typeface="Impact" pitchFamily="34" charset="0"/>
            </a:endParaRPr>
          </a:p>
        </p:txBody>
      </p:sp>
      <p:pic>
        <p:nvPicPr>
          <p:cNvPr id="37890" name="Picture 2"/>
          <p:cNvPicPr>
            <a:picLocks noChangeAspect="1" noChangeArrowheads="1"/>
          </p:cNvPicPr>
          <p:nvPr/>
        </p:nvPicPr>
        <p:blipFill>
          <a:blip r:embed="rId3" cstate="print"/>
          <a:srcRect/>
          <a:stretch>
            <a:fillRect/>
          </a:stretch>
        </p:blipFill>
        <p:spPr bwMode="auto">
          <a:xfrm>
            <a:off x="5572125" y="928688"/>
            <a:ext cx="3000375" cy="2571750"/>
          </a:xfrm>
          <a:prstGeom prst="rect">
            <a:avLst/>
          </a:prstGeom>
          <a:noFill/>
          <a:ln w="9525">
            <a:noFill/>
            <a:miter lim="800000"/>
            <a:headEnd/>
            <a:tailEnd/>
          </a:ln>
        </p:spPr>
      </p:pic>
      <p:sp>
        <p:nvSpPr>
          <p:cNvPr id="37891" name="Прямоугольник 3"/>
          <p:cNvSpPr>
            <a:spLocks noChangeArrowheads="1"/>
          </p:cNvSpPr>
          <p:nvPr/>
        </p:nvSpPr>
        <p:spPr bwMode="auto">
          <a:xfrm>
            <a:off x="285750" y="1928813"/>
            <a:ext cx="4714875" cy="4524375"/>
          </a:xfrm>
          <a:prstGeom prst="rect">
            <a:avLst/>
          </a:prstGeom>
          <a:noFill/>
          <a:ln w="9525">
            <a:noFill/>
            <a:miter lim="800000"/>
            <a:headEnd/>
            <a:tailEnd/>
          </a:ln>
        </p:spPr>
        <p:txBody>
          <a:bodyPr>
            <a:spAutoFit/>
          </a:bodyPr>
          <a:lstStyle/>
          <a:p>
            <a:pPr algn="ctr"/>
            <a:r>
              <a:rPr lang="ru-RU" sz="2000">
                <a:latin typeface="Franklin Gothic Book" pitchFamily="34" charset="0"/>
              </a:rPr>
              <a:t> </a:t>
            </a:r>
            <a:r>
              <a:rPr lang="uk-UA" sz="2400" b="1" i="1">
                <a:solidFill>
                  <a:srgbClr val="660066"/>
                </a:solidFill>
                <a:latin typeface="Constantia" pitchFamily="18" charset="0"/>
              </a:rPr>
              <a:t>докладний опис проведених експертом досліджень і зроблені за їх результатами висновки, а також обгрунтовані відповіді на запитання, поставлені особою, яка залучила експерта, або слідчим суддею чи судом, що доручив проведення експертизи під час кримінального провадження </a:t>
            </a:r>
            <a:endParaRPr lang="uk-UA" b="1" i="1">
              <a:solidFill>
                <a:srgbClr val="660066"/>
              </a:solidFill>
              <a:latin typeface="Constantia" pitchFamily="18" charset="0"/>
            </a:endParaRPr>
          </a:p>
        </p:txBody>
      </p:sp>
      <p:sp>
        <p:nvSpPr>
          <p:cNvPr id="6" name="Двойная стрелка влево/вверх 5"/>
          <p:cNvSpPr/>
          <p:nvPr/>
        </p:nvSpPr>
        <p:spPr>
          <a:xfrm>
            <a:off x="5072063" y="3571875"/>
            <a:ext cx="3071812" cy="17145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p:cNvSpPr>
          <p:nvPr>
            <p:ph type="title"/>
          </p:nvPr>
        </p:nvSpPr>
        <p:spPr bwMode="auto">
          <a:xfrm>
            <a:off x="179388" y="260350"/>
            <a:ext cx="3690937" cy="668338"/>
          </a:xfrm>
        </p:spPr>
        <p:txBody>
          <a:bodyPr wrap="square" lIns="91440" tIns="45720" rIns="91440" bIns="45720" numCol="1" anchorCtr="0" compatLnSpc="1">
            <a:prstTxWarp prst="textNoShape">
              <a:avLst/>
            </a:prstTxWarp>
            <a:normAutofit fontScale="90000"/>
          </a:bodyPr>
          <a:lstStyle/>
          <a:p>
            <a:pPr eaLnBrk="1" hangingPunct="1">
              <a:defRPr/>
            </a:pPr>
            <a:r>
              <a:rPr lang="uk-UA" b="1" cap="none" smtClean="0">
                <a:effectLst>
                  <a:outerShdw blurRad="38100" dist="38100" dir="2700000" algn="tl">
                    <a:srgbClr val="C0C0C0"/>
                  </a:outerShdw>
                </a:effectLst>
                <a:latin typeface="Showcard Gothic" pitchFamily="82" charset="0"/>
              </a:rPr>
              <a:t>ЕКСПЕРТИЗА</a:t>
            </a:r>
            <a:endParaRPr lang="ru-RU" b="1" cap="none" smtClean="0">
              <a:effectLst>
                <a:outerShdw blurRad="38100" dist="38100" dir="2700000" algn="tl">
                  <a:srgbClr val="C0C0C0"/>
                </a:outerShdw>
              </a:effectLst>
              <a:latin typeface="Showcard Gothic" pitchFamily="82" charset="0"/>
            </a:endParaRPr>
          </a:p>
        </p:txBody>
      </p:sp>
      <p:pic>
        <p:nvPicPr>
          <p:cNvPr id="38914" name="Picture 5"/>
          <p:cNvPicPr>
            <a:picLocks noChangeAspect="1" noChangeArrowheads="1"/>
          </p:cNvPicPr>
          <p:nvPr/>
        </p:nvPicPr>
        <p:blipFill>
          <a:blip r:embed="rId2" cstate="print"/>
          <a:srcRect/>
          <a:stretch>
            <a:fillRect/>
          </a:stretch>
        </p:blipFill>
        <p:spPr bwMode="auto">
          <a:xfrm>
            <a:off x="5724525" y="188913"/>
            <a:ext cx="3240088" cy="2447925"/>
          </a:xfrm>
          <a:prstGeom prst="rect">
            <a:avLst/>
          </a:prstGeom>
          <a:noFill/>
          <a:ln w="9525">
            <a:noFill/>
            <a:miter lim="800000"/>
            <a:headEnd/>
            <a:tailEnd/>
          </a:ln>
        </p:spPr>
      </p:pic>
      <p:sp>
        <p:nvSpPr>
          <p:cNvPr id="38915" name="Rectangle 3"/>
          <p:cNvSpPr>
            <a:spLocks noChangeArrowheads="1"/>
          </p:cNvSpPr>
          <p:nvPr/>
        </p:nvSpPr>
        <p:spPr bwMode="auto">
          <a:xfrm>
            <a:off x="395288" y="887413"/>
            <a:ext cx="5761037" cy="2647950"/>
          </a:xfrm>
          <a:prstGeom prst="rect">
            <a:avLst/>
          </a:prstGeom>
          <a:noFill/>
          <a:ln w="9525">
            <a:noFill/>
            <a:miter lim="800000"/>
            <a:headEnd/>
            <a:tailEnd/>
          </a:ln>
          <a:effectLst/>
        </p:spPr>
        <p:txBody>
          <a:bodyPr anchor="ctr">
            <a:spAutoFit/>
          </a:bodyPr>
          <a:lstStyle/>
          <a:p>
            <a:pPr algn="ctr"/>
            <a:r>
              <a:rPr lang="uk-UA" sz="2400" b="1">
                <a:effectLst>
                  <a:outerShdw blurRad="38100" dist="38100" dir="2700000" algn="tl">
                    <a:srgbClr val="C0C0C0"/>
                  </a:outerShdw>
                </a:effectLst>
                <a:latin typeface="Showcard Gothic" pitchFamily="82" charset="0"/>
              </a:rPr>
              <a:t>Експертиза значно розширює пізнавальні можливості слідства та суду, дозволяючи використовувати весь арсенал сучасних науково-технічних засобів, який постійно розвивається шляхом створення нових та удосконалення існуючих методик</a:t>
            </a:r>
          </a:p>
        </p:txBody>
      </p:sp>
      <p:pic>
        <p:nvPicPr>
          <p:cNvPr id="38917" name="Picture 5"/>
          <p:cNvPicPr>
            <a:picLocks noChangeAspect="1" noChangeArrowheads="1"/>
          </p:cNvPicPr>
          <p:nvPr/>
        </p:nvPicPr>
        <p:blipFill>
          <a:blip r:embed="rId3" cstate="print"/>
          <a:srcRect/>
          <a:stretch>
            <a:fillRect/>
          </a:stretch>
        </p:blipFill>
        <p:spPr bwMode="auto">
          <a:xfrm>
            <a:off x="395288" y="3500438"/>
            <a:ext cx="3384550" cy="2952750"/>
          </a:xfrm>
          <a:prstGeom prst="rect">
            <a:avLst/>
          </a:prstGeom>
          <a:noFill/>
          <a:ln w="9525">
            <a:noFill/>
            <a:miter lim="800000"/>
            <a:headEnd/>
            <a:tailEnd/>
          </a:ln>
          <a:effectLst/>
        </p:spPr>
      </p:pic>
      <p:sp>
        <p:nvSpPr>
          <p:cNvPr id="38918" name="Rectangle 6"/>
          <p:cNvSpPr>
            <a:spLocks noChangeArrowheads="1"/>
          </p:cNvSpPr>
          <p:nvPr/>
        </p:nvSpPr>
        <p:spPr bwMode="auto">
          <a:xfrm>
            <a:off x="4822825" y="3068638"/>
            <a:ext cx="4321175" cy="3508375"/>
          </a:xfrm>
          <a:prstGeom prst="rect">
            <a:avLst/>
          </a:prstGeom>
          <a:noFill/>
          <a:ln w="9525">
            <a:noFill/>
            <a:miter lim="800000"/>
            <a:headEnd/>
            <a:tailEnd/>
          </a:ln>
          <a:effectLst/>
        </p:spPr>
        <p:txBody>
          <a:bodyPr anchor="ctr">
            <a:spAutoFit/>
          </a:bodyPr>
          <a:lstStyle/>
          <a:p>
            <a:pPr algn="ctr"/>
            <a:r>
              <a:rPr lang="uk-UA" sz="2800" b="1">
                <a:solidFill>
                  <a:srgbClr val="000099"/>
                </a:solidFill>
                <a:effectLst>
                  <a:outerShdw blurRad="38100" dist="38100" dir="2700000" algn="tl">
                    <a:srgbClr val="C0C0C0"/>
                  </a:outerShdw>
                </a:effectLst>
                <a:latin typeface="Georgia" pitchFamily="18" charset="0"/>
              </a:rPr>
              <a:t>Експертиза є найбільш значною та кваліфікованою формою використання спеціальних знань при провадженні доказування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85750" y="1500188"/>
            <a:ext cx="3143250" cy="1428750"/>
          </a:xfrm>
          <a:prstGeom prst="ellipse">
            <a:avLst/>
          </a:prstGeom>
          <a:solidFill>
            <a:schemeClr val="bg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b="1" dirty="0">
                <a:solidFill>
                  <a:srgbClr val="C00000"/>
                </a:solidFill>
                <a:latin typeface="Constantia" pitchFamily="18" charset="0"/>
              </a:rPr>
              <a:t>Елементи доказування</a:t>
            </a:r>
            <a:endParaRPr lang="ru-RU" sz="2400" b="1" dirty="0">
              <a:solidFill>
                <a:srgbClr val="C00000"/>
              </a:solidFill>
              <a:latin typeface="Constantia" pitchFamily="18" charset="0"/>
            </a:endParaRPr>
          </a:p>
        </p:txBody>
      </p:sp>
      <p:graphicFrame>
        <p:nvGraphicFramePr>
          <p:cNvPr id="3" name="Схема 2"/>
          <p:cNvGraphicFramePr/>
          <p:nvPr/>
        </p:nvGraphicFramePr>
        <p:xfrm>
          <a:off x="4214810" y="1428736"/>
          <a:ext cx="4572032"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solidFill>
            <a:srgbClr val="00B0F0"/>
          </a:solidFill>
        </p:spPr>
        <p:txBody>
          <a:bodyPr/>
          <a:lstStyle/>
          <a:p>
            <a:pPr eaLnBrk="1" fontAlgn="auto" hangingPunct="1">
              <a:spcAft>
                <a:spcPts val="0"/>
              </a:spcAft>
              <a:defRPr/>
            </a:pPr>
            <a:r>
              <a:rPr lang="uk-UA" dirty="0" smtClean="0">
                <a:solidFill>
                  <a:srgbClr val="170A74"/>
                </a:solidFill>
                <a:latin typeface="Impact" pitchFamily="34" charset="0"/>
              </a:rPr>
              <a:t>Процес доказування</a:t>
            </a:r>
            <a:endParaRPr lang="ru-RU" dirty="0">
              <a:solidFill>
                <a:srgbClr val="170A74"/>
              </a:solidFill>
              <a:latin typeface="Impact" pitchFamily="34" charset="0"/>
            </a:endParaRPr>
          </a:p>
        </p:txBody>
      </p:sp>
      <p:sp>
        <p:nvSpPr>
          <p:cNvPr id="5" name="Штриховая стрелка вправо 4"/>
          <p:cNvSpPr/>
          <p:nvPr/>
        </p:nvSpPr>
        <p:spPr>
          <a:xfrm>
            <a:off x="3429000" y="2071688"/>
            <a:ext cx="714375"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9941" name="Прямоугольник 5"/>
          <p:cNvSpPr>
            <a:spLocks noChangeArrowheads="1"/>
          </p:cNvSpPr>
          <p:nvPr/>
        </p:nvSpPr>
        <p:spPr bwMode="auto">
          <a:xfrm>
            <a:off x="1000125" y="4643438"/>
            <a:ext cx="7143750" cy="1384300"/>
          </a:xfrm>
          <a:prstGeom prst="rect">
            <a:avLst/>
          </a:prstGeom>
          <a:blipFill dpi="0" rotWithShape="1">
            <a:blip r:embed="rId7" cstate="print"/>
            <a:srcRect/>
            <a:tile tx="0" ty="0" sx="100000" sy="100000" flip="none" algn="tl"/>
          </a:blipFill>
          <a:ln w="9525">
            <a:noFill/>
            <a:miter lim="800000"/>
            <a:headEnd/>
            <a:tailEnd/>
          </a:ln>
        </p:spPr>
        <p:txBody>
          <a:bodyPr>
            <a:spAutoFit/>
          </a:bodyPr>
          <a:lstStyle/>
          <a:p>
            <a:pPr algn="ctr"/>
            <a:r>
              <a:rPr lang="uk-UA" sz="2800">
                <a:solidFill>
                  <a:srgbClr val="C00000"/>
                </a:solidFill>
                <a:latin typeface="Impact" pitchFamily="34" charset="0"/>
              </a:rPr>
              <a:t> Вказані елементи пов’язані між собою, оскільки збирання та перевірку неможливо відділити від оцінки доказів.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214313" y="3786188"/>
            <a:ext cx="6357937" cy="2954655"/>
          </a:xfrm>
          <a:prstGeom prst="rect">
            <a:avLst/>
          </a:prstGeom>
          <a:noFill/>
          <a:ln w="9525">
            <a:noFill/>
            <a:miter lim="800000"/>
            <a:headEnd/>
            <a:tailEnd/>
          </a:ln>
        </p:spPr>
        <p:txBody>
          <a:bodyPr>
            <a:spAutoFit/>
          </a:bodyPr>
          <a:lstStyle/>
          <a:p>
            <a:endParaRPr lang="ru-RU" dirty="0">
              <a:latin typeface="Franklin Gothic Book" pitchFamily="34" charset="0"/>
            </a:endParaRPr>
          </a:p>
          <a:p>
            <a:pPr algn="ctr"/>
            <a:r>
              <a:rPr lang="uk-UA" sz="2800" dirty="0" smtClean="0">
                <a:solidFill>
                  <a:srgbClr val="CC0066"/>
                </a:solidFill>
                <a:latin typeface="Impact" pitchFamily="34" charset="0"/>
              </a:rPr>
              <a:t>доказування </a:t>
            </a:r>
            <a:r>
              <a:rPr lang="uk-UA" sz="2800" dirty="0">
                <a:solidFill>
                  <a:srgbClr val="CC0066"/>
                </a:solidFill>
                <a:latin typeface="Impact" pitchFamily="34" charset="0"/>
              </a:rPr>
              <a:t>у кримінальному провадженні </a:t>
            </a:r>
            <a:r>
              <a:rPr lang="uk-UA" sz="2800" dirty="0">
                <a:solidFill>
                  <a:schemeClr val="accent1">
                    <a:lumMod val="50000"/>
                  </a:schemeClr>
                </a:solidFill>
                <a:latin typeface="Impact" pitchFamily="34" charset="0"/>
              </a:rPr>
              <a:t>спрямовано на </a:t>
            </a:r>
            <a:r>
              <a:rPr lang="uk-UA" sz="2800" dirty="0">
                <a:solidFill>
                  <a:srgbClr val="CC0066"/>
                </a:solidFill>
                <a:latin typeface="Impact" pitchFamily="34" charset="0"/>
              </a:rPr>
              <a:t>отримання достовірних знань, перш за все щодо </a:t>
            </a:r>
            <a:r>
              <a:rPr lang="uk-UA" sz="2800" dirty="0">
                <a:solidFill>
                  <a:srgbClr val="000099"/>
                </a:solidFill>
                <a:latin typeface="Impact" pitchFamily="34" charset="0"/>
              </a:rPr>
              <a:t>події</a:t>
            </a:r>
            <a:r>
              <a:rPr lang="uk-UA" sz="2800" dirty="0">
                <a:solidFill>
                  <a:srgbClr val="CC0066"/>
                </a:solidFill>
                <a:latin typeface="Impact" pitchFamily="34" charset="0"/>
              </a:rPr>
              <a:t> кримінального правопорушення та </a:t>
            </a:r>
            <a:r>
              <a:rPr lang="uk-UA" sz="2800" dirty="0">
                <a:solidFill>
                  <a:srgbClr val="000099"/>
                </a:solidFill>
                <a:latin typeface="Impact" pitchFamily="34" charset="0"/>
              </a:rPr>
              <a:t>винуватості </a:t>
            </a:r>
            <a:r>
              <a:rPr lang="uk-UA" sz="2800" dirty="0" smtClean="0">
                <a:solidFill>
                  <a:srgbClr val="CC0066"/>
                </a:solidFill>
                <a:latin typeface="Impact" pitchFamily="34" charset="0"/>
              </a:rPr>
              <a:t>обвинуваченого</a:t>
            </a:r>
            <a:endParaRPr lang="uk-UA" sz="2400" dirty="0">
              <a:solidFill>
                <a:srgbClr val="CC0066"/>
              </a:solidFill>
              <a:latin typeface="Impact"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285750" y="357188"/>
            <a:ext cx="2786063" cy="2786062"/>
          </a:xfrm>
          <a:prstGeom prst="rect">
            <a:avLst/>
          </a:prstGeom>
          <a:noFill/>
          <a:ln w="9525">
            <a:noFill/>
            <a:miter lim="800000"/>
            <a:headEnd/>
            <a:tailEnd/>
          </a:ln>
        </p:spPr>
      </p:pic>
      <p:sp>
        <p:nvSpPr>
          <p:cNvPr id="16387" name="Прямоугольник 3"/>
          <p:cNvSpPr>
            <a:spLocks noChangeArrowheads="1"/>
          </p:cNvSpPr>
          <p:nvPr/>
        </p:nvSpPr>
        <p:spPr bwMode="auto">
          <a:xfrm>
            <a:off x="4786314" y="285728"/>
            <a:ext cx="4033836" cy="1077218"/>
          </a:xfrm>
          <a:prstGeom prst="rect">
            <a:avLst/>
          </a:prstGeom>
          <a:solidFill>
            <a:srgbClr val="FF0000"/>
          </a:solidFill>
          <a:ln w="9525">
            <a:noFill/>
            <a:miter lim="800000"/>
            <a:headEnd/>
            <a:tailEnd/>
          </a:ln>
        </p:spPr>
        <p:txBody>
          <a:bodyPr wrap="square">
            <a:spAutoFit/>
          </a:bodyPr>
          <a:lstStyle/>
          <a:p>
            <a:pPr algn="ctr"/>
            <a:r>
              <a:rPr lang="uk-UA" sz="3200" dirty="0">
                <a:solidFill>
                  <a:srgbClr val="FFFF00"/>
                </a:solidFill>
                <a:latin typeface="Arial Black" pitchFamily="34" charset="0"/>
              </a:rPr>
              <a:t>Мета</a:t>
            </a:r>
            <a:r>
              <a:rPr lang="uk-UA" sz="3200" dirty="0">
                <a:solidFill>
                  <a:srgbClr val="000000"/>
                </a:solidFill>
                <a:latin typeface="Arial Black" pitchFamily="34" charset="0"/>
              </a:rPr>
              <a:t> </a:t>
            </a:r>
            <a:r>
              <a:rPr lang="uk-UA" sz="3200" dirty="0" smtClean="0">
                <a:solidFill>
                  <a:srgbClr val="FFFF00"/>
                </a:solidFill>
                <a:latin typeface="Arial Black" pitchFamily="34" charset="0"/>
              </a:rPr>
              <a:t>доказування</a:t>
            </a:r>
            <a:r>
              <a:rPr lang="uk-UA" sz="2800" dirty="0" smtClean="0">
                <a:solidFill>
                  <a:srgbClr val="000000"/>
                </a:solidFill>
                <a:latin typeface="Arial Black" pitchFamily="34" charset="0"/>
              </a:rPr>
              <a:t> </a:t>
            </a:r>
            <a:endParaRPr lang="uk-UA" sz="2800" dirty="0">
              <a:solidFill>
                <a:srgbClr val="000000"/>
              </a:solidFill>
              <a:latin typeface="Arial Black" pitchFamily="34" charset="0"/>
            </a:endParaRPr>
          </a:p>
        </p:txBody>
      </p:sp>
      <p:sp>
        <p:nvSpPr>
          <p:cNvPr id="5" name="Стрелка вправо 4"/>
          <p:cNvSpPr/>
          <p:nvPr/>
        </p:nvSpPr>
        <p:spPr>
          <a:xfrm>
            <a:off x="3071813" y="714357"/>
            <a:ext cx="1643062" cy="428644"/>
          </a:xfrm>
          <a:prstGeom prst="rightArrow">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ru-RU"/>
          </a:p>
        </p:txBody>
      </p:sp>
      <p:sp>
        <p:nvSpPr>
          <p:cNvPr id="6" name="Блок-схема: перфолента 5"/>
          <p:cNvSpPr/>
          <p:nvPr/>
        </p:nvSpPr>
        <p:spPr>
          <a:xfrm>
            <a:off x="3357554" y="1714488"/>
            <a:ext cx="5429259" cy="200026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b="1" dirty="0">
                <a:latin typeface="Times New Roman" pitchFamily="18" charset="0"/>
                <a:cs typeface="Times New Roman" pitchFamily="18" charset="0"/>
              </a:rPr>
              <a:t>отримання знань, максимально наближених до об’єктивної реальності </a:t>
            </a:r>
          </a:p>
        </p:txBody>
      </p:sp>
      <p:sp>
        <p:nvSpPr>
          <p:cNvPr id="7" name="Двойная стрелка влево/вверх 6"/>
          <p:cNvSpPr/>
          <p:nvPr/>
        </p:nvSpPr>
        <p:spPr>
          <a:xfrm>
            <a:off x="6715125" y="3429000"/>
            <a:ext cx="1357337" cy="2643188"/>
          </a:xfrm>
          <a:prstGeom prst="leftUp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4929190" y="1357298"/>
            <a:ext cx="357188" cy="71438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58204" cy="841248"/>
          </a:xfrm>
          <a:solidFill>
            <a:schemeClr val="tx2">
              <a:lumMod val="40000"/>
              <a:lumOff val="60000"/>
            </a:schemeClr>
          </a:solidFill>
        </p:spPr>
        <p:txBody>
          <a:bodyPr/>
          <a:lstStyle/>
          <a:p>
            <a:pPr eaLnBrk="1" fontAlgn="auto" hangingPunct="1">
              <a:spcAft>
                <a:spcPts val="0"/>
              </a:spcAft>
              <a:defRPr/>
            </a:pPr>
            <a:r>
              <a:rPr lang="uk-UA" dirty="0" smtClean="0">
                <a:latin typeface="Impact" pitchFamily="34" charset="0"/>
              </a:rPr>
              <a:t>збирання доказів </a:t>
            </a:r>
            <a:endParaRPr lang="uk-UA" dirty="0">
              <a:latin typeface="Impact" pitchFamily="34" charset="0"/>
            </a:endParaRPr>
          </a:p>
        </p:txBody>
      </p:sp>
      <p:sp>
        <p:nvSpPr>
          <p:cNvPr id="40962" name="Прямоугольник 2"/>
          <p:cNvSpPr>
            <a:spLocks noChangeArrowheads="1"/>
          </p:cNvSpPr>
          <p:nvPr/>
        </p:nvSpPr>
        <p:spPr bwMode="auto">
          <a:xfrm>
            <a:off x="357188" y="1857375"/>
            <a:ext cx="4572000" cy="1938338"/>
          </a:xfrm>
          <a:prstGeom prst="rect">
            <a:avLst/>
          </a:prstGeom>
          <a:noFill/>
          <a:ln w="9525">
            <a:noFill/>
            <a:miter lim="800000"/>
            <a:headEnd/>
            <a:tailEnd/>
          </a:ln>
        </p:spPr>
        <p:txBody>
          <a:bodyPr>
            <a:spAutoFit/>
          </a:bodyPr>
          <a:lstStyle/>
          <a:p>
            <a:pPr algn="r"/>
            <a:r>
              <a:rPr lang="uk-UA" sz="2000" b="1">
                <a:latin typeface="Constantia" pitchFamily="18" charset="0"/>
              </a:rPr>
              <a:t> складна комплексна діяльність суб’єктів доказування по виявленню, витребуванню, отриманню, закріпленню, збереженню у встановленому порядку доказів. </a:t>
            </a:r>
          </a:p>
        </p:txBody>
      </p:sp>
      <p:pic>
        <p:nvPicPr>
          <p:cNvPr id="40963" name="Picture 2"/>
          <p:cNvPicPr>
            <a:picLocks noChangeAspect="1" noChangeArrowheads="1"/>
          </p:cNvPicPr>
          <p:nvPr/>
        </p:nvPicPr>
        <p:blipFill>
          <a:blip r:embed="rId2" cstate="print"/>
          <a:srcRect/>
          <a:stretch>
            <a:fillRect/>
          </a:stretch>
        </p:blipFill>
        <p:spPr bwMode="auto">
          <a:xfrm>
            <a:off x="4929188" y="142875"/>
            <a:ext cx="2857500" cy="2500313"/>
          </a:xfrm>
          <a:prstGeom prst="rect">
            <a:avLst/>
          </a:prstGeom>
          <a:noFill/>
          <a:ln w="9525">
            <a:noFill/>
            <a:miter lim="800000"/>
            <a:headEnd/>
            <a:tailEnd/>
          </a:ln>
        </p:spPr>
      </p:pic>
      <p:sp>
        <p:nvSpPr>
          <p:cNvPr id="5" name="Прямоугольник 4"/>
          <p:cNvSpPr/>
          <p:nvPr/>
        </p:nvSpPr>
        <p:spPr>
          <a:xfrm>
            <a:off x="4286250" y="4357688"/>
            <a:ext cx="4357688" cy="1631950"/>
          </a:xfrm>
          <a:prstGeom prst="rect">
            <a:avLst/>
          </a:prstGeom>
          <a:solidFill>
            <a:schemeClr val="bg2">
              <a:lumMod val="90000"/>
            </a:schemeClr>
          </a:solidFill>
        </p:spPr>
        <p:txBody>
          <a:bodyPr>
            <a:spAutoFit/>
          </a:bodyPr>
          <a:lstStyle/>
          <a:p>
            <a:pPr algn="ctr" fontAlgn="auto">
              <a:spcBef>
                <a:spcPts val="0"/>
              </a:spcBef>
              <a:spcAft>
                <a:spcPts val="0"/>
              </a:spcAft>
              <a:defRPr/>
            </a:pPr>
            <a:r>
              <a:rPr lang="ru-RU" dirty="0">
                <a:latin typeface="+mn-lt"/>
              </a:rPr>
              <a:t> </a:t>
            </a:r>
            <a:r>
              <a:rPr lang="uk-UA" sz="2000" dirty="0">
                <a:solidFill>
                  <a:srgbClr val="660066"/>
                </a:solidFill>
                <a:latin typeface="Arial Black" pitchFamily="34" charset="0"/>
              </a:rPr>
              <a:t>Збирання доказів здійснюється сторонами кримінального провадження та потерпілим у порядку, передбаченому КПК </a:t>
            </a:r>
            <a:endParaRPr lang="uk-UA" dirty="0">
              <a:solidFill>
                <a:srgbClr val="660066"/>
              </a:solidFill>
              <a:latin typeface="Arial Black" pitchFamily="34" charset="0"/>
            </a:endParaRPr>
          </a:p>
        </p:txBody>
      </p:sp>
      <p:pic>
        <p:nvPicPr>
          <p:cNvPr id="40965" name="Picture 3"/>
          <p:cNvPicPr>
            <a:picLocks noChangeAspect="1" noChangeArrowheads="1"/>
          </p:cNvPicPr>
          <p:nvPr/>
        </p:nvPicPr>
        <p:blipFill>
          <a:blip r:embed="rId3" cstate="print"/>
          <a:srcRect/>
          <a:stretch>
            <a:fillRect/>
          </a:stretch>
        </p:blipFill>
        <p:spPr bwMode="auto">
          <a:xfrm>
            <a:off x="428625" y="3929063"/>
            <a:ext cx="2928938" cy="2286000"/>
          </a:xfrm>
          <a:prstGeom prst="rect">
            <a:avLst/>
          </a:prstGeom>
          <a:noFill/>
          <a:ln w="9525">
            <a:noFill/>
            <a:miter lim="800000"/>
            <a:headEnd/>
            <a:tailEnd/>
          </a:ln>
        </p:spPr>
      </p:pic>
      <p:sp>
        <p:nvSpPr>
          <p:cNvPr id="7" name="Двойная стрелка влево/вверх 6"/>
          <p:cNvSpPr/>
          <p:nvPr/>
        </p:nvSpPr>
        <p:spPr>
          <a:xfrm>
            <a:off x="4857750" y="2643188"/>
            <a:ext cx="2643188" cy="107156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Штриховая стрелка вправо 8"/>
          <p:cNvSpPr/>
          <p:nvPr/>
        </p:nvSpPr>
        <p:spPr>
          <a:xfrm>
            <a:off x="3429000" y="4929188"/>
            <a:ext cx="857250"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pPr eaLnBrk="1" fontAlgn="auto" hangingPunct="1">
              <a:spcAft>
                <a:spcPts val="0"/>
              </a:spcAft>
              <a:defRPr/>
            </a:pPr>
            <a:r>
              <a:rPr lang="uk-UA" sz="4000" dirty="0" smtClean="0">
                <a:solidFill>
                  <a:srgbClr val="C00000"/>
                </a:solidFill>
                <a:latin typeface="Impact" pitchFamily="34" charset="0"/>
              </a:rPr>
              <a:t>Способи збирання доказів </a:t>
            </a:r>
            <a:endParaRPr lang="uk-UA" sz="4000" dirty="0">
              <a:solidFill>
                <a:srgbClr val="C00000"/>
              </a:solidFill>
              <a:latin typeface="Impact" pitchFamily="34" charset="0"/>
            </a:endParaRPr>
          </a:p>
        </p:txBody>
      </p:sp>
      <p:sp>
        <p:nvSpPr>
          <p:cNvPr id="41986" name="Прямоугольник 2"/>
          <p:cNvSpPr>
            <a:spLocks noChangeArrowheads="1"/>
          </p:cNvSpPr>
          <p:nvPr/>
        </p:nvSpPr>
        <p:spPr bwMode="auto">
          <a:xfrm>
            <a:off x="500063" y="1503363"/>
            <a:ext cx="5786437" cy="3970337"/>
          </a:xfrm>
          <a:prstGeom prst="rect">
            <a:avLst/>
          </a:prstGeom>
          <a:noFill/>
          <a:ln w="9525">
            <a:noFill/>
            <a:miter lim="800000"/>
            <a:headEnd/>
            <a:tailEnd/>
          </a:ln>
        </p:spPr>
        <p:txBody>
          <a:bodyPr>
            <a:spAutoFit/>
          </a:bodyPr>
          <a:lstStyle/>
          <a:p>
            <a:pPr marL="342900" indent="-342900">
              <a:buFontTx/>
              <a:buAutoNum type="arabicPeriod"/>
            </a:pPr>
            <a:r>
              <a:rPr lang="uk-UA" b="1">
                <a:latin typeface="Georgia" pitchFamily="18" charset="0"/>
              </a:rPr>
              <a:t>витребування та отримання від органів державної влади, органів місцевого самоврядування, підприємств, установ та організацій, службових та фізичних осіб речей, документів, відомостей, висновків експертів, висновків ревізій та актів перевірок; </a:t>
            </a:r>
          </a:p>
          <a:p>
            <a:pPr marL="342900" indent="-342900">
              <a:buFont typeface="Franklin Gothic Medium" pitchFamily="34" charset="0"/>
              <a:buAutoNum type="arabicPeriod"/>
            </a:pPr>
            <a:r>
              <a:rPr lang="uk-UA" b="1">
                <a:latin typeface="Georgia" pitchFamily="18" charset="0"/>
              </a:rPr>
              <a:t>проведення слідчих (розшукових) дій та негласних слідчих (розшукових) дій, </a:t>
            </a:r>
          </a:p>
          <a:p>
            <a:pPr marL="342900" indent="-342900">
              <a:buFont typeface="Franklin Gothic Medium" pitchFamily="34" charset="0"/>
              <a:buAutoNum type="arabicPeriod"/>
            </a:pPr>
            <a:r>
              <a:rPr lang="uk-UA" b="1">
                <a:latin typeface="Georgia" pitchFamily="18" charset="0"/>
              </a:rPr>
              <a:t>одержання доказів на території іноземної держави в результаті здійснення міжнародного співробітництва під час кримінального провадження </a:t>
            </a:r>
          </a:p>
          <a:p>
            <a:pPr marL="342900" indent="-342900">
              <a:buFont typeface="Franklin Gothic Medium" pitchFamily="34" charset="0"/>
              <a:buAutoNum type="arabicPeriod"/>
            </a:pPr>
            <a:r>
              <a:rPr lang="uk-UA" b="1">
                <a:latin typeface="Georgia" pitchFamily="18" charset="0"/>
              </a:rPr>
              <a:t>проведення інших процесуальних дій</a:t>
            </a:r>
          </a:p>
        </p:txBody>
      </p:sp>
      <p:pic>
        <p:nvPicPr>
          <p:cNvPr id="41987" name="Picture 2"/>
          <p:cNvPicPr>
            <a:picLocks noChangeAspect="1" noChangeArrowheads="1"/>
          </p:cNvPicPr>
          <p:nvPr/>
        </p:nvPicPr>
        <p:blipFill>
          <a:blip r:embed="rId3" cstate="print"/>
          <a:srcRect/>
          <a:stretch>
            <a:fillRect/>
          </a:stretch>
        </p:blipFill>
        <p:spPr bwMode="auto">
          <a:xfrm>
            <a:off x="6505575" y="642938"/>
            <a:ext cx="2638425" cy="2000250"/>
          </a:xfrm>
          <a:prstGeom prst="rect">
            <a:avLst/>
          </a:prstGeom>
          <a:noFill/>
          <a:ln w="9525">
            <a:noFill/>
            <a:miter lim="800000"/>
            <a:headEnd/>
            <a:tailEnd/>
          </a:ln>
        </p:spPr>
      </p:pic>
      <p:pic>
        <p:nvPicPr>
          <p:cNvPr id="41988" name="Picture 3"/>
          <p:cNvPicPr>
            <a:picLocks noChangeAspect="1" noChangeArrowheads="1"/>
          </p:cNvPicPr>
          <p:nvPr/>
        </p:nvPicPr>
        <p:blipFill>
          <a:blip r:embed="rId4" cstate="print"/>
          <a:srcRect/>
          <a:stretch>
            <a:fillRect/>
          </a:stretch>
        </p:blipFill>
        <p:spPr bwMode="auto">
          <a:xfrm>
            <a:off x="6143625" y="3929063"/>
            <a:ext cx="28575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86800" cy="1071546"/>
          </a:xfrm>
          <a:solidFill>
            <a:schemeClr val="accent1">
              <a:lumMod val="40000"/>
              <a:lumOff val="60000"/>
            </a:schemeClr>
          </a:solidFill>
        </p:spPr>
        <p:txBody>
          <a:bodyPr/>
          <a:lstStyle/>
          <a:p>
            <a:pPr algn="ctr" eaLnBrk="1" fontAlgn="auto" hangingPunct="1">
              <a:spcAft>
                <a:spcPts val="0"/>
              </a:spcAft>
              <a:defRPr/>
            </a:pPr>
            <a:r>
              <a:rPr lang="uk-UA" dirty="0" smtClean="0">
                <a:solidFill>
                  <a:schemeClr val="accent1">
                    <a:lumMod val="50000"/>
                  </a:schemeClr>
                </a:solidFill>
                <a:latin typeface="Impact" pitchFamily="34" charset="0"/>
              </a:rPr>
              <a:t> </a:t>
            </a:r>
            <a:r>
              <a:rPr lang="uk-UA" sz="4000" dirty="0" smtClean="0">
                <a:solidFill>
                  <a:schemeClr val="accent1">
                    <a:lumMod val="50000"/>
                  </a:schemeClr>
                </a:solidFill>
                <a:latin typeface="Impact" pitchFamily="34" charset="0"/>
              </a:rPr>
              <a:t>Перевірка (дослідження) доказів</a:t>
            </a:r>
            <a:endParaRPr lang="uk-UA" dirty="0">
              <a:solidFill>
                <a:schemeClr val="accent1">
                  <a:lumMod val="50000"/>
                </a:schemeClr>
              </a:solidFill>
              <a:latin typeface="Impact" pitchFamily="34" charset="0"/>
            </a:endParaRPr>
          </a:p>
        </p:txBody>
      </p:sp>
      <p:sp>
        <p:nvSpPr>
          <p:cNvPr id="3" name="Прямоугольник 2"/>
          <p:cNvSpPr/>
          <p:nvPr/>
        </p:nvSpPr>
        <p:spPr>
          <a:xfrm>
            <a:off x="214282" y="4500570"/>
            <a:ext cx="8715436" cy="2215991"/>
          </a:xfrm>
          <a:prstGeom prst="rect">
            <a:avLst/>
          </a:prstGeom>
          <a:solidFill>
            <a:schemeClr val="bg2">
              <a:lumMod val="75000"/>
            </a:schemeClr>
          </a:solidFill>
        </p:spPr>
        <p:txBody>
          <a:bodyPr wrap="square">
            <a:spAutoFit/>
          </a:bodyPr>
          <a:lstStyle/>
          <a:p>
            <a:pPr fontAlgn="auto">
              <a:spcBef>
                <a:spcPts val="0"/>
              </a:spcBef>
              <a:spcAft>
                <a:spcPts val="0"/>
              </a:spcAft>
              <a:defRPr/>
            </a:pPr>
            <a:endParaRPr lang="ru-RU" dirty="0">
              <a:latin typeface="+mn-lt"/>
            </a:endParaRPr>
          </a:p>
          <a:p>
            <a:pPr algn="ctr" fontAlgn="auto">
              <a:spcBef>
                <a:spcPts val="0"/>
              </a:spcBef>
              <a:spcAft>
                <a:spcPts val="0"/>
              </a:spcAft>
              <a:defRPr/>
            </a:pPr>
            <a:r>
              <a:rPr lang="uk-UA" sz="2400" b="1" dirty="0">
                <a:solidFill>
                  <a:srgbClr val="C00000"/>
                </a:solidFill>
                <a:latin typeface="Georgia" pitchFamily="18" charset="0"/>
              </a:rPr>
              <a:t>особливість перевірки доказів полягає в тому, </a:t>
            </a:r>
            <a:r>
              <a:rPr lang="uk-UA" sz="2400" b="1" dirty="0">
                <a:solidFill>
                  <a:srgbClr val="000099"/>
                </a:solidFill>
                <a:latin typeface="Georgia" pitchFamily="18" charset="0"/>
              </a:rPr>
              <a:t>що вона здійснюється як логічним, тобто розумовим шляхом, так і за допомогою практичних дій, які можуть бути пов’язані із збиранням нових доказів, відповідно до закону </a:t>
            </a:r>
          </a:p>
        </p:txBody>
      </p:sp>
      <p:sp>
        <p:nvSpPr>
          <p:cNvPr id="4" name="Багетная рамка 3"/>
          <p:cNvSpPr/>
          <p:nvPr/>
        </p:nvSpPr>
        <p:spPr>
          <a:xfrm>
            <a:off x="214282" y="1214422"/>
            <a:ext cx="8643998" cy="3071834"/>
          </a:xfrm>
          <a:prstGeom prst="bevel">
            <a:avLst/>
          </a:prstGeom>
          <a:ln>
            <a:solidFill>
              <a:srgbClr val="660066"/>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uk-UA" sz="2400" b="1" dirty="0">
                <a:solidFill>
                  <a:schemeClr val="tx1"/>
                </a:solidFill>
                <a:latin typeface="Georgia" pitchFamily="18" charset="0"/>
              </a:rPr>
              <a:t>провадиться шляхом їх аналізу, зіставленнях з іншими доказами, що може призвести до висновку про необхідність збирання нових доказів, які підтверджують або спростовують докази, що перевіряються</a:t>
            </a:r>
          </a:p>
          <a:p>
            <a:pPr algn="ctr" fontAlgn="auto">
              <a:spcBef>
                <a:spcPts val="0"/>
              </a:spcBef>
              <a:spcAft>
                <a:spcPts val="0"/>
              </a:spcAft>
              <a:defRPr/>
            </a:pPr>
            <a:endParaRPr lang="ru-RU" dirty="0"/>
          </a:p>
        </p:txBody>
      </p:sp>
      <p:sp>
        <p:nvSpPr>
          <p:cNvPr id="6" name="Стрелка вниз 5"/>
          <p:cNvSpPr/>
          <p:nvPr/>
        </p:nvSpPr>
        <p:spPr>
          <a:xfrm>
            <a:off x="7215206" y="3500438"/>
            <a:ext cx="785818" cy="1143008"/>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lstStyle/>
          <a:p>
            <a:pPr eaLnBrk="1" fontAlgn="auto" hangingPunct="1">
              <a:spcAft>
                <a:spcPts val="0"/>
              </a:spcAft>
              <a:defRPr/>
            </a:pPr>
            <a:r>
              <a:rPr lang="uk-UA" sz="4400" dirty="0" smtClean="0">
                <a:solidFill>
                  <a:srgbClr val="C00000"/>
                </a:solidFill>
                <a:latin typeface="Impact" pitchFamily="34" charset="0"/>
              </a:rPr>
              <a:t>оцінка доказів</a:t>
            </a:r>
            <a:endParaRPr lang="uk-UA" sz="4400" dirty="0">
              <a:solidFill>
                <a:srgbClr val="C00000"/>
              </a:solidFill>
              <a:latin typeface="Impact" pitchFamily="34" charset="0"/>
            </a:endParaRPr>
          </a:p>
        </p:txBody>
      </p:sp>
      <p:sp>
        <p:nvSpPr>
          <p:cNvPr id="45058" name="Прямоугольник 2"/>
          <p:cNvSpPr>
            <a:spLocks noChangeArrowheads="1"/>
          </p:cNvSpPr>
          <p:nvPr/>
        </p:nvSpPr>
        <p:spPr bwMode="auto">
          <a:xfrm>
            <a:off x="5219700" y="4076700"/>
            <a:ext cx="3708400" cy="2227263"/>
          </a:xfrm>
          <a:prstGeom prst="rect">
            <a:avLst/>
          </a:prstGeom>
          <a:noFill/>
          <a:ln w="9525">
            <a:noFill/>
            <a:miter lim="800000"/>
            <a:headEnd/>
            <a:tailEnd/>
          </a:ln>
        </p:spPr>
        <p:txBody>
          <a:bodyPr>
            <a:spAutoFit/>
          </a:bodyPr>
          <a:lstStyle/>
          <a:p>
            <a:pPr algn="ctr"/>
            <a:r>
              <a:rPr lang="uk-UA" sz="2800">
                <a:solidFill>
                  <a:srgbClr val="C00000"/>
                </a:solidFill>
                <a:latin typeface="Arial Black" pitchFamily="34" charset="0"/>
              </a:rPr>
              <a:t>оцінка доказів завжди відбувається у формі розумової діяльності. </a:t>
            </a:r>
          </a:p>
        </p:txBody>
      </p:sp>
      <p:sp>
        <p:nvSpPr>
          <p:cNvPr id="4" name="Прямоугольник 3"/>
          <p:cNvSpPr/>
          <p:nvPr/>
        </p:nvSpPr>
        <p:spPr>
          <a:xfrm>
            <a:off x="214313" y="1571625"/>
            <a:ext cx="4789487" cy="4108450"/>
          </a:xfrm>
          <a:prstGeom prst="rect">
            <a:avLst/>
          </a:prstGeom>
          <a:solidFill>
            <a:schemeClr val="accent6">
              <a:lumMod val="40000"/>
              <a:lumOff val="60000"/>
            </a:schemeClr>
          </a:solidFill>
        </p:spPr>
        <p:txBody>
          <a:bodyPr>
            <a:spAutoFit/>
          </a:bodyPr>
          <a:lstStyle/>
          <a:p>
            <a:pPr algn="ctr" fontAlgn="auto">
              <a:spcBef>
                <a:spcPts val="0"/>
              </a:spcBef>
              <a:spcAft>
                <a:spcPts val="0"/>
              </a:spcAft>
              <a:defRPr/>
            </a:pPr>
            <a:r>
              <a:rPr lang="ru-RU" sz="2000" dirty="0">
                <a:latin typeface="+mn-lt"/>
              </a:rPr>
              <a:t> </a:t>
            </a:r>
            <a:r>
              <a:rPr lang="uk-UA" sz="2400" b="1" dirty="0">
                <a:solidFill>
                  <a:schemeClr val="tx2">
                    <a:lumMod val="75000"/>
                  </a:schemeClr>
                </a:solidFill>
                <a:latin typeface="Bahnschrift SemiBold SemiConden" pitchFamily="34" charset="0"/>
              </a:rPr>
              <a:t>оцінка доказів - здійснювана в логічних формах розумова діяльність, пов’язана із встановленням і належності, допустимості, достовірності та достатності доказів, зібраних під час і судового або судового провадження, а також визначенням їх значення для вирішення справи по суті</a:t>
            </a:r>
            <a:endParaRPr lang="uk-UA" sz="2000" b="1" dirty="0">
              <a:solidFill>
                <a:schemeClr val="tx2">
                  <a:lumMod val="75000"/>
                </a:schemeClr>
              </a:solidFill>
              <a:latin typeface="Bahnschrift SemiBold SemiConden" pitchFamily="34" charset="0"/>
            </a:endParaRPr>
          </a:p>
        </p:txBody>
      </p:sp>
      <p:pic>
        <p:nvPicPr>
          <p:cNvPr id="45060" name="Picture 2"/>
          <p:cNvPicPr>
            <a:picLocks noChangeAspect="1" noChangeArrowheads="1"/>
          </p:cNvPicPr>
          <p:nvPr/>
        </p:nvPicPr>
        <p:blipFill>
          <a:blip r:embed="rId3" cstate="print"/>
          <a:srcRect/>
          <a:stretch>
            <a:fillRect/>
          </a:stretch>
        </p:blipFill>
        <p:spPr bwMode="auto">
          <a:xfrm>
            <a:off x="5000625" y="214313"/>
            <a:ext cx="3429000" cy="2428875"/>
          </a:xfrm>
          <a:prstGeom prst="rect">
            <a:avLst/>
          </a:prstGeom>
          <a:noFill/>
          <a:ln w="9525">
            <a:noFill/>
            <a:miter lim="800000"/>
            <a:headEnd/>
            <a:tailEnd/>
          </a:ln>
        </p:spPr>
      </p:pic>
      <p:sp>
        <p:nvSpPr>
          <p:cNvPr id="9" name="Двойная стрелка влево/вверх 8"/>
          <p:cNvSpPr>
            <a:spLocks noChangeArrowheads="1"/>
          </p:cNvSpPr>
          <p:nvPr/>
        </p:nvSpPr>
        <p:spPr bwMode="auto">
          <a:xfrm rot="5400000">
            <a:off x="1572419" y="3750469"/>
            <a:ext cx="1714500" cy="4500562"/>
          </a:xfrm>
          <a:custGeom>
            <a:avLst/>
            <a:gdLst>
              <a:gd name="T0" fmla="*/ 1285875 w 1714500"/>
              <a:gd name="T1" fmla="*/ 0 h 4500563"/>
              <a:gd name="T2" fmla="*/ 857250 w 1714500"/>
              <a:gd name="T3" fmla="*/ 428625 h 4500563"/>
              <a:gd name="T4" fmla="*/ 428625 w 1714500"/>
              <a:gd name="T5" fmla="*/ 3643313 h 4500563"/>
              <a:gd name="T6" fmla="*/ 0 w 1714500"/>
              <a:gd name="T7" fmla="*/ 4071938 h 4500563"/>
              <a:gd name="T8" fmla="*/ 428625 w 1714500"/>
              <a:gd name="T9" fmla="*/ 4500563 h 4500563"/>
              <a:gd name="T10" fmla="*/ 964406 w 1714500"/>
              <a:gd name="T11" fmla="*/ 4286251 h 4500563"/>
              <a:gd name="T12" fmla="*/ 1500188 w 1714500"/>
              <a:gd name="T13" fmla="*/ 2357437 h 4500563"/>
              <a:gd name="T14" fmla="*/ 1714500 w 1714500"/>
              <a:gd name="T15" fmla="*/ 428625 h 4500563"/>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14313 w 1714500"/>
              <a:gd name="T25" fmla="*/ 3857626 h 4500563"/>
              <a:gd name="T26" fmla="*/ 1285875 w 1714500"/>
              <a:gd name="T27" fmla="*/ 4286251 h 4500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14500" h="4500563">
                <a:moveTo>
                  <a:pt x="0" y="4071938"/>
                </a:moveTo>
                <a:lnTo>
                  <a:pt x="428625" y="3643313"/>
                </a:lnTo>
                <a:lnTo>
                  <a:pt x="428625" y="3857626"/>
                </a:lnTo>
                <a:lnTo>
                  <a:pt x="1071563" y="3857626"/>
                </a:lnTo>
                <a:lnTo>
                  <a:pt x="1071563" y="428625"/>
                </a:lnTo>
                <a:lnTo>
                  <a:pt x="857250" y="428625"/>
                </a:lnTo>
                <a:lnTo>
                  <a:pt x="1285875" y="0"/>
                </a:lnTo>
                <a:lnTo>
                  <a:pt x="1714500" y="428625"/>
                </a:lnTo>
                <a:lnTo>
                  <a:pt x="1500188" y="428625"/>
                </a:lnTo>
                <a:lnTo>
                  <a:pt x="1500188" y="4286251"/>
                </a:lnTo>
                <a:lnTo>
                  <a:pt x="428625" y="4286251"/>
                </a:lnTo>
                <a:lnTo>
                  <a:pt x="428625" y="4500563"/>
                </a:lnTo>
                <a:close/>
              </a:path>
            </a:pathLst>
          </a:custGeom>
          <a:solidFill>
            <a:schemeClr val="accent1"/>
          </a:solidFill>
          <a:ln w="25400" algn="ctr">
            <a:solidFill>
              <a:srgbClr val="B0761F"/>
            </a:solidFill>
            <a:miter lim="800000"/>
            <a:headEnd/>
            <a:tailEnd/>
          </a:ln>
        </p:spPr>
        <p:txBody>
          <a:bodyPr rot="10800000" vert="eaVert" anchor="ctr"/>
          <a:lstStyle/>
          <a:p>
            <a:pPr algn="ctr" fontAlgn="auto">
              <a:spcBef>
                <a:spcPts val="0"/>
              </a:spcBef>
              <a:spcAft>
                <a:spcPts val="0"/>
              </a:spcAft>
              <a:defRPr/>
            </a:pPr>
            <a:endParaRPr lang="ru-RU">
              <a:solidFill>
                <a:schemeClr val="lt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p:nvPr>
        </p:nvSpPr>
        <p:spPr bwMode="auto">
          <a:xfrm>
            <a:off x="0" y="0"/>
            <a:ext cx="9144000" cy="1142984"/>
          </a:xfrm>
        </p:spPr>
        <p:style>
          <a:lnRef idx="1">
            <a:schemeClr val="accent5"/>
          </a:lnRef>
          <a:fillRef idx="2">
            <a:schemeClr val="accent5"/>
          </a:fillRef>
          <a:effectRef idx="1">
            <a:schemeClr val="accent5"/>
          </a:effectRef>
          <a:fontRef idx="minor">
            <a:schemeClr val="dk1"/>
          </a:fontRef>
        </p:style>
        <p:txBody>
          <a:bodyPr wrap="square" lIns="91440" tIns="45720" rIns="91440" bIns="45720" numCol="1" anchorCtr="0" compatLnSpc="1">
            <a:prstTxWarp prst="textNoShape">
              <a:avLst/>
            </a:prstTxWarp>
            <a:normAutofit/>
          </a:bodyPr>
          <a:lstStyle/>
          <a:p>
            <a:pPr algn="ctr"/>
            <a:r>
              <a:rPr lang="uk-UA" sz="3200" b="1" cap="none" dirty="0" smtClean="0">
                <a:solidFill>
                  <a:srgbClr val="170A74"/>
                </a:solidFill>
                <a:effectLst/>
                <a:latin typeface="Georgia" pitchFamily="18" charset="0"/>
              </a:rPr>
              <a:t>Задачі, що вирішуються в процесі оцінки доказів</a:t>
            </a:r>
            <a:endParaRPr lang="ru-RU" sz="3200" b="1" cap="none" dirty="0" smtClean="0">
              <a:solidFill>
                <a:srgbClr val="170A74"/>
              </a:solidFill>
              <a:effectLst/>
              <a:latin typeface="Georgia" pitchFamily="18" charset="0"/>
            </a:endParaRPr>
          </a:p>
        </p:txBody>
      </p:sp>
      <p:sp>
        <p:nvSpPr>
          <p:cNvPr id="58373" name="AutoShape 5"/>
          <p:cNvSpPr>
            <a:spLocks noChangeArrowheads="1"/>
          </p:cNvSpPr>
          <p:nvPr/>
        </p:nvSpPr>
        <p:spPr bwMode="auto">
          <a:xfrm>
            <a:off x="1285852" y="1214422"/>
            <a:ext cx="6551612" cy="1584325"/>
          </a:xfrm>
          <a:prstGeom prst="ellipseRibbon">
            <a:avLst>
              <a:gd name="adj1" fmla="val 25000"/>
              <a:gd name="adj2" fmla="val 50000"/>
              <a:gd name="adj3"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uk-UA" sz="4000" b="1" dirty="0">
                <a:solidFill>
                  <a:srgbClr val="FF0000"/>
                </a:solidFill>
                <a:effectLst>
                  <a:outerShdw blurRad="38100" dist="38100" dir="2700000" algn="tl">
                    <a:srgbClr val="000000"/>
                  </a:outerShdw>
                </a:effectLst>
                <a:latin typeface="Bernard MT Condensed" pitchFamily="18" charset="0"/>
              </a:rPr>
              <a:t>ЗАДАЧІ</a:t>
            </a:r>
            <a:endParaRPr lang="ru-RU" sz="4000" b="1" dirty="0">
              <a:solidFill>
                <a:srgbClr val="FF0000"/>
              </a:solidFill>
              <a:effectLst>
                <a:outerShdw blurRad="38100" dist="38100" dir="2700000" algn="tl">
                  <a:srgbClr val="000000"/>
                </a:outerShdw>
              </a:effectLst>
              <a:latin typeface="Bernard MT Condensed" pitchFamily="18" charset="0"/>
            </a:endParaRPr>
          </a:p>
        </p:txBody>
      </p:sp>
      <p:sp>
        <p:nvSpPr>
          <p:cNvPr id="58375" name="AutoShape 7"/>
          <p:cNvSpPr>
            <a:spLocks noChangeArrowheads="1"/>
          </p:cNvSpPr>
          <p:nvPr/>
        </p:nvSpPr>
        <p:spPr bwMode="auto">
          <a:xfrm>
            <a:off x="357158" y="3000372"/>
            <a:ext cx="2592387" cy="1439863"/>
          </a:xfrm>
          <a:prstGeom prst="beve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2800" b="1" dirty="0">
                <a:solidFill>
                  <a:srgbClr val="660066"/>
                </a:solidFill>
                <a:effectLst>
                  <a:outerShdw blurRad="38100" dist="38100" dir="2700000" algn="tl">
                    <a:srgbClr val="000000"/>
                  </a:outerShdw>
                </a:effectLst>
                <a:latin typeface="Forte" pitchFamily="66" charset="0"/>
              </a:rPr>
              <a:t>Належність</a:t>
            </a:r>
          </a:p>
          <a:p>
            <a:pPr algn="ctr"/>
            <a:r>
              <a:rPr lang="uk-UA" sz="2800" b="1" dirty="0">
                <a:solidFill>
                  <a:srgbClr val="660066"/>
                </a:solidFill>
                <a:effectLst>
                  <a:outerShdw blurRad="38100" dist="38100" dir="2700000" algn="tl">
                    <a:srgbClr val="000000"/>
                  </a:outerShdw>
                </a:effectLst>
                <a:latin typeface="Forte" pitchFamily="66" charset="0"/>
              </a:rPr>
              <a:t> доказів</a:t>
            </a:r>
            <a:endParaRPr lang="ru-RU" sz="2800" b="1" dirty="0">
              <a:solidFill>
                <a:srgbClr val="660066"/>
              </a:solidFill>
              <a:effectLst>
                <a:outerShdw blurRad="38100" dist="38100" dir="2700000" algn="tl">
                  <a:srgbClr val="000000"/>
                </a:outerShdw>
              </a:effectLst>
              <a:latin typeface="Forte" pitchFamily="66" charset="0"/>
            </a:endParaRPr>
          </a:p>
        </p:txBody>
      </p:sp>
      <p:sp>
        <p:nvSpPr>
          <p:cNvPr id="58376" name="AutoShape 8"/>
          <p:cNvSpPr>
            <a:spLocks noChangeArrowheads="1"/>
          </p:cNvSpPr>
          <p:nvPr/>
        </p:nvSpPr>
        <p:spPr bwMode="auto">
          <a:xfrm>
            <a:off x="3214678" y="3286124"/>
            <a:ext cx="2952750" cy="1439862"/>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uk-UA" sz="2800" b="1" dirty="0">
                <a:solidFill>
                  <a:srgbClr val="660066"/>
                </a:solidFill>
                <a:effectLst>
                  <a:outerShdw blurRad="38100" dist="38100" dir="2700000" algn="tl">
                    <a:srgbClr val="000000"/>
                  </a:outerShdw>
                </a:effectLst>
                <a:latin typeface="Forte" pitchFamily="66" charset="0"/>
              </a:rPr>
              <a:t>Допустимість </a:t>
            </a:r>
          </a:p>
          <a:p>
            <a:pPr algn="ctr"/>
            <a:r>
              <a:rPr lang="uk-UA" sz="2800" b="1" dirty="0">
                <a:solidFill>
                  <a:srgbClr val="660066"/>
                </a:solidFill>
                <a:effectLst>
                  <a:outerShdw blurRad="38100" dist="38100" dir="2700000" algn="tl">
                    <a:srgbClr val="000000"/>
                  </a:outerShdw>
                </a:effectLst>
                <a:latin typeface="Forte" pitchFamily="66" charset="0"/>
              </a:rPr>
              <a:t>доказів</a:t>
            </a:r>
            <a:endParaRPr lang="ru-RU" sz="2800" b="1" dirty="0">
              <a:solidFill>
                <a:srgbClr val="660066"/>
              </a:solidFill>
              <a:effectLst>
                <a:outerShdw blurRad="38100" dist="38100" dir="2700000" algn="tl">
                  <a:srgbClr val="000000"/>
                </a:outerShdw>
              </a:effectLst>
              <a:latin typeface="Forte" pitchFamily="66" charset="0"/>
            </a:endParaRPr>
          </a:p>
        </p:txBody>
      </p:sp>
      <p:sp>
        <p:nvSpPr>
          <p:cNvPr id="58377" name="AutoShape 9"/>
          <p:cNvSpPr>
            <a:spLocks noChangeArrowheads="1"/>
          </p:cNvSpPr>
          <p:nvPr/>
        </p:nvSpPr>
        <p:spPr bwMode="auto">
          <a:xfrm>
            <a:off x="6357950" y="3000372"/>
            <a:ext cx="2592388" cy="1439862"/>
          </a:xfrm>
          <a:prstGeom prst="beve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uk-UA" sz="2800" b="1" dirty="0">
                <a:solidFill>
                  <a:srgbClr val="660066"/>
                </a:solidFill>
                <a:effectLst>
                  <a:outerShdw blurRad="38100" dist="38100" dir="2700000" algn="tl">
                    <a:srgbClr val="000000"/>
                  </a:outerShdw>
                </a:effectLst>
                <a:latin typeface="Forte" pitchFamily="66" charset="0"/>
              </a:rPr>
              <a:t>Вірогідність </a:t>
            </a:r>
          </a:p>
          <a:p>
            <a:pPr algn="ctr"/>
            <a:r>
              <a:rPr lang="uk-UA" sz="2800" b="1" dirty="0">
                <a:solidFill>
                  <a:srgbClr val="660066"/>
                </a:solidFill>
                <a:effectLst>
                  <a:outerShdw blurRad="38100" dist="38100" dir="2700000" algn="tl">
                    <a:srgbClr val="000000"/>
                  </a:outerShdw>
                </a:effectLst>
                <a:latin typeface="Forte" pitchFamily="66" charset="0"/>
              </a:rPr>
              <a:t>доказів</a:t>
            </a:r>
            <a:endParaRPr lang="ru-RU" sz="2800" b="1" dirty="0">
              <a:solidFill>
                <a:srgbClr val="660066"/>
              </a:solidFill>
              <a:effectLst>
                <a:outerShdw blurRad="38100" dist="38100" dir="2700000" algn="tl">
                  <a:srgbClr val="000000"/>
                </a:outerShdw>
              </a:effectLst>
              <a:latin typeface="Forte" pitchFamily="66" charset="0"/>
            </a:endParaRPr>
          </a:p>
        </p:txBody>
      </p:sp>
      <p:sp>
        <p:nvSpPr>
          <p:cNvPr id="58378" name="AutoShape 10"/>
          <p:cNvSpPr>
            <a:spLocks noChangeArrowheads="1"/>
          </p:cNvSpPr>
          <p:nvPr/>
        </p:nvSpPr>
        <p:spPr bwMode="auto">
          <a:xfrm>
            <a:off x="1116013" y="4929199"/>
            <a:ext cx="7127875" cy="1739890"/>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uk-UA" sz="2800" b="1" dirty="0">
                <a:solidFill>
                  <a:srgbClr val="660066"/>
                </a:solidFill>
                <a:effectLst>
                  <a:outerShdw blurRad="38100" dist="38100" dir="2700000" algn="tl">
                    <a:srgbClr val="000000"/>
                  </a:outerShdw>
                </a:effectLst>
                <a:latin typeface="Forte" pitchFamily="66" charset="0"/>
              </a:rPr>
              <a:t>Сила доказів і їх достатність </a:t>
            </a:r>
          </a:p>
          <a:p>
            <a:pPr algn="ctr"/>
            <a:r>
              <a:rPr lang="uk-UA" sz="2800" b="1" dirty="0">
                <a:solidFill>
                  <a:srgbClr val="660066"/>
                </a:solidFill>
                <a:effectLst>
                  <a:outerShdw blurRad="38100" dist="38100" dir="2700000" algn="tl">
                    <a:srgbClr val="000000"/>
                  </a:outerShdw>
                </a:effectLst>
                <a:latin typeface="Forte" pitchFamily="66" charset="0"/>
              </a:rPr>
              <a:t>для визнання </a:t>
            </a:r>
          </a:p>
          <a:p>
            <a:pPr algn="ctr"/>
            <a:r>
              <a:rPr lang="uk-UA" sz="2800" b="1" dirty="0" err="1">
                <a:solidFill>
                  <a:srgbClr val="660066"/>
                </a:solidFill>
                <a:effectLst>
                  <a:outerShdw blurRad="38100" dist="38100" dir="2700000" algn="tl">
                    <a:srgbClr val="000000"/>
                  </a:outerShdw>
                </a:effectLst>
                <a:latin typeface="Forte" pitchFamily="66" charset="0"/>
              </a:rPr>
              <a:t>доказуваності</a:t>
            </a:r>
            <a:r>
              <a:rPr lang="uk-UA" sz="2800" b="1" dirty="0">
                <a:solidFill>
                  <a:srgbClr val="660066"/>
                </a:solidFill>
                <a:effectLst>
                  <a:outerShdw blurRad="38100" dist="38100" dir="2700000" algn="tl">
                    <a:srgbClr val="000000"/>
                  </a:outerShdw>
                </a:effectLst>
                <a:latin typeface="Forte" pitchFamily="66" charset="0"/>
              </a:rPr>
              <a:t> шуканих фактів</a:t>
            </a:r>
            <a:endParaRPr lang="ru-RU" sz="2800" b="1" dirty="0">
              <a:solidFill>
                <a:srgbClr val="660066"/>
              </a:solidFill>
              <a:effectLst>
                <a:outerShdw blurRad="38100" dist="38100" dir="2700000" algn="tl">
                  <a:srgbClr val="000000"/>
                </a:outerShdw>
              </a:effectLst>
              <a:latin typeface="Forte"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p:cNvSpPr>
          <p:nvPr>
            <p:ph type="title"/>
          </p:nvPr>
        </p:nvSpPr>
        <p:spPr bwMode="auto">
          <a:xfrm>
            <a:off x="3214678" y="0"/>
            <a:ext cx="5572164" cy="1285860"/>
          </a:xfrm>
          <a:prstGeom prst="foldedCorner">
            <a:avLst/>
          </a:prstGeom>
          <a:blipFill>
            <a:blip r:embed="rId2" cstate="print"/>
            <a:tile tx="0" ty="0" sx="100000" sy="100000" flip="none" algn="tl"/>
          </a:blipFill>
          <a:ln>
            <a:solidFill>
              <a:schemeClr val="accent1"/>
            </a:solidFill>
          </a:ln>
          <a:effectLst>
            <a:outerShdw blurRad="50800" dist="38100" dir="2700000" algn="tl" rotWithShape="0">
              <a:prstClr val="black">
                <a:alpha val="40000"/>
              </a:prstClr>
            </a:outerShdw>
          </a:effectLst>
        </p:spPr>
        <p:txBody>
          <a:bodyPr wrap="square" lIns="91440" tIns="45720" rIns="91440" bIns="45720" numCol="1" anchorCtr="0" compatLnSpc="1">
            <a:prstTxWarp prst="textNoShape">
              <a:avLst/>
            </a:prstTxWarp>
            <a:normAutofit fontScale="90000"/>
          </a:bodyPr>
          <a:lstStyle/>
          <a:p>
            <a:pPr algn="ctr"/>
            <a:r>
              <a:rPr lang="uk-UA" sz="4000" cap="none" dirty="0" smtClean="0">
                <a:solidFill>
                  <a:srgbClr val="000099"/>
                </a:solidFill>
                <a:effectLst/>
                <a:latin typeface="Impact" pitchFamily="34" charset="0"/>
              </a:rPr>
              <a:t>ПРИНЦИПИ </a:t>
            </a:r>
            <a:br>
              <a:rPr lang="uk-UA" sz="4000" cap="none" dirty="0" smtClean="0">
                <a:solidFill>
                  <a:srgbClr val="000099"/>
                </a:solidFill>
                <a:effectLst/>
                <a:latin typeface="Impact" pitchFamily="34" charset="0"/>
              </a:rPr>
            </a:br>
            <a:r>
              <a:rPr lang="uk-UA" sz="4000" cap="none" dirty="0" smtClean="0">
                <a:solidFill>
                  <a:srgbClr val="000099"/>
                </a:solidFill>
                <a:effectLst/>
                <a:latin typeface="Impact" pitchFamily="34" charset="0"/>
              </a:rPr>
              <a:t>ОЦІНКИ ДОКАЗІВ</a:t>
            </a:r>
            <a:endParaRPr lang="ru-RU" sz="4000" cap="none" dirty="0" smtClean="0">
              <a:solidFill>
                <a:srgbClr val="000099"/>
              </a:solidFill>
              <a:effectLst/>
              <a:latin typeface="Impact" pitchFamily="34" charset="0"/>
            </a:endParaRPr>
          </a:p>
        </p:txBody>
      </p:sp>
      <p:graphicFrame>
        <p:nvGraphicFramePr>
          <p:cNvPr id="5" name="Схема 4"/>
          <p:cNvGraphicFramePr/>
          <p:nvPr/>
        </p:nvGraphicFramePr>
        <p:xfrm>
          <a:off x="214282" y="1714488"/>
          <a:ext cx="8786874" cy="514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User\Desktop\Сегодня\гщпим.jpg"/>
          <p:cNvPicPr>
            <a:picLocks noChangeAspect="1" noChangeArrowheads="1"/>
          </p:cNvPicPr>
          <p:nvPr/>
        </p:nvPicPr>
        <p:blipFill>
          <a:blip r:embed="rId8" cstate="print"/>
          <a:srcRect/>
          <a:stretch>
            <a:fillRect/>
          </a:stretch>
        </p:blipFill>
        <p:spPr bwMode="auto">
          <a:xfrm>
            <a:off x="285720" y="142852"/>
            <a:ext cx="2928958" cy="1857388"/>
          </a:xfrm>
          <a:prstGeom prst="rect">
            <a:avLst/>
          </a:prstGeom>
          <a:noFill/>
        </p:spPr>
      </p:pic>
      <p:sp>
        <p:nvSpPr>
          <p:cNvPr id="7" name="Стрелка вниз 6"/>
          <p:cNvSpPr/>
          <p:nvPr/>
        </p:nvSpPr>
        <p:spPr>
          <a:xfrm>
            <a:off x="5715008" y="1142984"/>
            <a:ext cx="500066" cy="64294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normAutofit fontScale="90000"/>
          </a:bodyPr>
          <a:lstStyle/>
          <a:p>
            <a:pPr algn="ctr"/>
            <a:r>
              <a:rPr lang="uk-UA" dirty="0" smtClean="0">
                <a:solidFill>
                  <a:schemeClr val="accent2">
                    <a:lumMod val="75000"/>
                  </a:schemeClr>
                </a:solidFill>
                <a:latin typeface="Impact" pitchFamily="34" charset="0"/>
              </a:rPr>
              <a:t>ПРЕДМЕТ ДОКАЗУВАННЯ ЗЛОЧИНІВ НЕПОВНОЛІТНІХ</a:t>
            </a:r>
            <a:endParaRPr lang="ru-RU" dirty="0">
              <a:solidFill>
                <a:schemeClr val="accent2">
                  <a:lumMod val="75000"/>
                </a:schemeClr>
              </a:solidFill>
              <a:latin typeface="Impact" pitchFamily="34" charset="0"/>
            </a:endParaRPr>
          </a:p>
        </p:txBody>
      </p:sp>
      <p:pic>
        <p:nvPicPr>
          <p:cNvPr id="53250" name="Picture 2" descr="C:\Users\User\Desktop\Сегодня\9н735п.jpg"/>
          <p:cNvPicPr>
            <a:picLocks noChangeAspect="1" noChangeArrowheads="1"/>
          </p:cNvPicPr>
          <p:nvPr/>
        </p:nvPicPr>
        <p:blipFill>
          <a:blip r:embed="rId3" cstate="print"/>
          <a:srcRect/>
          <a:stretch>
            <a:fillRect/>
          </a:stretch>
        </p:blipFill>
        <p:spPr bwMode="auto">
          <a:xfrm>
            <a:off x="2285984" y="1071546"/>
            <a:ext cx="4572032" cy="2724163"/>
          </a:xfrm>
          <a:prstGeom prst="rect">
            <a:avLst/>
          </a:prstGeom>
          <a:noFill/>
        </p:spPr>
      </p:pic>
      <p:sp>
        <p:nvSpPr>
          <p:cNvPr id="4" name="Прямоугольник 3"/>
          <p:cNvSpPr/>
          <p:nvPr/>
        </p:nvSpPr>
        <p:spPr>
          <a:xfrm>
            <a:off x="285688" y="3857628"/>
            <a:ext cx="8644030" cy="2862322"/>
          </a:xfrm>
          <a:prstGeom prst="rect">
            <a:avLst/>
          </a:prstGeom>
          <a:solidFill>
            <a:schemeClr val="accent2">
              <a:lumMod val="50000"/>
            </a:schemeClr>
          </a:solidFill>
        </p:spPr>
        <p:txBody>
          <a:bodyPr wrap="square">
            <a:spAutoFit/>
          </a:bodyPr>
          <a:lstStyle/>
          <a:p>
            <a:pPr algn="ctr"/>
            <a:r>
              <a:rPr lang="uk-UA" sz="2000" b="1" dirty="0" smtClean="0">
                <a:solidFill>
                  <a:srgbClr val="FF0000"/>
                </a:solidFill>
                <a:latin typeface="Georgia" pitchFamily="18" charset="0"/>
              </a:rPr>
              <a:t>повні і всебічні відомості про особу неповнолітнього</a:t>
            </a:r>
            <a:r>
              <a:rPr lang="uk-UA" sz="2000" b="1" dirty="0" smtClean="0">
                <a:solidFill>
                  <a:schemeClr val="bg1"/>
                </a:solidFill>
                <a:latin typeface="Georgia" pitchFamily="18" charset="0"/>
              </a:rPr>
              <a:t>: його вік (число, місяць, рік народження), стан здоров’я та рівень розвитку, інші соціально-психологічні риси особи, які необхідно враховувати при індивідуалізації відповідальності чи обранні заходу виховного характеру. </a:t>
            </a:r>
            <a:r>
              <a:rPr lang="uk-UA" sz="2000" b="1" dirty="0" smtClean="0">
                <a:solidFill>
                  <a:srgbClr val="FF0000"/>
                </a:solidFill>
                <a:latin typeface="Georgia" pitchFamily="18" charset="0"/>
              </a:rPr>
              <a:t>За наявності даних про розумову відсталість неповнолітнього</a:t>
            </a:r>
            <a:r>
              <a:rPr lang="uk-UA" sz="2000" b="1" dirty="0" smtClean="0">
                <a:solidFill>
                  <a:schemeClr val="bg1"/>
                </a:solidFill>
                <a:latin typeface="Georgia" pitchFamily="18" charset="0"/>
              </a:rPr>
              <a:t>, не пов’язану з психічною хворобою, повинно бути також з’ясовано, чи міг він повністю усвідомлювати значення своїх дій і в якій мірі міг керувати ними</a:t>
            </a:r>
            <a:endParaRPr lang="uk-UA" sz="20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accent2">
                    <a:lumMod val="75000"/>
                  </a:schemeClr>
                </a:solidFill>
                <a:latin typeface="Impact" pitchFamily="34" charset="0"/>
              </a:rPr>
              <a:t>ПРЕДМЕТ ДОКАЗУВАННЯ ЗЛОЧИНІВ НЕПОВНОЛІТНІХ</a:t>
            </a:r>
            <a:endParaRPr lang="ru-RU" dirty="0"/>
          </a:p>
        </p:txBody>
      </p:sp>
      <p:pic>
        <p:nvPicPr>
          <p:cNvPr id="54274" name="Picture 2"/>
          <p:cNvPicPr>
            <a:picLocks noChangeAspect="1" noChangeArrowheads="1"/>
          </p:cNvPicPr>
          <p:nvPr/>
        </p:nvPicPr>
        <p:blipFill>
          <a:blip r:embed="rId2" cstate="print"/>
          <a:srcRect/>
          <a:stretch>
            <a:fillRect/>
          </a:stretch>
        </p:blipFill>
        <p:spPr bwMode="auto">
          <a:xfrm>
            <a:off x="214282" y="1571612"/>
            <a:ext cx="2928958" cy="2500330"/>
          </a:xfrm>
          <a:prstGeom prst="rect">
            <a:avLst/>
          </a:prstGeom>
          <a:noFill/>
          <a:ln w="9525">
            <a:noFill/>
            <a:miter lim="800000"/>
            <a:headEnd/>
            <a:tailEnd/>
          </a:ln>
          <a:effectLst/>
        </p:spPr>
      </p:pic>
      <p:sp>
        <p:nvSpPr>
          <p:cNvPr id="54275" name="Rectangle 3"/>
          <p:cNvSpPr>
            <a:spLocks noChangeArrowheads="1"/>
          </p:cNvSpPr>
          <p:nvPr/>
        </p:nvSpPr>
        <p:spPr bwMode="auto">
          <a:xfrm>
            <a:off x="4357686" y="1309578"/>
            <a:ext cx="4572032" cy="5262979"/>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ctr" defTabSz="914400" rtl="0" eaLnBrk="1" fontAlgn="base" latinLnBrk="0" hangingPunct="1">
              <a:lnSpc>
                <a:spcPct val="100000"/>
              </a:lnSpc>
              <a:spcBef>
                <a:spcPct val="0"/>
              </a:spcBef>
              <a:spcAft>
                <a:spcPct val="0"/>
              </a:spcAft>
              <a:buClrTx/>
              <a:buSzTx/>
              <a:buFont typeface="Wingdings" pitchFamily="2" charset="2"/>
              <a:buChar char="Ø"/>
              <a:tabLst/>
            </a:pPr>
            <a:r>
              <a:rPr kumimoji="0" lang="uk-UA" sz="28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ставлення неповнолітнього до вчиненого ним діяння;</a:t>
            </a:r>
            <a:endParaRPr kumimoji="0" lang="uk-UA"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28575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28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умови життя та виховання неповнолітнього;</a:t>
            </a:r>
            <a:endParaRPr kumimoji="0" lang="uk-UA"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285750" algn="ctr" defTabSz="914400" rtl="0" eaLnBrk="0" fontAlgn="base" latinLnBrk="0" hangingPunct="0">
              <a:lnSpc>
                <a:spcPct val="100000"/>
              </a:lnSpc>
              <a:spcBef>
                <a:spcPct val="0"/>
              </a:spcBef>
              <a:spcAft>
                <a:spcPct val="0"/>
              </a:spcAft>
              <a:buClrTx/>
              <a:buSzTx/>
              <a:buFont typeface="Wingdings" pitchFamily="2" charset="2"/>
              <a:buChar char="Ø"/>
              <a:tabLst/>
            </a:pPr>
            <a:r>
              <a:rPr kumimoji="0" lang="uk-UA" sz="28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наявність дорослих підбурювачів та інших співучасників кримінального правопорушення</a:t>
            </a:r>
            <a:endParaRPr kumimoji="0" lang="uk-UA" sz="4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5" name="Двойная стрелка влево/вправо 4"/>
          <p:cNvSpPr/>
          <p:nvPr/>
        </p:nvSpPr>
        <p:spPr>
          <a:xfrm>
            <a:off x="3143240" y="2214554"/>
            <a:ext cx="1214446" cy="5000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2357454"/>
          </a:xfrm>
        </p:spPr>
        <p:txBody>
          <a:bodyPr>
            <a:noAutofit/>
          </a:bodyPr>
          <a:lstStyle/>
          <a:p>
            <a:pPr algn="r"/>
            <a:r>
              <a:rPr lang="uk-UA" sz="2400" b="1" dirty="0" smtClean="0">
                <a:latin typeface="Georgia" pitchFamily="18" charset="0"/>
              </a:rPr>
              <a:t>Обставини, що підлягають встановленню у кримінальному провадженні щодо застосування примусових заходів медичного характеру</a:t>
            </a:r>
            <a:endParaRPr lang="uk-UA" sz="2400" b="1" dirty="0">
              <a:latin typeface="Georgia" pitchFamily="18" charset="0"/>
            </a:endParaRPr>
          </a:p>
        </p:txBody>
      </p:sp>
      <p:pic>
        <p:nvPicPr>
          <p:cNvPr id="56322" name="Picture 2"/>
          <p:cNvPicPr>
            <a:picLocks noChangeAspect="1" noChangeArrowheads="1"/>
          </p:cNvPicPr>
          <p:nvPr/>
        </p:nvPicPr>
        <p:blipFill>
          <a:blip r:embed="rId2" cstate="print"/>
          <a:srcRect/>
          <a:stretch>
            <a:fillRect/>
          </a:stretch>
        </p:blipFill>
        <p:spPr bwMode="auto">
          <a:xfrm>
            <a:off x="142844" y="1928802"/>
            <a:ext cx="3071834" cy="2643206"/>
          </a:xfrm>
          <a:prstGeom prst="rect">
            <a:avLst/>
          </a:prstGeom>
          <a:noFill/>
          <a:ln w="9525">
            <a:noFill/>
            <a:miter lim="800000"/>
            <a:headEnd/>
            <a:tailEnd/>
          </a:ln>
          <a:effectLst/>
        </p:spPr>
      </p:pic>
      <p:sp>
        <p:nvSpPr>
          <p:cNvPr id="56323" name="Rectangle 3"/>
          <p:cNvSpPr>
            <a:spLocks noChangeArrowheads="1"/>
          </p:cNvSpPr>
          <p:nvPr/>
        </p:nvSpPr>
        <p:spPr bwMode="auto">
          <a:xfrm>
            <a:off x="3357554" y="2547149"/>
            <a:ext cx="5572164" cy="3847207"/>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1) час, місце, спосіб та інші обставини вчинення суспільно небезпечного діяння або кримінального правопорушення;</a:t>
            </a:r>
            <a:endParaRPr kumimoji="0" lang="uk-UA" sz="1050" b="1" i="0" u="none" strike="noStrike" cap="none" normalizeH="0" baseline="0" dirty="0" smtClean="0">
              <a:ln>
                <a:noFill/>
              </a:ln>
              <a:solidFill>
                <a:srgbClr val="660033"/>
              </a:solidFill>
              <a:effectLst/>
              <a:latin typeface="Georgia" pitchFamily="18" charset="0"/>
              <a:cs typeface="Arial" pitchFamily="34" charset="0"/>
            </a:endParaRPr>
          </a:p>
          <a:p>
            <a:pPr marL="0" marR="0" lvl="0" indent="28575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2) вчинення цього суспільно небезпечного діяння або кримінального правопорушення цією особою;</a:t>
            </a:r>
            <a:endParaRPr kumimoji="0" lang="uk-UA" sz="1050" b="1" i="0" u="none" strike="noStrike" cap="none" normalizeH="0" baseline="0" dirty="0" smtClean="0">
              <a:ln>
                <a:noFill/>
              </a:ln>
              <a:solidFill>
                <a:srgbClr val="660033"/>
              </a:solidFill>
              <a:effectLst/>
              <a:latin typeface="Georgia" pitchFamily="18" charset="0"/>
              <a:cs typeface="Arial" pitchFamily="34" charset="0"/>
            </a:endParaRPr>
          </a:p>
          <a:p>
            <a:pPr marL="0" marR="0" lvl="0" indent="285750" algn="ctr"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3) наявність у цієї особи розладу психічної діяльності в минулому, ступінь і характер розладу психічної діяльності чи психічної хвороби на час вчинення суспільно небезпечного діяння або кримінального правопорушення чи на час досудового розслідування;</a:t>
            </a:r>
            <a:endParaRPr kumimoji="0" lang="uk-UA" sz="2800" b="1" i="0" u="none" strike="noStrike" cap="none" normalizeH="0" baseline="0" dirty="0" smtClean="0">
              <a:ln>
                <a:noFill/>
              </a:ln>
              <a:solidFill>
                <a:srgbClr val="660033"/>
              </a:solidFill>
              <a:effectLst/>
              <a:latin typeface="Georgia" pitchFamily="18" charset="0"/>
              <a:cs typeface="Arial" pitchFamily="34" charset="0"/>
            </a:endParaRPr>
          </a:p>
        </p:txBody>
      </p:sp>
      <p:sp>
        <p:nvSpPr>
          <p:cNvPr id="5" name="Двойная стрелка влево/вверх 4"/>
          <p:cNvSpPr/>
          <p:nvPr/>
        </p:nvSpPr>
        <p:spPr>
          <a:xfrm rot="5400000">
            <a:off x="928662" y="3714752"/>
            <a:ext cx="1428760" cy="300039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42852"/>
            <a:ext cx="8686800" cy="1857388"/>
          </a:xfrm>
        </p:spPr>
        <p:txBody>
          <a:bodyPr>
            <a:normAutofit/>
          </a:bodyPr>
          <a:lstStyle/>
          <a:p>
            <a:r>
              <a:rPr lang="uk-UA" sz="2700" b="1" dirty="0" smtClean="0">
                <a:latin typeface="Georgia" pitchFamily="18" charset="0"/>
              </a:rPr>
              <a:t>Обставини, що підлягають встановленню у кримінальному провадженні щодо застосування примусових заходів медичного характеру</a:t>
            </a:r>
            <a:endParaRPr lang="ru-RU" dirty="0"/>
          </a:p>
        </p:txBody>
      </p:sp>
      <p:pic>
        <p:nvPicPr>
          <p:cNvPr id="57346" name="Picture 2"/>
          <p:cNvPicPr>
            <a:picLocks noChangeAspect="1" noChangeArrowheads="1"/>
          </p:cNvPicPr>
          <p:nvPr/>
        </p:nvPicPr>
        <p:blipFill>
          <a:blip r:embed="rId2" cstate="print"/>
          <a:srcRect/>
          <a:stretch>
            <a:fillRect/>
          </a:stretch>
        </p:blipFill>
        <p:spPr bwMode="auto">
          <a:xfrm>
            <a:off x="5643570" y="1714488"/>
            <a:ext cx="3214710" cy="2214578"/>
          </a:xfrm>
          <a:prstGeom prst="rect">
            <a:avLst/>
          </a:prstGeom>
          <a:noFill/>
          <a:ln w="9525">
            <a:noFill/>
            <a:miter lim="800000"/>
            <a:headEnd/>
            <a:tailEnd/>
          </a:ln>
          <a:effectLst/>
        </p:spPr>
      </p:pic>
      <p:sp>
        <p:nvSpPr>
          <p:cNvPr id="57347" name="Rectangle 3"/>
          <p:cNvSpPr>
            <a:spLocks noChangeArrowheads="1"/>
          </p:cNvSpPr>
          <p:nvPr/>
        </p:nvSpPr>
        <p:spPr bwMode="auto">
          <a:xfrm>
            <a:off x="285720" y="2392693"/>
            <a:ext cx="5143536" cy="4093428"/>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4) поведінка особи до вчинення суспільно небезпечного діяння або кримінального правопорушення і після нього;</a:t>
            </a:r>
            <a:endParaRPr kumimoji="0" lang="uk-UA" sz="1100" b="1" i="0" u="none" strike="noStrike" cap="none" normalizeH="0" baseline="0" dirty="0" smtClean="0">
              <a:ln>
                <a:noFill/>
              </a:ln>
              <a:solidFill>
                <a:srgbClr val="660033"/>
              </a:solidFill>
              <a:effectLst/>
              <a:latin typeface="Georgia" pitchFamily="18" charset="0"/>
              <a:cs typeface="Arial" pitchFamily="34"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5) небезпечність особи внаслідок її психічного стану для самої себе та інших осіб, а також можливість спричинення іншої істотної шкоди такою особою;</a:t>
            </a:r>
            <a:endParaRPr kumimoji="0" lang="uk-UA" sz="1100" b="1" i="0" u="none" strike="noStrike" cap="none" normalizeH="0" baseline="0" dirty="0" smtClean="0">
              <a:ln>
                <a:noFill/>
              </a:ln>
              <a:solidFill>
                <a:srgbClr val="660033"/>
              </a:solidFill>
              <a:effectLst/>
              <a:latin typeface="Georgia" pitchFamily="18" charset="0"/>
              <a:cs typeface="Arial" pitchFamily="34"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660033"/>
                </a:solidFill>
                <a:effectLst/>
                <a:latin typeface="Georgia" pitchFamily="18" charset="0"/>
                <a:ea typeface="Times New Roman" pitchFamily="18" charset="0"/>
                <a:cs typeface="Arial" pitchFamily="34" charset="0"/>
              </a:rPr>
              <a:t>6) характер і розмір шкоди, завданої суспільно небезпечним діянням або кримінальним правопорушенням.</a:t>
            </a:r>
            <a:endParaRPr kumimoji="0" lang="uk-UA" sz="3200" b="1" i="0" u="none" strike="noStrike" cap="none" normalizeH="0" baseline="0" dirty="0" smtClean="0">
              <a:ln>
                <a:noFill/>
              </a:ln>
              <a:solidFill>
                <a:srgbClr val="660033"/>
              </a:solidFill>
              <a:effectLst/>
              <a:latin typeface="Georgia" pitchFamily="18" charset="0"/>
              <a:cs typeface="Arial" pitchFamily="34" charset="0"/>
            </a:endParaRPr>
          </a:p>
        </p:txBody>
      </p:sp>
      <p:sp>
        <p:nvSpPr>
          <p:cNvPr id="5" name="Двойная стрелка влево/вверх 4"/>
          <p:cNvSpPr/>
          <p:nvPr/>
        </p:nvSpPr>
        <p:spPr>
          <a:xfrm>
            <a:off x="5500694" y="3929066"/>
            <a:ext cx="3143272" cy="50006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User\Desktop\Сегодня\шгевк.jpg"/>
          <p:cNvPicPr>
            <a:picLocks noChangeAspect="1" noChangeArrowheads="1"/>
          </p:cNvPicPr>
          <p:nvPr/>
        </p:nvPicPr>
        <p:blipFill>
          <a:blip r:embed="rId4" cstate="print"/>
          <a:srcRect/>
          <a:stretch>
            <a:fillRect/>
          </a:stretch>
        </p:blipFill>
        <p:spPr bwMode="auto">
          <a:xfrm>
            <a:off x="5786446" y="4572008"/>
            <a:ext cx="3071834" cy="20717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14290"/>
            <a:ext cx="8686800" cy="1084158"/>
          </a:xfrm>
          <a:solidFill>
            <a:schemeClr val="accent6">
              <a:lumMod val="60000"/>
              <a:lumOff val="40000"/>
            </a:schemeClr>
          </a:solidFill>
          <a:ln>
            <a:solidFill>
              <a:schemeClr val="tx1"/>
            </a:solidFill>
            <a:prstDash val="dash"/>
          </a:ln>
        </p:spPr>
        <p:txBody>
          <a:bodyPr/>
          <a:lstStyle/>
          <a:p>
            <a:pPr algn="ctr" eaLnBrk="1" fontAlgn="auto" hangingPunct="1">
              <a:spcAft>
                <a:spcPts val="0"/>
              </a:spcAft>
              <a:defRPr/>
            </a:pPr>
            <a:r>
              <a:rPr lang="uk-UA" b="1" dirty="0" smtClean="0">
                <a:solidFill>
                  <a:srgbClr val="000099"/>
                </a:solidFill>
                <a:latin typeface="Georgia" pitchFamily="18" charset="0"/>
              </a:rPr>
              <a:t>Значення доказування</a:t>
            </a:r>
            <a:endParaRPr lang="ru-RU" b="1" dirty="0">
              <a:solidFill>
                <a:srgbClr val="000099"/>
              </a:solidFill>
              <a:latin typeface="Georgia" pitchFamily="18" charset="0"/>
            </a:endParaRPr>
          </a:p>
        </p:txBody>
      </p:sp>
      <p:graphicFrame>
        <p:nvGraphicFramePr>
          <p:cNvPr id="3" name="Схема 2"/>
          <p:cNvGraphicFramePr/>
          <p:nvPr/>
        </p:nvGraphicFramePr>
        <p:xfrm>
          <a:off x="357158" y="1397000"/>
          <a:ext cx="857256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uk-UA" sz="4000" b="1" dirty="0" smtClean="0">
                <a:solidFill>
                  <a:srgbClr val="000099"/>
                </a:solidFill>
                <a:latin typeface="Georgia" pitchFamily="18" charset="0"/>
              </a:rPr>
              <a:t>Предмет доказування</a:t>
            </a:r>
            <a:endParaRPr lang="uk-UA" sz="4000" b="1" dirty="0">
              <a:solidFill>
                <a:srgbClr val="000099"/>
              </a:solidFill>
              <a:latin typeface="Georgia" pitchFamily="18" charset="0"/>
            </a:endParaRPr>
          </a:p>
        </p:txBody>
      </p:sp>
      <p:sp>
        <p:nvSpPr>
          <p:cNvPr id="20482" name="Прямоугольник 2"/>
          <p:cNvSpPr>
            <a:spLocks noChangeArrowheads="1"/>
          </p:cNvSpPr>
          <p:nvPr/>
        </p:nvSpPr>
        <p:spPr bwMode="auto">
          <a:xfrm>
            <a:off x="357188" y="1428750"/>
            <a:ext cx="5072062" cy="19383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r>
              <a:rPr lang="ru-RU" sz="2000" dirty="0">
                <a:solidFill>
                  <a:srgbClr val="66FF33"/>
                </a:solidFill>
                <a:latin typeface="Franklin Gothic Book" pitchFamily="34" charset="0"/>
              </a:rPr>
              <a:t> </a:t>
            </a:r>
            <a:r>
              <a:rPr lang="uk-UA" sz="2400" b="1" dirty="0">
                <a:solidFill>
                  <a:srgbClr val="000099"/>
                </a:solidFill>
                <a:latin typeface="Constantia" pitchFamily="18" charset="0"/>
              </a:rPr>
              <a:t>це коло закріплених у законі обставин, які повинні бути встановлені чи спростовані під час доказування у кожному кримінальному провадженні</a:t>
            </a:r>
          </a:p>
        </p:txBody>
      </p:sp>
      <p:pic>
        <p:nvPicPr>
          <p:cNvPr id="20483" name="Picture 2"/>
          <p:cNvPicPr>
            <a:picLocks noChangeAspect="1" noChangeArrowheads="1"/>
          </p:cNvPicPr>
          <p:nvPr/>
        </p:nvPicPr>
        <p:blipFill>
          <a:blip r:embed="rId2" cstate="print"/>
          <a:srcRect/>
          <a:stretch>
            <a:fillRect/>
          </a:stretch>
        </p:blipFill>
        <p:spPr bwMode="auto">
          <a:xfrm>
            <a:off x="6929454" y="1357298"/>
            <a:ext cx="2000250" cy="2000250"/>
          </a:xfrm>
          <a:prstGeom prst="rect">
            <a:avLst/>
          </a:prstGeom>
          <a:noFill/>
          <a:ln w="9525">
            <a:noFill/>
            <a:miter lim="800000"/>
            <a:headEnd/>
            <a:tailEnd/>
          </a:ln>
        </p:spPr>
      </p:pic>
      <p:sp>
        <p:nvSpPr>
          <p:cNvPr id="5" name="Двойная стрелка влево/вправо 4"/>
          <p:cNvSpPr/>
          <p:nvPr/>
        </p:nvSpPr>
        <p:spPr>
          <a:xfrm>
            <a:off x="5429250" y="2143125"/>
            <a:ext cx="1500188" cy="500063"/>
          </a:xfrm>
          <a:prstGeom prst="leftRightArrow">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ru-RU"/>
          </a:p>
        </p:txBody>
      </p:sp>
      <p:graphicFrame>
        <p:nvGraphicFramePr>
          <p:cNvPr id="7" name="Схема 6"/>
          <p:cNvGraphicFramePr/>
          <p:nvPr/>
        </p:nvGraphicFramePr>
        <p:xfrm>
          <a:off x="3143240" y="3571876"/>
          <a:ext cx="5810248" cy="3071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Выноска со стрелкой вправо 7"/>
          <p:cNvSpPr/>
          <p:nvPr/>
        </p:nvSpPr>
        <p:spPr>
          <a:xfrm>
            <a:off x="214282" y="4071942"/>
            <a:ext cx="2786082" cy="1785950"/>
          </a:xfrm>
          <a:prstGeom prst="rightArrowCallout">
            <a:avLst>
              <a:gd name="adj1" fmla="val 9485"/>
              <a:gd name="adj2" fmla="val 24224"/>
              <a:gd name="adj3" fmla="val 25000"/>
              <a:gd name="adj4" fmla="val 76663"/>
            </a:avLst>
          </a:prstGeom>
          <a:ln>
            <a:solidFill>
              <a:srgbClr val="660033"/>
            </a:solidFill>
          </a:ln>
        </p:spPr>
        <p:style>
          <a:lnRef idx="1">
            <a:schemeClr val="accent3"/>
          </a:lnRef>
          <a:fillRef idx="2">
            <a:schemeClr val="accent3"/>
          </a:fillRef>
          <a:effectRef idx="1">
            <a:schemeClr val="accent3"/>
          </a:effectRef>
          <a:fontRef idx="minor">
            <a:schemeClr val="dk1"/>
          </a:fontRef>
        </p:style>
        <p:txBody>
          <a:bodyPr anchor="ctr"/>
          <a:lstStyle/>
          <a:p>
            <a:pPr lvl="0" algn="ctr" fontAlgn="auto">
              <a:spcBef>
                <a:spcPts val="0"/>
              </a:spcBef>
              <a:spcAft>
                <a:spcPts val="0"/>
              </a:spcAft>
              <a:defRPr/>
            </a:pPr>
            <a:r>
              <a:rPr lang="uk-UA" sz="2400" b="1" dirty="0" smtClean="0">
                <a:solidFill>
                  <a:srgbClr val="660066"/>
                </a:solidFill>
                <a:latin typeface="Constantia" pitchFamily="18" charset="0"/>
              </a:rPr>
              <a:t>Предмет доказування становлять</a:t>
            </a:r>
          </a:p>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0"/>
            <a:ext cx="6858016" cy="1428736"/>
          </a:xfrm>
        </p:spPr>
        <p:style>
          <a:lnRef idx="1">
            <a:schemeClr val="accent6"/>
          </a:lnRef>
          <a:fillRef idx="2">
            <a:schemeClr val="accent6"/>
          </a:fillRef>
          <a:effectRef idx="1">
            <a:schemeClr val="accent6"/>
          </a:effectRef>
          <a:fontRef idx="minor">
            <a:schemeClr val="dk1"/>
          </a:fontRef>
        </p:style>
        <p:txBody>
          <a:bodyPr>
            <a:noAutofit/>
          </a:bodyPr>
          <a:lstStyle/>
          <a:p>
            <a:pPr algn="ctr" eaLnBrk="1" fontAlgn="auto" hangingPunct="1">
              <a:spcAft>
                <a:spcPts val="0"/>
              </a:spcAft>
              <a:defRPr/>
            </a:pPr>
            <a:r>
              <a:rPr lang="uk-UA" sz="2800" b="1" dirty="0" smtClean="0">
                <a:latin typeface="Georgia" pitchFamily="18" charset="0"/>
                <a:cs typeface="Times New Roman" pitchFamily="18" charset="0"/>
              </a:rPr>
              <a:t>у кримінальному проваджені підлягають доказуванню:</a:t>
            </a:r>
            <a:endParaRPr lang="uk-UA" sz="2800" b="1" dirty="0">
              <a:latin typeface="Georgia" pitchFamily="18" charset="0"/>
              <a:cs typeface="Times New Roman" pitchFamily="18" charset="0"/>
            </a:endParaRPr>
          </a:p>
        </p:txBody>
      </p:sp>
      <p:sp>
        <p:nvSpPr>
          <p:cNvPr id="21506" name="Прямоугольник 2"/>
          <p:cNvSpPr>
            <a:spLocks noChangeArrowheads="1"/>
          </p:cNvSpPr>
          <p:nvPr/>
        </p:nvSpPr>
        <p:spPr bwMode="auto">
          <a:xfrm>
            <a:off x="1000125" y="1214438"/>
            <a:ext cx="6715125" cy="369887"/>
          </a:xfrm>
          <a:prstGeom prst="rect">
            <a:avLst/>
          </a:prstGeom>
          <a:noFill/>
          <a:ln w="9525">
            <a:noFill/>
            <a:miter lim="800000"/>
            <a:headEnd/>
            <a:tailEnd/>
          </a:ln>
        </p:spPr>
        <p:txBody>
          <a:bodyPr>
            <a:spAutoFit/>
          </a:bodyPr>
          <a:lstStyle/>
          <a:p>
            <a:r>
              <a:rPr lang="ru-RU">
                <a:latin typeface="Franklin Gothic Book" pitchFamily="34" charset="0"/>
              </a:rPr>
              <a:t> </a:t>
            </a:r>
          </a:p>
        </p:txBody>
      </p:sp>
      <p:pic>
        <p:nvPicPr>
          <p:cNvPr id="21507" name="Picture 2"/>
          <p:cNvPicPr>
            <a:picLocks noChangeAspect="1" noChangeArrowheads="1"/>
          </p:cNvPicPr>
          <p:nvPr/>
        </p:nvPicPr>
        <p:blipFill>
          <a:blip r:embed="rId2" cstate="print"/>
          <a:srcRect/>
          <a:stretch>
            <a:fillRect/>
          </a:stretch>
        </p:blipFill>
        <p:spPr bwMode="auto">
          <a:xfrm>
            <a:off x="0" y="0"/>
            <a:ext cx="2619375" cy="1743075"/>
          </a:xfrm>
          <a:prstGeom prst="rect">
            <a:avLst/>
          </a:prstGeom>
          <a:noFill/>
          <a:ln w="9525">
            <a:noFill/>
            <a:miter lim="800000"/>
            <a:headEnd/>
            <a:tailEnd/>
          </a:ln>
        </p:spPr>
      </p:pic>
      <p:sp>
        <p:nvSpPr>
          <p:cNvPr id="16" name="Блок-схема: альтернативный процесс 15"/>
          <p:cNvSpPr/>
          <p:nvPr/>
        </p:nvSpPr>
        <p:spPr>
          <a:xfrm>
            <a:off x="214282" y="1785926"/>
            <a:ext cx="4143404" cy="785818"/>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подія кримінального правопорушення</a:t>
            </a:r>
            <a:r>
              <a:rPr lang="uk-UA" sz="2000" dirty="0" smtClean="0">
                <a:solidFill>
                  <a:srgbClr val="000099"/>
                </a:solidFill>
                <a:latin typeface="Constantia" pitchFamily="18" charset="0"/>
              </a:rPr>
              <a:t> </a:t>
            </a:r>
            <a:endParaRPr lang="uk-UA" sz="2000" dirty="0">
              <a:solidFill>
                <a:srgbClr val="000099"/>
              </a:solidFill>
              <a:latin typeface="Constantia" pitchFamily="18" charset="0"/>
            </a:endParaRPr>
          </a:p>
        </p:txBody>
      </p:sp>
      <p:sp>
        <p:nvSpPr>
          <p:cNvPr id="18" name="Блок-схема: альтернативный процесс 17"/>
          <p:cNvSpPr/>
          <p:nvPr/>
        </p:nvSpPr>
        <p:spPr>
          <a:xfrm>
            <a:off x="214282" y="2714620"/>
            <a:ext cx="4143404" cy="121444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винуватість обвинуваченого у вчиненні кримінального правопорушення</a:t>
            </a:r>
          </a:p>
        </p:txBody>
      </p:sp>
      <p:sp>
        <p:nvSpPr>
          <p:cNvPr id="19" name="Блок-схема: альтернативный процесс 18"/>
          <p:cNvSpPr/>
          <p:nvPr/>
        </p:nvSpPr>
        <p:spPr>
          <a:xfrm>
            <a:off x="4500562" y="1571612"/>
            <a:ext cx="4500594" cy="135732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обставини, які впливають на ступінь тяжкості вчиненого кримінального правопорушення</a:t>
            </a:r>
            <a:r>
              <a:rPr lang="ru-RU" sz="2000" dirty="0" smtClean="0">
                <a:solidFill>
                  <a:schemeClr val="tx1"/>
                </a:solidFill>
                <a:latin typeface="Constantia" pitchFamily="18" charset="0"/>
              </a:rPr>
              <a:t>,</a:t>
            </a:r>
          </a:p>
        </p:txBody>
      </p:sp>
      <p:sp>
        <p:nvSpPr>
          <p:cNvPr id="20" name="Блок-схема: альтернативный процесс 19"/>
          <p:cNvSpPr/>
          <p:nvPr/>
        </p:nvSpPr>
        <p:spPr>
          <a:xfrm>
            <a:off x="214282" y="4071942"/>
            <a:ext cx="4143404" cy="128588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вид і розмір шкоди, завданої кримінальним правопорушенням, а також розмір процесуальних витрат</a:t>
            </a:r>
          </a:p>
        </p:txBody>
      </p:sp>
      <p:sp>
        <p:nvSpPr>
          <p:cNvPr id="21" name="Блок-схема: альтернативный процесс 20"/>
          <p:cNvSpPr/>
          <p:nvPr/>
        </p:nvSpPr>
        <p:spPr>
          <a:xfrm>
            <a:off x="285720" y="5500702"/>
            <a:ext cx="4143404" cy="107157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обставини, що є підставою для звільнення від кримінальної відповідальності </a:t>
            </a:r>
          </a:p>
        </p:txBody>
      </p:sp>
      <p:sp>
        <p:nvSpPr>
          <p:cNvPr id="24" name="Блок-схема: альтернативный процесс 23"/>
          <p:cNvSpPr/>
          <p:nvPr/>
        </p:nvSpPr>
        <p:spPr>
          <a:xfrm>
            <a:off x="4572000" y="3000372"/>
            <a:ext cx="4357718" cy="128588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обставини, що є підставою для застосування до юридичних осіб заходів кримінально-правового характеру</a:t>
            </a:r>
          </a:p>
        </p:txBody>
      </p:sp>
      <p:sp>
        <p:nvSpPr>
          <p:cNvPr id="25" name="Блок-схема: альтернативный процесс 24"/>
          <p:cNvSpPr/>
          <p:nvPr/>
        </p:nvSpPr>
        <p:spPr>
          <a:xfrm>
            <a:off x="4643438" y="4500570"/>
            <a:ext cx="4286280" cy="20717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solidFill>
                  <a:schemeClr val="tx1"/>
                </a:solidFill>
                <a:latin typeface="Constantia" pitchFamily="18" charset="0"/>
              </a:rPr>
              <a:t>обставини, які підтверджують, що гроші, цінності та інше майно, які підлягають спеціальній конфіскації, одержані внаслідок вчинення кримінального правопорушення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01082" cy="1142984"/>
          </a:xfrm>
        </p:spPr>
        <p:style>
          <a:lnRef idx="1">
            <a:schemeClr val="accent5"/>
          </a:lnRef>
          <a:fillRef idx="2">
            <a:schemeClr val="accent5"/>
          </a:fillRef>
          <a:effectRef idx="1">
            <a:schemeClr val="accent5"/>
          </a:effectRef>
          <a:fontRef idx="minor">
            <a:schemeClr val="dk1"/>
          </a:fontRef>
        </p:style>
        <p:txBody>
          <a:bodyPr/>
          <a:lstStyle/>
          <a:p>
            <a:pPr eaLnBrk="1" fontAlgn="auto" hangingPunct="1">
              <a:spcAft>
                <a:spcPts val="0"/>
              </a:spcAft>
              <a:defRPr/>
            </a:pPr>
            <a:r>
              <a:rPr lang="uk-UA" b="1" dirty="0" smtClean="0">
                <a:solidFill>
                  <a:schemeClr val="tx1"/>
                </a:solidFill>
                <a:latin typeface="Georgia" pitchFamily="18" charset="0"/>
              </a:rPr>
              <a:t>Межі доказування </a:t>
            </a:r>
            <a:endParaRPr lang="uk-UA" b="1" dirty="0">
              <a:solidFill>
                <a:schemeClr val="tx1"/>
              </a:solidFill>
              <a:latin typeface="Georgia" pitchFamily="18" charset="0"/>
            </a:endParaRPr>
          </a:p>
        </p:txBody>
      </p:sp>
      <p:sp>
        <p:nvSpPr>
          <p:cNvPr id="22530" name="Прямоугольник 2"/>
          <p:cNvSpPr>
            <a:spLocks noChangeArrowheads="1"/>
          </p:cNvSpPr>
          <p:nvPr/>
        </p:nvSpPr>
        <p:spPr bwMode="auto">
          <a:xfrm>
            <a:off x="0" y="2071679"/>
            <a:ext cx="9143999" cy="4728748"/>
          </a:xfrm>
          <a:prstGeom prst="rect">
            <a:avLst/>
          </a:prstGeom>
          <a:noFill/>
          <a:ln w="9525">
            <a:noFill/>
            <a:miter lim="800000"/>
            <a:headEnd/>
            <a:tailEnd/>
          </a:ln>
        </p:spPr>
        <p:txBody>
          <a:bodyPr wrap="square">
            <a:spAutoFit/>
          </a:bodyPr>
          <a:lstStyle/>
          <a:p>
            <a:pPr marL="514350" indent="-514350" algn="ctr">
              <a:buFont typeface="+mj-lt"/>
              <a:buAutoNum type="arabicPeriod"/>
            </a:pPr>
            <a:r>
              <a:rPr lang="uk-UA" sz="2800" b="1" dirty="0" smtClean="0">
                <a:latin typeface="Monotype Corsiva" pitchFamily="66" charset="0"/>
              </a:rPr>
              <a:t>повноту </a:t>
            </a:r>
            <a:r>
              <a:rPr lang="uk-UA" sz="2800" b="1" dirty="0">
                <a:latin typeface="Monotype Corsiva" pitchFamily="66" charset="0"/>
              </a:rPr>
              <a:t>версій, що перевіряються; </a:t>
            </a:r>
          </a:p>
          <a:p>
            <a:pPr marL="514350" indent="-514350" algn="ctr">
              <a:buFont typeface="+mj-lt"/>
              <a:buAutoNum type="arabicPeriod"/>
            </a:pPr>
            <a:r>
              <a:rPr lang="uk-UA" sz="2800" b="1" dirty="0" smtClean="0">
                <a:latin typeface="Monotype Corsiva" pitchFamily="66" charset="0"/>
              </a:rPr>
              <a:t>«</a:t>
            </a:r>
            <a:r>
              <a:rPr lang="uk-UA" sz="2800" b="1" dirty="0">
                <a:latin typeface="Monotype Corsiva" pitchFamily="66" charset="0"/>
              </a:rPr>
              <a:t>глибину» дослідження обставин, що підлягають встановленню; </a:t>
            </a:r>
          </a:p>
          <a:p>
            <a:pPr marL="514350" indent="-514350" algn="ctr">
              <a:buFont typeface="+mj-lt"/>
              <a:buAutoNum type="arabicPeriod"/>
            </a:pPr>
            <a:r>
              <a:rPr lang="uk-UA" sz="2800" b="1" dirty="0" smtClean="0">
                <a:latin typeface="Monotype Corsiva" pitchFamily="66" charset="0"/>
              </a:rPr>
              <a:t>обсяг </a:t>
            </a:r>
            <a:r>
              <a:rPr lang="uk-UA" sz="2800" b="1" dirty="0">
                <a:latin typeface="Monotype Corsiva" pitchFamily="66" charset="0"/>
              </a:rPr>
              <a:t>доказів і їхніх джерел, обов’язкових для визнання наявності або відсутності цих обставин; </a:t>
            </a:r>
          </a:p>
          <a:p>
            <a:pPr marL="514350" indent="-514350" algn="ctr">
              <a:buFont typeface="+mj-lt"/>
              <a:buAutoNum type="arabicPeriod"/>
            </a:pPr>
            <a:r>
              <a:rPr lang="uk-UA" sz="2800" b="1" dirty="0" smtClean="0">
                <a:latin typeface="Monotype Corsiva" pitchFamily="66" charset="0"/>
              </a:rPr>
              <a:t>достатність </a:t>
            </a:r>
            <a:r>
              <a:rPr lang="uk-UA" sz="2800" b="1" dirty="0">
                <a:latin typeface="Monotype Corsiva" pitchFamily="66" charset="0"/>
              </a:rPr>
              <a:t>обґрунтування висновків у кримінальному  провадженні, тощо. </a:t>
            </a:r>
          </a:p>
          <a:p>
            <a:pPr algn="ctr"/>
            <a:r>
              <a:rPr lang="uk-UA" sz="2400" b="1" dirty="0">
                <a:solidFill>
                  <a:srgbClr val="000099"/>
                </a:solidFill>
                <a:latin typeface="Constantia" pitchFamily="18" charset="0"/>
              </a:rPr>
              <a:t>Межі доказування є індивідуальними у кожній справі і для кожної зі сторін. </a:t>
            </a:r>
          </a:p>
          <a:p>
            <a:pPr algn="ctr"/>
            <a:r>
              <a:rPr lang="uk-UA" sz="2400" b="1" dirty="0">
                <a:solidFill>
                  <a:srgbClr val="FF0000"/>
                </a:solidFill>
                <a:latin typeface="Times New Roman" pitchFamily="18" charset="0"/>
                <a:cs typeface="Times New Roman" pitchFamily="18" charset="0"/>
              </a:rPr>
              <a:t>Неправильне визначення меж доказування може потягнути необґрунтоване звуження або розширення процесу доказування. </a:t>
            </a:r>
          </a:p>
        </p:txBody>
      </p:sp>
      <p:pic>
        <p:nvPicPr>
          <p:cNvPr id="22531" name="Picture 2"/>
          <p:cNvPicPr>
            <a:picLocks noChangeAspect="1" noChangeArrowheads="1"/>
          </p:cNvPicPr>
          <p:nvPr/>
        </p:nvPicPr>
        <p:blipFill>
          <a:blip r:embed="rId2" cstate="print"/>
          <a:srcRect/>
          <a:stretch>
            <a:fillRect/>
          </a:stretch>
        </p:blipFill>
        <p:spPr bwMode="auto">
          <a:xfrm>
            <a:off x="5786446" y="1"/>
            <a:ext cx="3357554" cy="1928802"/>
          </a:xfrm>
          <a:prstGeom prst="rect">
            <a:avLst/>
          </a:prstGeom>
          <a:noFill/>
          <a:ln w="9525">
            <a:noFill/>
            <a:miter lim="800000"/>
            <a:headEnd/>
            <a:tailEnd/>
          </a:ln>
        </p:spPr>
      </p:pic>
      <p:sp>
        <p:nvSpPr>
          <p:cNvPr id="5" name="Прямоугольник 4"/>
          <p:cNvSpPr/>
          <p:nvPr/>
        </p:nvSpPr>
        <p:spPr>
          <a:xfrm>
            <a:off x="142844" y="1285861"/>
            <a:ext cx="6072219" cy="830997"/>
          </a:xfrm>
          <a:prstGeom prst="rect">
            <a:avLst/>
          </a:prstGeom>
        </p:spPr>
        <p:txBody>
          <a:bodyPr wrap="square">
            <a:spAutoFit/>
          </a:bodyPr>
          <a:lstStyle/>
          <a:p>
            <a:pPr algn="ctr" fontAlgn="auto">
              <a:spcBef>
                <a:spcPts val="0"/>
              </a:spcBef>
              <a:spcAft>
                <a:spcPts val="0"/>
              </a:spcAft>
              <a:defRPr/>
            </a:pPr>
            <a:r>
              <a:rPr lang="uk-UA" sz="2400" b="1" dirty="0">
                <a:solidFill>
                  <a:srgbClr val="FF0000"/>
                </a:solidFill>
                <a:latin typeface="Times New Roman" pitchFamily="18" charset="0"/>
                <a:cs typeface="Times New Roman" pitchFamily="18" charset="0"/>
              </a:rPr>
              <a:t>це такі межі доказової процесуальної діяльності, які констатують: </a:t>
            </a:r>
          </a:p>
        </p:txBody>
      </p:sp>
      <p:sp>
        <p:nvSpPr>
          <p:cNvPr id="6" name="Стрелка вниз 5"/>
          <p:cNvSpPr/>
          <p:nvPr/>
        </p:nvSpPr>
        <p:spPr>
          <a:xfrm>
            <a:off x="2714612" y="857232"/>
            <a:ext cx="785818" cy="57150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00430" cy="1000108"/>
          </a:xfrm>
          <a:ln/>
        </p:spPr>
        <p:style>
          <a:lnRef idx="1">
            <a:schemeClr val="accent1"/>
          </a:lnRef>
          <a:fillRef idx="3">
            <a:schemeClr val="accent1"/>
          </a:fillRef>
          <a:effectRef idx="2">
            <a:schemeClr val="accent1"/>
          </a:effectRef>
          <a:fontRef idx="minor">
            <a:schemeClr val="lt1"/>
          </a:fontRef>
        </p:style>
        <p:txBody>
          <a:bodyPr>
            <a:normAutofit/>
          </a:bodyPr>
          <a:lstStyle/>
          <a:p>
            <a:pPr algn="ctr" eaLnBrk="1" fontAlgn="auto" hangingPunct="1">
              <a:spcAft>
                <a:spcPts val="0"/>
              </a:spcAft>
              <a:defRPr/>
            </a:pPr>
            <a:r>
              <a:rPr lang="uk-UA" sz="4800" b="1" dirty="0" smtClean="0">
                <a:solidFill>
                  <a:srgbClr val="000099"/>
                </a:solidFill>
                <a:latin typeface="Garamond" pitchFamily="18" charset="0"/>
                <a:cs typeface="Mongolian Baiti" pitchFamily="66" charset="0"/>
              </a:rPr>
              <a:t>Докази</a:t>
            </a:r>
            <a:endParaRPr lang="uk-UA" sz="4800" b="1" dirty="0">
              <a:solidFill>
                <a:srgbClr val="000099"/>
              </a:solidFill>
              <a:latin typeface="Garamond" pitchFamily="18" charset="0"/>
              <a:cs typeface="Mongolian Baiti" pitchFamily="66" charset="0"/>
            </a:endParaRPr>
          </a:p>
        </p:txBody>
      </p:sp>
      <p:pic>
        <p:nvPicPr>
          <p:cNvPr id="24578" name="Picture 2"/>
          <p:cNvPicPr>
            <a:picLocks noChangeAspect="1" noChangeArrowheads="1"/>
          </p:cNvPicPr>
          <p:nvPr/>
        </p:nvPicPr>
        <p:blipFill>
          <a:blip r:embed="rId2" cstate="print"/>
          <a:srcRect/>
          <a:stretch>
            <a:fillRect/>
          </a:stretch>
        </p:blipFill>
        <p:spPr bwMode="auto">
          <a:xfrm>
            <a:off x="428596" y="1285860"/>
            <a:ext cx="2643206" cy="1857388"/>
          </a:xfrm>
          <a:prstGeom prst="rect">
            <a:avLst/>
          </a:prstGeom>
          <a:noFill/>
          <a:ln w="9525">
            <a:noFill/>
            <a:miter lim="800000"/>
            <a:headEnd/>
            <a:tailEnd/>
          </a:ln>
        </p:spPr>
      </p:pic>
      <p:sp>
        <p:nvSpPr>
          <p:cNvPr id="7" name="Горизонтальный свиток 6"/>
          <p:cNvSpPr/>
          <p:nvPr/>
        </p:nvSpPr>
        <p:spPr>
          <a:xfrm>
            <a:off x="214282" y="3000372"/>
            <a:ext cx="4000529" cy="3857628"/>
          </a:xfrm>
          <a:prstGeom prst="horizontalScroll">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uk-UA" sz="2300" b="1" dirty="0" smtClean="0">
              <a:solidFill>
                <a:srgbClr val="000000"/>
              </a:solidFill>
              <a:latin typeface="Times New Roman" pitchFamily="18" charset="0"/>
              <a:ea typeface="Times New Roman" pitchFamily="18" charset="0"/>
              <a:cs typeface="Times New Roman" pitchFamily="18" charset="0"/>
            </a:endParaRPr>
          </a:p>
          <a:p>
            <a:pPr algn="ctr" fontAlgn="auto">
              <a:spcBef>
                <a:spcPts val="0"/>
              </a:spcBef>
              <a:spcAft>
                <a:spcPts val="0"/>
              </a:spcAft>
              <a:defRPr/>
            </a:pPr>
            <a:r>
              <a:rPr lang="uk-UA" sz="2300" b="1" dirty="0" smtClean="0">
                <a:solidFill>
                  <a:srgbClr val="000000"/>
                </a:solidFill>
                <a:latin typeface="Times New Roman" pitchFamily="18" charset="0"/>
                <a:ea typeface="Times New Roman" pitchFamily="18" charset="0"/>
                <a:cs typeface="Times New Roman" pitchFamily="18" charset="0"/>
              </a:rPr>
              <a:t>Під </a:t>
            </a:r>
            <a:r>
              <a:rPr lang="uk-UA" sz="2300" b="1" dirty="0">
                <a:solidFill>
                  <a:srgbClr val="C00000"/>
                </a:solidFill>
                <a:latin typeface="Times New Roman" pitchFamily="18" charset="0"/>
                <a:ea typeface="Times New Roman" pitchFamily="18" charset="0"/>
                <a:cs typeface="Times New Roman" pitchFamily="18" charset="0"/>
              </a:rPr>
              <a:t>"фактичними даними"</a:t>
            </a:r>
            <a:r>
              <a:rPr lang="uk-UA" sz="2300" b="1" dirty="0">
                <a:solidFill>
                  <a:schemeClr val="tx1"/>
                </a:solidFill>
                <a:latin typeface="Times New Roman" pitchFamily="18" charset="0"/>
                <a:ea typeface="Times New Roman" pitchFamily="18" charset="0"/>
                <a:cs typeface="Times New Roman" pitchFamily="18" charset="0"/>
              </a:rPr>
              <a:t>,</a:t>
            </a:r>
            <a:r>
              <a:rPr lang="uk-UA" sz="2300" b="1" dirty="0">
                <a:solidFill>
                  <a:srgbClr val="C00000"/>
                </a:solidFill>
                <a:latin typeface="Times New Roman" pitchFamily="18" charset="0"/>
                <a:ea typeface="Times New Roman" pitchFamily="18" charset="0"/>
                <a:cs typeface="Times New Roman" pitchFamily="18" charset="0"/>
              </a:rPr>
              <a:t> </a:t>
            </a:r>
            <a:r>
              <a:rPr lang="uk-UA" sz="2300" b="1" dirty="0">
                <a:solidFill>
                  <a:srgbClr val="000000"/>
                </a:solidFill>
                <a:latin typeface="Times New Roman" pitchFamily="18" charset="0"/>
                <a:ea typeface="Times New Roman" pitchFamily="18" charset="0"/>
                <a:cs typeface="Times New Roman" pitchFamily="18" charset="0"/>
              </a:rPr>
              <a:t>розуміється одержання з встановлених законом джерел відомостей про факти, обставини кримінального </a:t>
            </a:r>
            <a:r>
              <a:rPr lang="uk-UA" sz="2300" b="1" dirty="0" smtClean="0">
                <a:solidFill>
                  <a:srgbClr val="000000"/>
                </a:solidFill>
                <a:latin typeface="Times New Roman" pitchFamily="18" charset="0"/>
                <a:ea typeface="Times New Roman" pitchFamily="18" charset="0"/>
                <a:cs typeface="Times New Roman" pitchFamily="18" charset="0"/>
              </a:rPr>
              <a:t>провадження</a:t>
            </a:r>
            <a:endParaRPr lang="uk-UA" sz="2300" b="1" dirty="0">
              <a:solidFill>
                <a:schemeClr val="tx1"/>
              </a:solidFill>
              <a:latin typeface="Times New Roman" pitchFamily="18" charset="0"/>
              <a:ea typeface="Times New Roman" pitchFamily="18" charset="0"/>
              <a:cs typeface="Times New Roman" pitchFamily="18" charset="0"/>
            </a:endParaRPr>
          </a:p>
          <a:p>
            <a:pPr algn="ctr" fontAlgn="auto">
              <a:spcBef>
                <a:spcPts val="0"/>
              </a:spcBef>
              <a:spcAft>
                <a:spcPts val="0"/>
              </a:spcAft>
              <a:defRPr/>
            </a:pPr>
            <a:endParaRPr lang="ru-RU" dirty="0"/>
          </a:p>
        </p:txBody>
      </p:sp>
      <p:sp>
        <p:nvSpPr>
          <p:cNvPr id="10" name="Выноска со стрелкой влево 9"/>
          <p:cNvSpPr/>
          <p:nvPr/>
        </p:nvSpPr>
        <p:spPr>
          <a:xfrm>
            <a:off x="4214810" y="3143248"/>
            <a:ext cx="4714908" cy="3286148"/>
          </a:xfrm>
          <a:prstGeom prst="leftArrowCallout">
            <a:avLst>
              <a:gd name="adj1" fmla="val 9348"/>
              <a:gd name="adj2" fmla="val 20217"/>
              <a:gd name="adj3" fmla="val 17609"/>
              <a:gd name="adj4" fmla="val 82086"/>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uk-UA" sz="2800" b="1" i="1" dirty="0">
                <a:solidFill>
                  <a:srgbClr val="FF0000"/>
                </a:solidFill>
                <a:latin typeface="Constantia" pitchFamily="18" charset="0"/>
                <a:ea typeface="Times New Roman" pitchFamily="18" charset="0"/>
                <a:cs typeface="Arial" pitchFamily="34" charset="0"/>
              </a:rPr>
              <a:t>Факти</a:t>
            </a:r>
            <a:r>
              <a:rPr lang="uk-UA" sz="2000" b="1" i="1" dirty="0">
                <a:solidFill>
                  <a:schemeClr val="accent2">
                    <a:lumMod val="75000"/>
                  </a:schemeClr>
                </a:solidFill>
                <a:latin typeface="Constantia" pitchFamily="18" charset="0"/>
                <a:ea typeface="Times New Roman" pitchFamily="18" charset="0"/>
                <a:cs typeface="Arial" pitchFamily="34" charset="0"/>
              </a:rPr>
              <a:t> </a:t>
            </a:r>
            <a:r>
              <a:rPr lang="uk-UA" sz="2000" b="1" dirty="0">
                <a:solidFill>
                  <a:schemeClr val="tx1"/>
                </a:solidFill>
                <a:latin typeface="Constantia" pitchFamily="18" charset="0"/>
                <a:ea typeface="Times New Roman" pitchFamily="18" charset="0"/>
                <a:cs typeface="Arial" pitchFamily="34" charset="0"/>
              </a:rPr>
              <a:t>- це події, явища дійсності. При доказуванні слідчий, прокурор, слідчий суддя, суд мають справу з відомостями про ці події, явища, що зафіксовані у показаннях, документах та інших джерелах доказів.</a:t>
            </a:r>
            <a:endParaRPr lang="ru-RU" sz="2000" b="1" dirty="0">
              <a:solidFill>
                <a:schemeClr val="tx1"/>
              </a:solidFill>
              <a:latin typeface="Constantia" pitchFamily="18" charset="0"/>
            </a:endParaRPr>
          </a:p>
        </p:txBody>
      </p:sp>
      <p:sp>
        <p:nvSpPr>
          <p:cNvPr id="8" name="Стрелка вправо 7"/>
          <p:cNvSpPr/>
          <p:nvPr/>
        </p:nvSpPr>
        <p:spPr>
          <a:xfrm>
            <a:off x="3500430" y="214290"/>
            <a:ext cx="500066" cy="64294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071934" y="0"/>
            <a:ext cx="5072066" cy="28574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sz="2300" b="1" dirty="0" smtClean="0">
                <a:solidFill>
                  <a:srgbClr val="C00000"/>
                </a:solidFill>
                <a:latin typeface="Times New Roman" pitchFamily="18" charset="0"/>
                <a:ea typeface="Calibri" pitchFamily="34" charset="0"/>
                <a:cs typeface="Times New Roman" pitchFamily="18" charset="0"/>
              </a:rPr>
              <a:t>фактичні дані</a:t>
            </a:r>
            <a:r>
              <a:rPr lang="uk-UA" sz="2300" b="1" dirty="0" smtClean="0">
                <a:solidFill>
                  <a:srgbClr val="000099"/>
                </a:solidFill>
                <a:latin typeface="Times New Roman" pitchFamily="18" charset="0"/>
                <a:ea typeface="Calibri" pitchFamily="34" charset="0"/>
                <a:cs typeface="Times New Roman" pitchFamily="18" charset="0"/>
              </a:rPr>
              <a:t>, отримані у передбаченому КПК порядку, на підставі яких слідчий, прокурор, слідчий суддя і суд встановлюють наявність чи відсутність фактів та обставин, що мають значення для кримінального провадження та підлягають доказуванню</a:t>
            </a:r>
            <a:endParaRPr lang="ru-RU" sz="2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85720" y="714356"/>
          <a:ext cx="435771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0" y="928670"/>
          <a:ext cx="4286280" cy="5429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Заголовок 7"/>
          <p:cNvSpPr>
            <a:spLocks noGrp="1"/>
          </p:cNvSpPr>
          <p:nvPr>
            <p:ph type="title"/>
          </p:nvPr>
        </p:nvSpPr>
        <p:spPr>
          <a:xfrm>
            <a:off x="285720" y="214290"/>
            <a:ext cx="8702832" cy="1084158"/>
          </a:xfrm>
        </p:spPr>
        <p:txBody>
          <a:bodyPr>
            <a:normAutofit fontScale="90000"/>
          </a:bodyPr>
          <a:lstStyle/>
          <a:p>
            <a:pPr algn="ctr"/>
            <a:r>
              <a:rPr lang="uk-UA" b="1" dirty="0" smtClean="0">
                <a:solidFill>
                  <a:srgbClr val="660066"/>
                </a:solidFill>
                <a:latin typeface="Constantia" pitchFamily="18" charset="0"/>
                <a:ea typeface="Times New Roman" pitchFamily="18" charset="0"/>
                <a:cs typeface="Arial" pitchFamily="34" charset="0"/>
              </a:rPr>
              <a:t>Докази класифікуються:</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857884" cy="841248"/>
          </a:xfrm>
          <a:solidFill>
            <a:schemeClr val="accent1">
              <a:lumMod val="40000"/>
              <a:lumOff val="60000"/>
            </a:schemeClr>
          </a:solidFill>
        </p:spPr>
        <p:txBody>
          <a:bodyPr/>
          <a:lstStyle/>
          <a:p>
            <a:pPr eaLnBrk="1" fontAlgn="auto" hangingPunct="1">
              <a:spcAft>
                <a:spcPts val="0"/>
              </a:spcAft>
              <a:defRPr/>
            </a:pPr>
            <a:r>
              <a:rPr lang="uk-UA" sz="4000" dirty="0" smtClean="0">
                <a:solidFill>
                  <a:schemeClr val="accent3">
                    <a:lumMod val="75000"/>
                  </a:schemeClr>
                </a:solidFill>
                <a:latin typeface="Impact" pitchFamily="34" charset="0"/>
              </a:rPr>
              <a:t>Джерела доказів</a:t>
            </a:r>
            <a:endParaRPr lang="ru-RU" sz="4000" dirty="0">
              <a:solidFill>
                <a:schemeClr val="accent3">
                  <a:lumMod val="75000"/>
                </a:schemeClr>
              </a:solidFill>
              <a:latin typeface="Impact" pitchFamily="34" charset="0"/>
            </a:endParaRPr>
          </a:p>
        </p:txBody>
      </p:sp>
      <p:sp>
        <p:nvSpPr>
          <p:cNvPr id="4" name="Рамка 3"/>
          <p:cNvSpPr/>
          <p:nvPr/>
        </p:nvSpPr>
        <p:spPr>
          <a:xfrm>
            <a:off x="2357438" y="1500188"/>
            <a:ext cx="4143375" cy="1143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6" name="Прямоугольник 5"/>
          <p:cNvSpPr/>
          <p:nvPr/>
        </p:nvSpPr>
        <p:spPr>
          <a:xfrm>
            <a:off x="2786063" y="1785938"/>
            <a:ext cx="3429000" cy="584200"/>
          </a:xfrm>
          <a:prstGeom prst="rect">
            <a:avLst/>
          </a:prstGeom>
        </p:spPr>
        <p:txBody>
          <a:bodyPr>
            <a:spAutoFit/>
          </a:bodyPr>
          <a:lstStyle/>
          <a:p>
            <a:pPr algn="ctr" fontAlgn="auto">
              <a:spcBef>
                <a:spcPts val="0"/>
              </a:spcBef>
              <a:spcAft>
                <a:spcPts val="0"/>
              </a:spcAft>
              <a:defRPr/>
            </a:pPr>
            <a:r>
              <a:rPr lang="uk-UA" sz="3200" dirty="0" smtClean="0">
                <a:solidFill>
                  <a:schemeClr val="accent1">
                    <a:lumMod val="75000"/>
                  </a:schemeClr>
                </a:solidFill>
                <a:latin typeface="Impact" pitchFamily="34" charset="0"/>
              </a:rPr>
              <a:t>джерела </a:t>
            </a:r>
            <a:r>
              <a:rPr lang="uk-UA" sz="3200" dirty="0">
                <a:solidFill>
                  <a:schemeClr val="accent1">
                    <a:lumMod val="75000"/>
                  </a:schemeClr>
                </a:solidFill>
                <a:latin typeface="Impact" pitchFamily="34" charset="0"/>
              </a:rPr>
              <a:t>доказів</a:t>
            </a:r>
            <a:r>
              <a:rPr lang="uk-UA" sz="2800" dirty="0">
                <a:solidFill>
                  <a:schemeClr val="accent1">
                    <a:lumMod val="75000"/>
                  </a:schemeClr>
                </a:solidFill>
                <a:latin typeface="Impact" pitchFamily="34" charset="0"/>
              </a:rPr>
              <a:t> </a:t>
            </a:r>
          </a:p>
        </p:txBody>
      </p:sp>
      <p:pic>
        <p:nvPicPr>
          <p:cNvPr id="26628" name="Picture 3"/>
          <p:cNvPicPr>
            <a:picLocks noChangeAspect="1" noChangeArrowheads="1"/>
          </p:cNvPicPr>
          <p:nvPr/>
        </p:nvPicPr>
        <p:blipFill>
          <a:blip r:embed="rId2" cstate="print"/>
          <a:srcRect/>
          <a:stretch>
            <a:fillRect/>
          </a:stretch>
        </p:blipFill>
        <p:spPr bwMode="auto">
          <a:xfrm>
            <a:off x="5643571" y="1"/>
            <a:ext cx="3500430" cy="1214422"/>
          </a:xfrm>
          <a:prstGeom prst="rect">
            <a:avLst/>
          </a:prstGeom>
          <a:noFill/>
          <a:ln w="9525">
            <a:noFill/>
            <a:miter lim="800000"/>
            <a:headEnd/>
            <a:tailEnd/>
          </a:ln>
        </p:spPr>
      </p:pic>
      <p:sp>
        <p:nvSpPr>
          <p:cNvPr id="8" name="Багетная рамка 7"/>
          <p:cNvSpPr/>
          <p:nvPr/>
        </p:nvSpPr>
        <p:spPr>
          <a:xfrm>
            <a:off x="571500" y="3071813"/>
            <a:ext cx="3000375" cy="1643062"/>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3200" dirty="0">
                <a:solidFill>
                  <a:srgbClr val="000099"/>
                </a:solidFill>
                <a:latin typeface="Impact" pitchFamily="34" charset="0"/>
              </a:rPr>
              <a:t>Показання</a:t>
            </a:r>
            <a:endParaRPr lang="ru-RU" sz="3200" dirty="0">
              <a:solidFill>
                <a:srgbClr val="000099"/>
              </a:solidFill>
              <a:latin typeface="Impact" pitchFamily="34" charset="0"/>
            </a:endParaRPr>
          </a:p>
        </p:txBody>
      </p:sp>
      <p:sp>
        <p:nvSpPr>
          <p:cNvPr id="9" name="Багетная рамка 8"/>
          <p:cNvSpPr/>
          <p:nvPr/>
        </p:nvSpPr>
        <p:spPr>
          <a:xfrm>
            <a:off x="1357313" y="5072063"/>
            <a:ext cx="2643187" cy="1357312"/>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3200" dirty="0">
                <a:solidFill>
                  <a:srgbClr val="660066"/>
                </a:solidFill>
                <a:latin typeface="Impact" pitchFamily="34" charset="0"/>
              </a:rPr>
              <a:t>Документи</a:t>
            </a:r>
            <a:endParaRPr lang="ru-RU" sz="3200" dirty="0">
              <a:solidFill>
                <a:srgbClr val="660066"/>
              </a:solidFill>
              <a:latin typeface="Impact" pitchFamily="34" charset="0"/>
            </a:endParaRPr>
          </a:p>
        </p:txBody>
      </p:sp>
      <p:sp>
        <p:nvSpPr>
          <p:cNvPr id="10" name="Багетная рамка 9"/>
          <p:cNvSpPr/>
          <p:nvPr/>
        </p:nvSpPr>
        <p:spPr>
          <a:xfrm>
            <a:off x="5072063" y="5072063"/>
            <a:ext cx="2571750" cy="1357312"/>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2800" dirty="0">
                <a:solidFill>
                  <a:srgbClr val="C00000"/>
                </a:solidFill>
                <a:latin typeface="Impact" pitchFamily="34" charset="0"/>
              </a:rPr>
              <a:t>Висновок експерта</a:t>
            </a:r>
            <a:endParaRPr lang="ru-RU" sz="2800" dirty="0">
              <a:solidFill>
                <a:srgbClr val="C00000"/>
              </a:solidFill>
              <a:latin typeface="Impact" pitchFamily="34" charset="0"/>
            </a:endParaRPr>
          </a:p>
        </p:txBody>
      </p:sp>
      <p:sp>
        <p:nvSpPr>
          <p:cNvPr id="11" name="Багетная рамка 10"/>
          <p:cNvSpPr/>
          <p:nvPr/>
        </p:nvSpPr>
        <p:spPr>
          <a:xfrm>
            <a:off x="5429250" y="3000375"/>
            <a:ext cx="3000375" cy="1643063"/>
          </a:xfrm>
          <a:prstGeom prst="bevel">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uk-UA" sz="2800" dirty="0">
                <a:solidFill>
                  <a:srgbClr val="FFFF00"/>
                </a:solidFill>
                <a:latin typeface="Impact" pitchFamily="34" charset="0"/>
              </a:rPr>
              <a:t>Речові докази</a:t>
            </a:r>
            <a:endParaRPr lang="ru-RU" sz="2800" dirty="0">
              <a:solidFill>
                <a:srgbClr val="FFFF00"/>
              </a:solidFill>
              <a:latin typeface="Impact" pitchFamily="34" charset="0"/>
            </a:endParaRPr>
          </a:p>
        </p:txBody>
      </p:sp>
      <p:sp>
        <p:nvSpPr>
          <p:cNvPr id="15" name="Счетверенная стрелка 14"/>
          <p:cNvSpPr/>
          <p:nvPr/>
        </p:nvSpPr>
        <p:spPr>
          <a:xfrm>
            <a:off x="3714750" y="2786063"/>
            <a:ext cx="1643063" cy="3071812"/>
          </a:xfrm>
          <a:prstGeom prst="quad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1394</Words>
  <Application>Microsoft Office PowerPoint</Application>
  <PresentationFormat>Экран (4:3)</PresentationFormat>
  <Paragraphs>144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Поняття кримінального процесуального доказування</vt:lpstr>
      <vt:lpstr>Слайд 2</vt:lpstr>
      <vt:lpstr>Значення доказування</vt:lpstr>
      <vt:lpstr>Предмет доказування</vt:lpstr>
      <vt:lpstr>у кримінальному проваджені підлягають доказуванню:</vt:lpstr>
      <vt:lpstr>Межі доказування </vt:lpstr>
      <vt:lpstr>Докази</vt:lpstr>
      <vt:lpstr>Докази класифікуються: </vt:lpstr>
      <vt:lpstr>Джерела доказів</vt:lpstr>
      <vt:lpstr>Слайд 10</vt:lpstr>
      <vt:lpstr>Речові докази</vt:lpstr>
      <vt:lpstr>Речові докази</vt:lpstr>
      <vt:lpstr> ознаки речових доказів</vt:lpstr>
      <vt:lpstr>Документи</vt:lpstr>
      <vt:lpstr>Документи</vt:lpstr>
      <vt:lpstr>Документи</vt:lpstr>
      <vt:lpstr>Висновок експерта</vt:lpstr>
      <vt:lpstr>ЕКСПЕРТИЗА</vt:lpstr>
      <vt:lpstr>Процес доказування</vt:lpstr>
      <vt:lpstr>збирання доказів </vt:lpstr>
      <vt:lpstr>Способи збирання доказів </vt:lpstr>
      <vt:lpstr> Перевірка (дослідження) доказів</vt:lpstr>
      <vt:lpstr>оцінка доказів</vt:lpstr>
      <vt:lpstr>Задачі, що вирішуються в процесі оцінки доказів</vt:lpstr>
      <vt:lpstr>ПРИНЦИПИ  ОЦІНКИ ДОКАЗІВ</vt:lpstr>
      <vt:lpstr>ПРЕДМЕТ ДОКАЗУВАННЯ ЗЛОЧИНІВ НЕПОВНОЛІТНІХ</vt:lpstr>
      <vt:lpstr>ПРЕДМЕТ ДОКАЗУВАННЯ ЗЛОЧИНІВ НЕПОВНОЛІТНІХ</vt:lpstr>
      <vt:lpstr>Обставини, що підлягають встановленню у кримінальному провадженні щодо застосування примусових заходів медичного характеру</vt:lpstr>
      <vt:lpstr>Обставини, що підлягають встановленню у кримінальному провадженні щодо застосування примусових заходів медичного характеру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кримінального процесуального доказування</dc:title>
  <dc:creator>User</dc:creator>
  <cp:lastModifiedBy>User</cp:lastModifiedBy>
  <cp:revision>3</cp:revision>
  <dcterms:created xsi:type="dcterms:W3CDTF">2021-10-15T09:40:24Z</dcterms:created>
  <dcterms:modified xsi:type="dcterms:W3CDTF">2021-10-15T09:58:48Z</dcterms:modified>
</cp:coreProperties>
</file>