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7"/>
  </p:notesMasterIdLst>
  <p:sldIdLst>
    <p:sldId id="256" r:id="rId2"/>
    <p:sldId id="257" r:id="rId3"/>
    <p:sldId id="258" r:id="rId4"/>
    <p:sldId id="259" r:id="rId5"/>
    <p:sldId id="260" r:id="rId6"/>
    <p:sldId id="261" r:id="rId7"/>
    <p:sldId id="263" r:id="rId8"/>
    <p:sldId id="284" r:id="rId9"/>
    <p:sldId id="286" r:id="rId10"/>
    <p:sldId id="270" r:id="rId11"/>
    <p:sldId id="272" r:id="rId12"/>
    <p:sldId id="267" r:id="rId13"/>
    <p:sldId id="277" r:id="rId14"/>
    <p:sldId id="285" r:id="rId15"/>
    <p:sldId id="262"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4540E53-D68E-4776-BB81-3601AB861E03}">
  <a:tblStyle styleId="{C4540E53-D68E-4776-BB81-3601AB861E03}"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76"/>
  </p:normalViewPr>
  <p:slideViewPr>
    <p:cSldViewPr snapToGrid="0" snapToObjects="1">
      <p:cViewPr varScale="1">
        <p:scale>
          <a:sx n="89" d="100"/>
          <a:sy n="89" d="100"/>
        </p:scale>
        <p:origin x="10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825791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01916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9459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739360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540337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576973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94431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697644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47444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92399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884309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51985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313975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
        <p:cNvGrpSpPr/>
        <p:nvPr/>
      </p:nvGrpSpPr>
      <p:grpSpPr>
        <a:xfrm>
          <a:off x="0" y="0"/>
          <a:ext cx="0" cy="0"/>
          <a:chOff x="0" y="0"/>
          <a:chExt cx="0" cy="0"/>
        </a:xfrm>
      </p:grpSpPr>
      <p:pic>
        <p:nvPicPr>
          <p:cNvPr id="9" name="Shape 9" descr="comic-04.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10" name="Shape 10"/>
          <p:cNvSpPr/>
          <p:nvPr/>
        </p:nvSpPr>
        <p:spPr>
          <a:xfrm>
            <a:off x="1315275" y="921225"/>
            <a:ext cx="6411650" cy="3910600"/>
          </a:xfrm>
          <a:custGeom>
            <a:avLst/>
            <a:gdLst/>
            <a:ahLst/>
            <a:cxnLst/>
            <a:rect l="0" t="0" r="0" b="0"/>
            <a:pathLst>
              <a:path w="256466" h="156424" extrusionOk="0">
                <a:moveTo>
                  <a:pt x="39612" y="0"/>
                </a:moveTo>
                <a:lnTo>
                  <a:pt x="39612" y="26023"/>
                </a:lnTo>
                <a:lnTo>
                  <a:pt x="0" y="23918"/>
                </a:lnTo>
                <a:lnTo>
                  <a:pt x="40190" y="61876"/>
                </a:lnTo>
                <a:lnTo>
                  <a:pt x="40190" y="156424"/>
                </a:lnTo>
                <a:lnTo>
                  <a:pt x="256466" y="139076"/>
                </a:lnTo>
                <a:lnTo>
                  <a:pt x="248659" y="19951"/>
                </a:lnTo>
                <a:close/>
              </a:path>
            </a:pathLst>
          </a:custGeom>
          <a:solidFill>
            <a:srgbClr val="001936">
              <a:alpha val="21920"/>
            </a:srgbClr>
          </a:solidFill>
          <a:ln>
            <a:noFill/>
          </a:ln>
        </p:spPr>
      </p:sp>
      <p:sp>
        <p:nvSpPr>
          <p:cNvPr id="11" name="Shape 11"/>
          <p:cNvSpPr/>
          <p:nvPr/>
        </p:nvSpPr>
        <p:spPr>
          <a:xfrm>
            <a:off x="1010475" y="616425"/>
            <a:ext cx="6411650" cy="3910600"/>
          </a:xfrm>
          <a:custGeom>
            <a:avLst/>
            <a:gdLst/>
            <a:ahLst/>
            <a:cxnLst/>
            <a:rect l="0" t="0" r="0" b="0"/>
            <a:pathLst>
              <a:path w="256466" h="156424" extrusionOk="0">
                <a:moveTo>
                  <a:pt x="39612" y="0"/>
                </a:moveTo>
                <a:lnTo>
                  <a:pt x="39612" y="26023"/>
                </a:lnTo>
                <a:lnTo>
                  <a:pt x="0" y="23918"/>
                </a:lnTo>
                <a:lnTo>
                  <a:pt x="40190" y="61876"/>
                </a:lnTo>
                <a:lnTo>
                  <a:pt x="40190" y="156424"/>
                </a:lnTo>
                <a:lnTo>
                  <a:pt x="256466" y="139076"/>
                </a:lnTo>
                <a:lnTo>
                  <a:pt x="248659" y="19951"/>
                </a:lnTo>
                <a:close/>
              </a:path>
            </a:pathLst>
          </a:custGeom>
          <a:solidFill>
            <a:srgbClr val="FFFFFF"/>
          </a:solidFill>
          <a:ln w="76200" cap="flat" cmpd="sng">
            <a:solidFill>
              <a:srgbClr val="000000"/>
            </a:solidFill>
            <a:prstDash val="solid"/>
            <a:miter lim="8000"/>
            <a:headEnd type="none" w="med" len="med"/>
            <a:tailEnd type="none" w="med" len="med"/>
          </a:ln>
        </p:spPr>
      </p:sp>
      <p:sp>
        <p:nvSpPr>
          <p:cNvPr id="12" name="Shape 12"/>
          <p:cNvSpPr txBox="1">
            <a:spLocks noGrp="1"/>
          </p:cNvSpPr>
          <p:nvPr>
            <p:ph type="ctrTitle"/>
          </p:nvPr>
        </p:nvSpPr>
        <p:spPr>
          <a:xfrm>
            <a:off x="2572125" y="2068625"/>
            <a:ext cx="4271700" cy="1159800"/>
          </a:xfrm>
          <a:prstGeom prst="rect">
            <a:avLst/>
          </a:prstGeom>
        </p:spPr>
        <p:txBody>
          <a:bodyPr spcFirstLastPara="1" wrap="square" lIns="91425" tIns="91425" rIns="91425" bIns="91425" anchor="ctr" anchorCtr="0"/>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3"/>
        <p:cNvGrpSpPr/>
        <p:nvPr/>
      </p:nvGrpSpPr>
      <p:grpSpPr>
        <a:xfrm>
          <a:off x="0" y="0"/>
          <a:ext cx="0" cy="0"/>
          <a:chOff x="0" y="0"/>
          <a:chExt cx="0" cy="0"/>
        </a:xfrm>
      </p:grpSpPr>
      <p:pic>
        <p:nvPicPr>
          <p:cNvPr id="14" name="Shape 14" descr="comic-04.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15" name="Shape 15"/>
          <p:cNvSpPr/>
          <p:nvPr/>
        </p:nvSpPr>
        <p:spPr>
          <a:xfrm rot="169468" flipH="1">
            <a:off x="3608972" y="646196"/>
            <a:ext cx="5247975" cy="3809532"/>
          </a:xfrm>
          <a:prstGeom prst="wedgeEllipseCallout">
            <a:avLst>
              <a:gd name="adj1" fmla="val -42509"/>
              <a:gd name="adj2" fmla="val 62980"/>
            </a:avLst>
          </a:prstGeom>
          <a:solidFill>
            <a:srgbClr val="001936">
              <a:alpha val="2192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rot="169468" flipH="1">
            <a:off x="3380372" y="417596"/>
            <a:ext cx="5247975" cy="3809532"/>
          </a:xfrm>
          <a:prstGeom prst="wedgeEllipseCallout">
            <a:avLst>
              <a:gd name="adj1" fmla="val -42509"/>
              <a:gd name="adj2" fmla="val 62980"/>
            </a:avLst>
          </a:prstGeom>
          <a:solidFill>
            <a:srgbClr val="FFFFFF"/>
          </a:solidFill>
          <a:ln w="762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txBox="1">
            <a:spLocks noGrp="1"/>
          </p:cNvSpPr>
          <p:nvPr>
            <p:ph type="ctrTitle"/>
          </p:nvPr>
        </p:nvSpPr>
        <p:spPr>
          <a:xfrm>
            <a:off x="4101125" y="1659550"/>
            <a:ext cx="3767400" cy="1159800"/>
          </a:xfrm>
          <a:prstGeom prst="rect">
            <a:avLst/>
          </a:prstGeom>
        </p:spPr>
        <p:txBody>
          <a:bodyPr spcFirstLastPara="1" wrap="square" lIns="91425" tIns="91425" rIns="91425" bIns="91425" anchor="b"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8" name="Shape 18"/>
          <p:cNvSpPr txBox="1">
            <a:spLocks noGrp="1"/>
          </p:cNvSpPr>
          <p:nvPr>
            <p:ph type="subTitle" idx="1"/>
          </p:nvPr>
        </p:nvSpPr>
        <p:spPr>
          <a:xfrm>
            <a:off x="4101125" y="2687651"/>
            <a:ext cx="3767400" cy="784800"/>
          </a:xfrm>
          <a:prstGeom prst="rect">
            <a:avLst/>
          </a:prstGeom>
        </p:spPr>
        <p:txBody>
          <a:bodyPr spcFirstLastPara="1" wrap="square" lIns="91425" tIns="91425" rIns="91425" bIns="91425" anchor="t" anchorCtr="0"/>
          <a:lstStyle>
            <a:lvl1pPr lvl="0" algn="ctr" rtl="0">
              <a:spcBef>
                <a:spcPts val="0"/>
              </a:spcBef>
              <a:spcAft>
                <a:spcPts val="0"/>
              </a:spcAft>
              <a:buClr>
                <a:srgbClr val="000000"/>
              </a:buClr>
              <a:buSzPts val="1800"/>
              <a:buNone/>
              <a:defRPr sz="1800">
                <a:solidFill>
                  <a:srgbClr val="000000"/>
                </a:solidFill>
              </a:defRPr>
            </a:lvl1pPr>
            <a:lvl2pPr lvl="1" algn="ctr" rtl="0">
              <a:spcBef>
                <a:spcPts val="0"/>
              </a:spcBef>
              <a:spcAft>
                <a:spcPts val="0"/>
              </a:spcAft>
              <a:buClr>
                <a:srgbClr val="000000"/>
              </a:buClr>
              <a:buSzPts val="1800"/>
              <a:buNone/>
              <a:defRPr sz="1800">
                <a:solidFill>
                  <a:srgbClr val="000000"/>
                </a:solidFill>
              </a:defRPr>
            </a:lvl2pPr>
            <a:lvl3pPr lvl="2" algn="ctr" rtl="0">
              <a:spcBef>
                <a:spcPts val="0"/>
              </a:spcBef>
              <a:spcAft>
                <a:spcPts val="0"/>
              </a:spcAft>
              <a:buClr>
                <a:srgbClr val="000000"/>
              </a:buClr>
              <a:buSzPts val="1800"/>
              <a:buNone/>
              <a:defRPr sz="1800">
                <a:solidFill>
                  <a:srgbClr val="000000"/>
                </a:solidFill>
              </a:defRPr>
            </a:lvl3pPr>
            <a:lvl4pPr lvl="3" algn="ctr" rtl="0">
              <a:spcBef>
                <a:spcPts val="0"/>
              </a:spcBef>
              <a:spcAft>
                <a:spcPts val="0"/>
              </a:spcAft>
              <a:buClr>
                <a:srgbClr val="000000"/>
              </a:buClr>
              <a:buSzPts val="1800"/>
              <a:buNone/>
              <a:defRPr>
                <a:solidFill>
                  <a:srgbClr val="000000"/>
                </a:solidFill>
              </a:defRPr>
            </a:lvl4pPr>
            <a:lvl5pPr lvl="4" algn="ctr" rtl="0">
              <a:spcBef>
                <a:spcPts val="0"/>
              </a:spcBef>
              <a:spcAft>
                <a:spcPts val="0"/>
              </a:spcAft>
              <a:buClr>
                <a:srgbClr val="000000"/>
              </a:buClr>
              <a:buSzPts val="1800"/>
              <a:buNone/>
              <a:defRPr>
                <a:solidFill>
                  <a:srgbClr val="000000"/>
                </a:solidFill>
              </a:defRPr>
            </a:lvl5pPr>
            <a:lvl6pPr lvl="5" algn="ctr" rtl="0">
              <a:spcBef>
                <a:spcPts val="0"/>
              </a:spcBef>
              <a:spcAft>
                <a:spcPts val="0"/>
              </a:spcAft>
              <a:buClr>
                <a:srgbClr val="000000"/>
              </a:buClr>
              <a:buSzPts val="1800"/>
              <a:buNone/>
              <a:defRPr>
                <a:solidFill>
                  <a:srgbClr val="000000"/>
                </a:solidFill>
              </a:defRPr>
            </a:lvl6pPr>
            <a:lvl7pPr lvl="6" algn="ctr" rtl="0">
              <a:spcBef>
                <a:spcPts val="0"/>
              </a:spcBef>
              <a:spcAft>
                <a:spcPts val="0"/>
              </a:spcAft>
              <a:buClr>
                <a:srgbClr val="000000"/>
              </a:buClr>
              <a:buSzPts val="1800"/>
              <a:buNone/>
              <a:defRPr>
                <a:solidFill>
                  <a:srgbClr val="000000"/>
                </a:solidFill>
              </a:defRPr>
            </a:lvl7pPr>
            <a:lvl8pPr lvl="7" algn="ctr" rtl="0">
              <a:spcBef>
                <a:spcPts val="0"/>
              </a:spcBef>
              <a:spcAft>
                <a:spcPts val="0"/>
              </a:spcAft>
              <a:buClr>
                <a:srgbClr val="000000"/>
              </a:buClr>
              <a:buSzPts val="1800"/>
              <a:buNone/>
              <a:defRPr>
                <a:solidFill>
                  <a:srgbClr val="000000"/>
                </a:solidFill>
              </a:defRPr>
            </a:lvl8pPr>
            <a:lvl9pPr lvl="8" algn="ctr" rtl="0">
              <a:spcBef>
                <a:spcPts val="0"/>
              </a:spcBef>
              <a:spcAft>
                <a:spcPts val="0"/>
              </a:spcAft>
              <a:buClr>
                <a:srgbClr val="000000"/>
              </a:buClr>
              <a:buSzPts val="1800"/>
              <a:buNone/>
              <a:defRPr>
                <a:solidFill>
                  <a:srgbClr val="000000"/>
                </a:solidFill>
              </a:defRPr>
            </a:lvl9pPr>
          </a:lstStyle>
          <a:p>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9"/>
        <p:cNvGrpSpPr/>
        <p:nvPr/>
      </p:nvGrpSpPr>
      <p:grpSpPr>
        <a:xfrm>
          <a:off x="0" y="0"/>
          <a:ext cx="0" cy="0"/>
          <a:chOff x="0" y="0"/>
          <a:chExt cx="0" cy="0"/>
        </a:xfrm>
      </p:grpSpPr>
      <p:pic>
        <p:nvPicPr>
          <p:cNvPr id="20" name="Shape 20" descr="comic-02.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21" name="Shape 21"/>
          <p:cNvSpPr/>
          <p:nvPr/>
        </p:nvSpPr>
        <p:spPr>
          <a:xfrm>
            <a:off x="1992350" y="37775"/>
            <a:ext cx="5616577" cy="5220440"/>
          </a:xfrm>
          <a:custGeom>
            <a:avLst/>
            <a:gdLst/>
            <a:ahLst/>
            <a:cxnLst/>
            <a:rect l="0" t="0" r="0" b="0"/>
            <a:pathLst>
              <a:path w="114788" h="106692" extrusionOk="0">
                <a:moveTo>
                  <a:pt x="40479" y="15324"/>
                </a:moveTo>
                <a:lnTo>
                  <a:pt x="41346" y="3758"/>
                </a:lnTo>
                <a:lnTo>
                  <a:pt x="52623" y="13878"/>
                </a:lnTo>
                <a:lnTo>
                  <a:pt x="56382" y="0"/>
                </a:lnTo>
                <a:lnTo>
                  <a:pt x="63610" y="14746"/>
                </a:lnTo>
                <a:lnTo>
                  <a:pt x="70549" y="2024"/>
                </a:lnTo>
                <a:lnTo>
                  <a:pt x="75754" y="17926"/>
                </a:lnTo>
                <a:lnTo>
                  <a:pt x="85006" y="6939"/>
                </a:lnTo>
                <a:lnTo>
                  <a:pt x="85006" y="23131"/>
                </a:lnTo>
                <a:lnTo>
                  <a:pt x="100620" y="13589"/>
                </a:lnTo>
                <a:lnTo>
                  <a:pt x="96861" y="31516"/>
                </a:lnTo>
                <a:lnTo>
                  <a:pt x="111896" y="26889"/>
                </a:lnTo>
                <a:lnTo>
                  <a:pt x="100909" y="41057"/>
                </a:lnTo>
                <a:lnTo>
                  <a:pt x="114209" y="42214"/>
                </a:lnTo>
                <a:lnTo>
                  <a:pt x="104379" y="53201"/>
                </a:lnTo>
                <a:lnTo>
                  <a:pt x="114788" y="59851"/>
                </a:lnTo>
                <a:lnTo>
                  <a:pt x="101198" y="64188"/>
                </a:lnTo>
                <a:lnTo>
                  <a:pt x="105246" y="74886"/>
                </a:lnTo>
                <a:lnTo>
                  <a:pt x="93102" y="73730"/>
                </a:lnTo>
                <a:lnTo>
                  <a:pt x="97150" y="85006"/>
                </a:lnTo>
                <a:lnTo>
                  <a:pt x="88187" y="81537"/>
                </a:lnTo>
                <a:lnTo>
                  <a:pt x="87319" y="95994"/>
                </a:lnTo>
                <a:lnTo>
                  <a:pt x="76043" y="91078"/>
                </a:lnTo>
                <a:lnTo>
                  <a:pt x="71417" y="101776"/>
                </a:lnTo>
                <a:lnTo>
                  <a:pt x="64478" y="93970"/>
                </a:lnTo>
                <a:lnTo>
                  <a:pt x="58984" y="106692"/>
                </a:lnTo>
                <a:lnTo>
                  <a:pt x="52334" y="88187"/>
                </a:lnTo>
                <a:lnTo>
                  <a:pt x="45105" y="100620"/>
                </a:lnTo>
                <a:lnTo>
                  <a:pt x="41636" y="86741"/>
                </a:lnTo>
                <a:lnTo>
                  <a:pt x="29492" y="102355"/>
                </a:lnTo>
                <a:lnTo>
                  <a:pt x="29781" y="83271"/>
                </a:lnTo>
                <a:lnTo>
                  <a:pt x="20239" y="87319"/>
                </a:lnTo>
                <a:lnTo>
                  <a:pt x="21107" y="76332"/>
                </a:lnTo>
                <a:lnTo>
                  <a:pt x="4915" y="79224"/>
                </a:lnTo>
                <a:lnTo>
                  <a:pt x="16191" y="66212"/>
                </a:lnTo>
                <a:lnTo>
                  <a:pt x="7806" y="62164"/>
                </a:lnTo>
                <a:lnTo>
                  <a:pt x="14167" y="56960"/>
                </a:lnTo>
                <a:lnTo>
                  <a:pt x="0" y="47997"/>
                </a:lnTo>
                <a:lnTo>
                  <a:pt x="18215" y="43081"/>
                </a:lnTo>
                <a:lnTo>
                  <a:pt x="9252" y="31516"/>
                </a:lnTo>
                <a:lnTo>
                  <a:pt x="26022" y="33540"/>
                </a:lnTo>
                <a:lnTo>
                  <a:pt x="16191" y="18504"/>
                </a:lnTo>
                <a:lnTo>
                  <a:pt x="31516" y="23420"/>
                </a:lnTo>
                <a:lnTo>
                  <a:pt x="32094" y="11854"/>
                </a:lnTo>
                <a:close/>
              </a:path>
            </a:pathLst>
          </a:custGeom>
          <a:solidFill>
            <a:srgbClr val="001936">
              <a:alpha val="21920"/>
            </a:srgbClr>
          </a:solidFill>
          <a:ln>
            <a:noFill/>
          </a:ln>
        </p:spPr>
      </p:sp>
      <p:sp>
        <p:nvSpPr>
          <p:cNvPr id="22" name="Shape 22"/>
          <p:cNvSpPr/>
          <p:nvPr/>
        </p:nvSpPr>
        <p:spPr>
          <a:xfrm>
            <a:off x="1763750" y="-114625"/>
            <a:ext cx="5616577" cy="5220440"/>
          </a:xfrm>
          <a:custGeom>
            <a:avLst/>
            <a:gdLst/>
            <a:ahLst/>
            <a:cxnLst/>
            <a:rect l="0" t="0" r="0" b="0"/>
            <a:pathLst>
              <a:path w="114788" h="106692" extrusionOk="0">
                <a:moveTo>
                  <a:pt x="40479" y="15324"/>
                </a:moveTo>
                <a:lnTo>
                  <a:pt x="41346" y="3758"/>
                </a:lnTo>
                <a:lnTo>
                  <a:pt x="52623" y="13878"/>
                </a:lnTo>
                <a:lnTo>
                  <a:pt x="56382" y="0"/>
                </a:lnTo>
                <a:lnTo>
                  <a:pt x="63610" y="14746"/>
                </a:lnTo>
                <a:lnTo>
                  <a:pt x="70549" y="2024"/>
                </a:lnTo>
                <a:lnTo>
                  <a:pt x="75754" y="17926"/>
                </a:lnTo>
                <a:lnTo>
                  <a:pt x="85006" y="6939"/>
                </a:lnTo>
                <a:lnTo>
                  <a:pt x="85006" y="23131"/>
                </a:lnTo>
                <a:lnTo>
                  <a:pt x="100620" y="13589"/>
                </a:lnTo>
                <a:lnTo>
                  <a:pt x="96861" y="31516"/>
                </a:lnTo>
                <a:lnTo>
                  <a:pt x="111896" y="26889"/>
                </a:lnTo>
                <a:lnTo>
                  <a:pt x="100909" y="41057"/>
                </a:lnTo>
                <a:lnTo>
                  <a:pt x="114209" y="42214"/>
                </a:lnTo>
                <a:lnTo>
                  <a:pt x="104379" y="53201"/>
                </a:lnTo>
                <a:lnTo>
                  <a:pt x="114788" y="59851"/>
                </a:lnTo>
                <a:lnTo>
                  <a:pt x="101198" y="64188"/>
                </a:lnTo>
                <a:lnTo>
                  <a:pt x="105246" y="74886"/>
                </a:lnTo>
                <a:lnTo>
                  <a:pt x="93102" y="73730"/>
                </a:lnTo>
                <a:lnTo>
                  <a:pt x="97150" y="85006"/>
                </a:lnTo>
                <a:lnTo>
                  <a:pt x="88187" y="81537"/>
                </a:lnTo>
                <a:lnTo>
                  <a:pt x="87319" y="95994"/>
                </a:lnTo>
                <a:lnTo>
                  <a:pt x="76043" y="91078"/>
                </a:lnTo>
                <a:lnTo>
                  <a:pt x="71417" y="101776"/>
                </a:lnTo>
                <a:lnTo>
                  <a:pt x="64478" y="93970"/>
                </a:lnTo>
                <a:lnTo>
                  <a:pt x="58984" y="106692"/>
                </a:lnTo>
                <a:lnTo>
                  <a:pt x="52334" y="88187"/>
                </a:lnTo>
                <a:lnTo>
                  <a:pt x="45105" y="100620"/>
                </a:lnTo>
                <a:lnTo>
                  <a:pt x="41636" y="86741"/>
                </a:lnTo>
                <a:lnTo>
                  <a:pt x="29492" y="102355"/>
                </a:lnTo>
                <a:lnTo>
                  <a:pt x="29781" y="83271"/>
                </a:lnTo>
                <a:lnTo>
                  <a:pt x="20239" y="87319"/>
                </a:lnTo>
                <a:lnTo>
                  <a:pt x="21107" y="76332"/>
                </a:lnTo>
                <a:lnTo>
                  <a:pt x="4915" y="79224"/>
                </a:lnTo>
                <a:lnTo>
                  <a:pt x="16191" y="66212"/>
                </a:lnTo>
                <a:lnTo>
                  <a:pt x="7806" y="62164"/>
                </a:lnTo>
                <a:lnTo>
                  <a:pt x="14167" y="56960"/>
                </a:lnTo>
                <a:lnTo>
                  <a:pt x="0" y="47997"/>
                </a:lnTo>
                <a:lnTo>
                  <a:pt x="18215" y="43081"/>
                </a:lnTo>
                <a:lnTo>
                  <a:pt x="9252" y="31516"/>
                </a:lnTo>
                <a:lnTo>
                  <a:pt x="26022" y="33540"/>
                </a:lnTo>
                <a:lnTo>
                  <a:pt x="16191" y="18504"/>
                </a:lnTo>
                <a:lnTo>
                  <a:pt x="31516" y="23420"/>
                </a:lnTo>
                <a:lnTo>
                  <a:pt x="32094" y="11854"/>
                </a:lnTo>
                <a:close/>
              </a:path>
            </a:pathLst>
          </a:custGeom>
          <a:solidFill>
            <a:srgbClr val="FFFFFF"/>
          </a:solidFill>
          <a:ln w="76200" cap="flat" cmpd="sng">
            <a:solidFill>
              <a:srgbClr val="000000"/>
            </a:solidFill>
            <a:prstDash val="solid"/>
            <a:miter lim="8000"/>
            <a:headEnd type="none" w="med" len="med"/>
            <a:tailEnd type="none" w="med" len="med"/>
          </a:ln>
        </p:spPr>
      </p:sp>
      <p:sp>
        <p:nvSpPr>
          <p:cNvPr id="23" name="Shape 23"/>
          <p:cNvSpPr txBox="1">
            <a:spLocks noGrp="1"/>
          </p:cNvSpPr>
          <p:nvPr>
            <p:ph type="body" idx="1"/>
          </p:nvPr>
        </p:nvSpPr>
        <p:spPr>
          <a:xfrm>
            <a:off x="2905800" y="2161800"/>
            <a:ext cx="3332400" cy="819900"/>
          </a:xfrm>
          <a:prstGeom prst="rect">
            <a:avLst/>
          </a:prstGeom>
        </p:spPr>
        <p:txBody>
          <a:bodyPr spcFirstLastPara="1" wrap="square" lIns="91425" tIns="91425" rIns="91425" bIns="91425" anchor="ctr" anchorCtr="0"/>
          <a:lstStyle>
            <a:lvl1pPr marL="457200" lvl="0" indent="-381000" algn="ctr" rtl="0">
              <a:spcBef>
                <a:spcPts val="600"/>
              </a:spcBef>
              <a:spcAft>
                <a:spcPts val="0"/>
              </a:spcAft>
              <a:buClr>
                <a:srgbClr val="000000"/>
              </a:buClr>
              <a:buSzPts val="2400"/>
              <a:buFont typeface="Bangers"/>
              <a:buChar char="×"/>
              <a:defRPr sz="2400">
                <a:solidFill>
                  <a:srgbClr val="000000"/>
                </a:solidFill>
                <a:latin typeface="Bangers"/>
                <a:ea typeface="Bangers"/>
                <a:cs typeface="Bangers"/>
                <a:sym typeface="Bangers"/>
              </a:defRPr>
            </a:lvl1pPr>
            <a:lvl2pPr marL="914400" lvl="1" indent="-381000" algn="ctr" rtl="0">
              <a:spcBef>
                <a:spcPts val="0"/>
              </a:spcBef>
              <a:spcAft>
                <a:spcPts val="0"/>
              </a:spcAft>
              <a:buClr>
                <a:srgbClr val="000000"/>
              </a:buClr>
              <a:buSzPts val="2400"/>
              <a:buFont typeface="Bangers"/>
              <a:buChar char="×"/>
              <a:defRPr>
                <a:solidFill>
                  <a:srgbClr val="000000"/>
                </a:solidFill>
                <a:latin typeface="Bangers"/>
                <a:ea typeface="Bangers"/>
                <a:cs typeface="Bangers"/>
                <a:sym typeface="Bangers"/>
              </a:defRPr>
            </a:lvl2pPr>
            <a:lvl3pPr marL="1371600" lvl="2" indent="-381000" algn="ctr" rtl="0">
              <a:spcBef>
                <a:spcPts val="0"/>
              </a:spcBef>
              <a:spcAft>
                <a:spcPts val="0"/>
              </a:spcAft>
              <a:buClr>
                <a:srgbClr val="000000"/>
              </a:buClr>
              <a:buSzPts val="2400"/>
              <a:buFont typeface="Bangers"/>
              <a:buChar char="×"/>
              <a:defRPr>
                <a:solidFill>
                  <a:srgbClr val="000000"/>
                </a:solidFill>
                <a:latin typeface="Bangers"/>
                <a:ea typeface="Bangers"/>
                <a:cs typeface="Bangers"/>
                <a:sym typeface="Bangers"/>
              </a:defRPr>
            </a:lvl3pPr>
            <a:lvl4pPr marL="1828800" lvl="3"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4pPr>
            <a:lvl5pPr marL="2286000" lvl="4"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5pPr>
            <a:lvl6pPr marL="2743200" lvl="5"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6pPr>
            <a:lvl7pPr marL="3200400" lvl="6"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7pPr>
            <a:lvl8pPr marL="3657600" lvl="7"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8pPr>
            <a:lvl9pPr marL="4114800" lvl="8" indent="-381000" algn="ctr">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9pPr>
          </a:lstStyle>
          <a:p>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4"/>
        <p:cNvGrpSpPr/>
        <p:nvPr/>
      </p:nvGrpSpPr>
      <p:grpSpPr>
        <a:xfrm>
          <a:off x="0" y="0"/>
          <a:ext cx="0" cy="0"/>
          <a:chOff x="0" y="0"/>
          <a:chExt cx="0" cy="0"/>
        </a:xfrm>
      </p:grpSpPr>
      <p:pic>
        <p:nvPicPr>
          <p:cNvPr id="25" name="Shape 25" descr="comic-01.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26" name="Shape 26"/>
          <p:cNvSpPr/>
          <p:nvPr/>
        </p:nvSpPr>
        <p:spPr>
          <a:xfrm>
            <a:off x="734600" y="7635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001936">
              <a:alpha val="21920"/>
            </a:srgbClr>
          </a:solidFill>
          <a:ln>
            <a:noFill/>
          </a:ln>
        </p:spPr>
      </p:sp>
      <p:sp>
        <p:nvSpPr>
          <p:cNvPr id="27" name="Shape 27"/>
          <p:cNvSpPr/>
          <p:nvPr/>
        </p:nvSpPr>
        <p:spPr>
          <a:xfrm>
            <a:off x="506000" y="5349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FFFFFF"/>
          </a:solidFill>
          <a:ln w="76200" cap="flat" cmpd="sng">
            <a:solidFill>
              <a:srgbClr val="000000"/>
            </a:solidFill>
            <a:prstDash val="solid"/>
            <a:miter lim="8000"/>
            <a:headEnd type="none" w="med" len="med"/>
            <a:tailEnd type="none" w="med" len="med"/>
          </a:ln>
        </p:spPr>
      </p:sp>
      <p:sp>
        <p:nvSpPr>
          <p:cNvPr id="28" name="Shape 28"/>
          <p:cNvSpPr txBox="1">
            <a:spLocks noGrp="1"/>
          </p:cNvSpPr>
          <p:nvPr>
            <p:ph type="title"/>
          </p:nvPr>
        </p:nvSpPr>
        <p:spPr>
          <a:xfrm rot="161729">
            <a:off x="976261" y="876906"/>
            <a:ext cx="7029878" cy="760139"/>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Shape 29"/>
          <p:cNvSpPr txBox="1">
            <a:spLocks noGrp="1"/>
          </p:cNvSpPr>
          <p:nvPr>
            <p:ph type="body" idx="1"/>
          </p:nvPr>
        </p:nvSpPr>
        <p:spPr>
          <a:xfrm>
            <a:off x="1052050" y="1545942"/>
            <a:ext cx="7710900" cy="33036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0"/>
        <p:cNvGrpSpPr/>
        <p:nvPr/>
      </p:nvGrpSpPr>
      <p:grpSpPr>
        <a:xfrm>
          <a:off x="0" y="0"/>
          <a:ext cx="0" cy="0"/>
          <a:chOff x="0" y="0"/>
          <a:chExt cx="0" cy="0"/>
        </a:xfrm>
      </p:grpSpPr>
      <p:pic>
        <p:nvPicPr>
          <p:cNvPr id="31" name="Shape 31" descr="comic-01.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32" name="Shape 32"/>
          <p:cNvSpPr/>
          <p:nvPr/>
        </p:nvSpPr>
        <p:spPr>
          <a:xfrm>
            <a:off x="734600" y="7635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001936">
              <a:alpha val="21920"/>
            </a:srgbClr>
          </a:solidFill>
          <a:ln>
            <a:noFill/>
          </a:ln>
        </p:spPr>
      </p:sp>
      <p:sp>
        <p:nvSpPr>
          <p:cNvPr id="33" name="Shape 33"/>
          <p:cNvSpPr/>
          <p:nvPr/>
        </p:nvSpPr>
        <p:spPr>
          <a:xfrm>
            <a:off x="506000" y="5349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FFFFFF"/>
          </a:solidFill>
          <a:ln w="76200" cap="flat" cmpd="sng">
            <a:solidFill>
              <a:srgbClr val="000000"/>
            </a:solidFill>
            <a:prstDash val="solid"/>
            <a:miter lim="8000"/>
            <a:headEnd type="none" w="med" len="med"/>
            <a:tailEnd type="none" w="med" len="med"/>
          </a:ln>
        </p:spPr>
      </p:sp>
      <p:sp>
        <p:nvSpPr>
          <p:cNvPr id="34" name="Shape 34"/>
          <p:cNvSpPr txBox="1">
            <a:spLocks noGrp="1"/>
          </p:cNvSpPr>
          <p:nvPr>
            <p:ph type="title"/>
          </p:nvPr>
        </p:nvSpPr>
        <p:spPr>
          <a:xfrm rot="161729">
            <a:off x="976261" y="876906"/>
            <a:ext cx="7029878" cy="760139"/>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5" name="Shape 35"/>
          <p:cNvSpPr txBox="1">
            <a:spLocks noGrp="1"/>
          </p:cNvSpPr>
          <p:nvPr>
            <p:ph type="body" idx="1"/>
          </p:nvPr>
        </p:nvSpPr>
        <p:spPr>
          <a:xfrm>
            <a:off x="1073625" y="1550125"/>
            <a:ext cx="3396300" cy="2666100"/>
          </a:xfrm>
          <a:prstGeom prst="rect">
            <a:avLst/>
          </a:prstGeom>
        </p:spPr>
        <p:txBody>
          <a:bodyPr spcFirstLastPara="1" wrap="square" lIns="91425" tIns="91425" rIns="91425" bIns="91425" anchor="t" anchorCtr="0"/>
          <a:lstStyle>
            <a:lvl1pPr marL="457200" lvl="0" indent="-368300">
              <a:spcBef>
                <a:spcPts val="600"/>
              </a:spcBef>
              <a:spcAft>
                <a:spcPts val="0"/>
              </a:spcAft>
              <a:buSzPts val="2200"/>
              <a:buChar char="×"/>
              <a:defRPr sz="2200"/>
            </a:lvl1pPr>
            <a:lvl2pPr marL="914400" lvl="1" indent="-368300">
              <a:spcBef>
                <a:spcPts val="0"/>
              </a:spcBef>
              <a:spcAft>
                <a:spcPts val="0"/>
              </a:spcAft>
              <a:buSzPts val="2200"/>
              <a:buChar char="×"/>
              <a:defRPr sz="2200"/>
            </a:lvl2pPr>
            <a:lvl3pPr marL="1371600" lvl="2" indent="-368300">
              <a:spcBef>
                <a:spcPts val="0"/>
              </a:spcBef>
              <a:spcAft>
                <a:spcPts val="0"/>
              </a:spcAft>
              <a:buSzPts val="2200"/>
              <a:buChar char="×"/>
              <a:defRPr sz="2200"/>
            </a:lvl3pPr>
            <a:lvl4pPr marL="1828800" lvl="3" indent="-368300">
              <a:spcBef>
                <a:spcPts val="0"/>
              </a:spcBef>
              <a:spcAft>
                <a:spcPts val="0"/>
              </a:spcAft>
              <a:buSzPts val="2200"/>
              <a:buChar char="×"/>
              <a:defRPr sz="2200"/>
            </a:lvl4pPr>
            <a:lvl5pPr marL="2286000" lvl="4" indent="-368300">
              <a:spcBef>
                <a:spcPts val="0"/>
              </a:spcBef>
              <a:spcAft>
                <a:spcPts val="0"/>
              </a:spcAft>
              <a:buSzPts val="2200"/>
              <a:buChar char="×"/>
              <a:defRPr sz="2200"/>
            </a:lvl5pPr>
            <a:lvl6pPr marL="2743200" lvl="5" indent="-368300">
              <a:spcBef>
                <a:spcPts val="0"/>
              </a:spcBef>
              <a:spcAft>
                <a:spcPts val="0"/>
              </a:spcAft>
              <a:buSzPts val="2200"/>
              <a:buChar char="×"/>
              <a:defRPr sz="2200"/>
            </a:lvl6pPr>
            <a:lvl7pPr marL="3200400" lvl="6" indent="-368300">
              <a:spcBef>
                <a:spcPts val="0"/>
              </a:spcBef>
              <a:spcAft>
                <a:spcPts val="0"/>
              </a:spcAft>
              <a:buSzPts val="2200"/>
              <a:buChar char="×"/>
              <a:defRPr sz="2200"/>
            </a:lvl7pPr>
            <a:lvl8pPr marL="3657600" lvl="7" indent="-368300">
              <a:spcBef>
                <a:spcPts val="0"/>
              </a:spcBef>
              <a:spcAft>
                <a:spcPts val="0"/>
              </a:spcAft>
              <a:buSzPts val="2200"/>
              <a:buChar char="×"/>
              <a:defRPr sz="2200"/>
            </a:lvl8pPr>
            <a:lvl9pPr marL="4114800" lvl="8" indent="-368300">
              <a:spcBef>
                <a:spcPts val="0"/>
              </a:spcBef>
              <a:spcAft>
                <a:spcPts val="0"/>
              </a:spcAft>
              <a:buSzPts val="2200"/>
              <a:buChar char="×"/>
              <a:defRPr sz="2200"/>
            </a:lvl9pPr>
          </a:lstStyle>
          <a:p>
            <a:endParaRPr/>
          </a:p>
        </p:txBody>
      </p:sp>
      <p:sp>
        <p:nvSpPr>
          <p:cNvPr id="36" name="Shape 36"/>
          <p:cNvSpPr txBox="1">
            <a:spLocks noGrp="1"/>
          </p:cNvSpPr>
          <p:nvPr>
            <p:ph type="body" idx="2"/>
          </p:nvPr>
        </p:nvSpPr>
        <p:spPr>
          <a:xfrm>
            <a:off x="4674251" y="1550125"/>
            <a:ext cx="3396300" cy="2666100"/>
          </a:xfrm>
          <a:prstGeom prst="rect">
            <a:avLst/>
          </a:prstGeom>
        </p:spPr>
        <p:txBody>
          <a:bodyPr spcFirstLastPara="1" wrap="square" lIns="91425" tIns="91425" rIns="91425" bIns="91425" anchor="t" anchorCtr="0"/>
          <a:lstStyle>
            <a:lvl1pPr marL="457200" lvl="0" indent="-368300">
              <a:spcBef>
                <a:spcPts val="600"/>
              </a:spcBef>
              <a:spcAft>
                <a:spcPts val="0"/>
              </a:spcAft>
              <a:buSzPts val="2200"/>
              <a:buChar char="×"/>
              <a:defRPr sz="2200"/>
            </a:lvl1pPr>
            <a:lvl2pPr marL="914400" lvl="1" indent="-368300">
              <a:spcBef>
                <a:spcPts val="0"/>
              </a:spcBef>
              <a:spcAft>
                <a:spcPts val="0"/>
              </a:spcAft>
              <a:buSzPts val="2200"/>
              <a:buChar char="×"/>
              <a:defRPr sz="2200"/>
            </a:lvl2pPr>
            <a:lvl3pPr marL="1371600" lvl="2" indent="-368300">
              <a:spcBef>
                <a:spcPts val="0"/>
              </a:spcBef>
              <a:spcAft>
                <a:spcPts val="0"/>
              </a:spcAft>
              <a:buSzPts val="2200"/>
              <a:buChar char="×"/>
              <a:defRPr sz="2200"/>
            </a:lvl3pPr>
            <a:lvl4pPr marL="1828800" lvl="3" indent="-368300">
              <a:spcBef>
                <a:spcPts val="0"/>
              </a:spcBef>
              <a:spcAft>
                <a:spcPts val="0"/>
              </a:spcAft>
              <a:buSzPts val="2200"/>
              <a:buChar char="×"/>
              <a:defRPr sz="2200"/>
            </a:lvl4pPr>
            <a:lvl5pPr marL="2286000" lvl="4" indent="-368300">
              <a:spcBef>
                <a:spcPts val="0"/>
              </a:spcBef>
              <a:spcAft>
                <a:spcPts val="0"/>
              </a:spcAft>
              <a:buSzPts val="2200"/>
              <a:buChar char="×"/>
              <a:defRPr sz="2200"/>
            </a:lvl5pPr>
            <a:lvl6pPr marL="2743200" lvl="5" indent="-368300">
              <a:spcBef>
                <a:spcPts val="0"/>
              </a:spcBef>
              <a:spcAft>
                <a:spcPts val="0"/>
              </a:spcAft>
              <a:buSzPts val="2200"/>
              <a:buChar char="×"/>
              <a:defRPr sz="2200"/>
            </a:lvl6pPr>
            <a:lvl7pPr marL="3200400" lvl="6" indent="-368300">
              <a:spcBef>
                <a:spcPts val="0"/>
              </a:spcBef>
              <a:spcAft>
                <a:spcPts val="0"/>
              </a:spcAft>
              <a:buSzPts val="2200"/>
              <a:buChar char="×"/>
              <a:defRPr sz="2200"/>
            </a:lvl7pPr>
            <a:lvl8pPr marL="3657600" lvl="7" indent="-368300">
              <a:spcBef>
                <a:spcPts val="0"/>
              </a:spcBef>
              <a:spcAft>
                <a:spcPts val="0"/>
              </a:spcAft>
              <a:buSzPts val="2200"/>
              <a:buChar char="×"/>
              <a:defRPr sz="2200"/>
            </a:lvl8pPr>
            <a:lvl9pPr marL="4114800" lvl="8" indent="-368300">
              <a:spcBef>
                <a:spcPts val="0"/>
              </a:spcBef>
              <a:spcAft>
                <a:spcPts val="0"/>
              </a:spcAft>
              <a:buSzPts val="2200"/>
              <a:buChar char="×"/>
              <a:defRPr sz="2200"/>
            </a:lvl9pPr>
          </a:lstStyle>
          <a:p>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pic>
        <p:nvPicPr>
          <p:cNvPr id="46" name="Shape 46" descr="comic-01.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47" name="Shape 47"/>
          <p:cNvSpPr/>
          <p:nvPr/>
        </p:nvSpPr>
        <p:spPr>
          <a:xfrm>
            <a:off x="734600" y="7635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001936">
              <a:alpha val="21920"/>
            </a:srgbClr>
          </a:solidFill>
          <a:ln>
            <a:noFill/>
          </a:ln>
        </p:spPr>
      </p:sp>
      <p:sp>
        <p:nvSpPr>
          <p:cNvPr id="48" name="Shape 48"/>
          <p:cNvSpPr/>
          <p:nvPr/>
        </p:nvSpPr>
        <p:spPr>
          <a:xfrm>
            <a:off x="506000" y="5349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FFFFFF"/>
          </a:solidFill>
          <a:ln w="76200" cap="flat" cmpd="sng">
            <a:solidFill>
              <a:srgbClr val="000000"/>
            </a:solidFill>
            <a:prstDash val="solid"/>
            <a:miter lim="8000"/>
            <a:headEnd type="none" w="med" len="med"/>
            <a:tailEnd type="none" w="med" len="med"/>
          </a:ln>
        </p:spPr>
      </p:sp>
      <p:sp>
        <p:nvSpPr>
          <p:cNvPr id="49" name="Shape 49"/>
          <p:cNvSpPr txBox="1">
            <a:spLocks noGrp="1"/>
          </p:cNvSpPr>
          <p:nvPr>
            <p:ph type="title"/>
          </p:nvPr>
        </p:nvSpPr>
        <p:spPr>
          <a:xfrm rot="161729">
            <a:off x="976261" y="876906"/>
            <a:ext cx="7029878" cy="760139"/>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pic>
        <p:nvPicPr>
          <p:cNvPr id="56" name="Shape 56" descr="comic-03.png"/>
          <p:cNvPicPr preferRelativeResize="0"/>
          <p:nvPr/>
        </p:nvPicPr>
        <p:blipFill>
          <a:blip r:embed="rId2">
            <a:alphaModFix amt="10000"/>
          </a:blip>
          <a:stretch>
            <a:fillRect/>
          </a:stretch>
        </p:blipFill>
        <p:spPr>
          <a:xfrm>
            <a:off x="0" y="0"/>
            <a:ext cx="9144000" cy="5143500"/>
          </a:xfrm>
          <a:prstGeom prst="rect">
            <a:avLst/>
          </a:prstGeom>
          <a:noFill/>
          <a:ln>
            <a:noFill/>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rgbClr val="00A7EB"/>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rot="161729">
            <a:off x="976261" y="876906"/>
            <a:ext cx="7029878" cy="760139"/>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1pPr>
            <a:lvl2pPr lvl="1">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2pPr>
            <a:lvl3pPr lvl="2">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3pPr>
            <a:lvl4pPr lvl="3">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4pPr>
            <a:lvl5pPr lvl="4">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5pPr>
            <a:lvl6pPr lvl="5">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6pPr>
            <a:lvl7pPr lvl="6">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7pPr>
            <a:lvl8pPr lvl="7">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8pPr>
            <a:lvl9pPr lvl="8">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9pPr>
          </a:lstStyle>
          <a:p>
            <a:endParaRPr/>
          </a:p>
        </p:txBody>
      </p:sp>
      <p:sp>
        <p:nvSpPr>
          <p:cNvPr id="7" name="Shape 7"/>
          <p:cNvSpPr txBox="1">
            <a:spLocks noGrp="1"/>
          </p:cNvSpPr>
          <p:nvPr>
            <p:ph type="body" idx="1"/>
          </p:nvPr>
        </p:nvSpPr>
        <p:spPr>
          <a:xfrm>
            <a:off x="1052050" y="1545942"/>
            <a:ext cx="7710900" cy="33036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chemeClr val="dk1"/>
              </a:buClr>
              <a:buSzPts val="3000"/>
              <a:buFont typeface="Sniglet"/>
              <a:buChar char="×"/>
              <a:defRPr sz="3000">
                <a:solidFill>
                  <a:schemeClr val="dk1"/>
                </a:solidFill>
                <a:latin typeface="Sniglet"/>
                <a:ea typeface="Sniglet"/>
                <a:cs typeface="Sniglet"/>
                <a:sym typeface="Sniglet"/>
              </a:defRPr>
            </a:lvl1pPr>
            <a:lvl2pPr marL="914400" lvl="1" indent="-381000">
              <a:spcBef>
                <a:spcPts val="0"/>
              </a:spcBef>
              <a:spcAft>
                <a:spcPts val="0"/>
              </a:spcAft>
              <a:buClr>
                <a:schemeClr val="dk1"/>
              </a:buClr>
              <a:buSzPts val="2400"/>
              <a:buFont typeface="Sniglet"/>
              <a:buChar char="×"/>
              <a:defRPr sz="2400">
                <a:solidFill>
                  <a:schemeClr val="dk1"/>
                </a:solidFill>
                <a:latin typeface="Sniglet"/>
                <a:ea typeface="Sniglet"/>
                <a:cs typeface="Sniglet"/>
                <a:sym typeface="Sniglet"/>
              </a:defRPr>
            </a:lvl2pPr>
            <a:lvl3pPr marL="1371600" lvl="2" indent="-381000">
              <a:spcBef>
                <a:spcPts val="0"/>
              </a:spcBef>
              <a:spcAft>
                <a:spcPts val="0"/>
              </a:spcAft>
              <a:buClr>
                <a:schemeClr val="dk1"/>
              </a:buClr>
              <a:buSzPts val="2400"/>
              <a:buFont typeface="Sniglet"/>
              <a:buChar char="×"/>
              <a:defRPr sz="2400">
                <a:solidFill>
                  <a:schemeClr val="dk1"/>
                </a:solidFill>
                <a:latin typeface="Sniglet"/>
                <a:ea typeface="Sniglet"/>
                <a:cs typeface="Sniglet"/>
                <a:sym typeface="Sniglet"/>
              </a:defRPr>
            </a:lvl3pPr>
            <a:lvl4pPr marL="1828800" lvl="3"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4pPr>
            <a:lvl5pPr marL="2286000" lvl="4"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5pPr>
            <a:lvl6pPr marL="2743200" lvl="5"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6pPr>
            <a:lvl7pPr marL="3200400" lvl="6"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7pPr>
            <a:lvl8pPr marL="3657600" lvl="7"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8pPr>
            <a:lvl9pPr marL="4114800" lvl="8"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4" r:id="rId6"/>
    <p:sldLayoutId id="2147483656" r:id="rId7"/>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5C4CA"/>
        </a:solidFill>
        <a:effectLst/>
      </p:bgPr>
    </p:bg>
    <p:spTree>
      <p:nvGrpSpPr>
        <p:cNvPr id="1" name="Shape 60"/>
        <p:cNvGrpSpPr/>
        <p:nvPr/>
      </p:nvGrpSpPr>
      <p:grpSpPr>
        <a:xfrm>
          <a:off x="0" y="0"/>
          <a:ext cx="0" cy="0"/>
          <a:chOff x="0" y="0"/>
          <a:chExt cx="0" cy="0"/>
        </a:xfrm>
      </p:grpSpPr>
      <p:sp>
        <p:nvSpPr>
          <p:cNvPr id="61" name="Shape 61"/>
          <p:cNvSpPr txBox="1">
            <a:spLocks noGrp="1"/>
          </p:cNvSpPr>
          <p:nvPr>
            <p:ph type="ctrTitle"/>
          </p:nvPr>
        </p:nvSpPr>
        <p:spPr>
          <a:xfrm>
            <a:off x="2582173" y="2360017"/>
            <a:ext cx="4271700" cy="1159800"/>
          </a:xfrm>
          <a:prstGeom prst="rect">
            <a:avLst/>
          </a:prstGeom>
        </p:spPr>
        <p:txBody>
          <a:bodyPr spcFirstLastPara="1" wrap="square" lIns="91425" tIns="91425" rIns="91425" bIns="91425" anchor="ctr" anchorCtr="0">
            <a:noAutofit/>
          </a:bodyPr>
          <a:lstStyle/>
          <a:p>
            <a:r>
              <a:rPr lang="hr-HR" sz="5400" b="1" dirty="0" err="1"/>
              <a:t>Бар'єри</a:t>
            </a:r>
            <a:r>
              <a:rPr lang="hr-HR" sz="5400" b="1" dirty="0"/>
              <a:t> </a:t>
            </a:r>
            <a:r>
              <a:rPr lang="hr-HR" sz="5400" b="1" dirty="0" err="1"/>
              <a:t>у</a:t>
            </a:r>
            <a:r>
              <a:rPr lang="hr-HR" sz="5400" b="1" dirty="0"/>
              <a:t> </a:t>
            </a:r>
            <a:r>
              <a:rPr lang="hr-HR" sz="5400" b="1" dirty="0" err="1"/>
              <a:t>спілкуванні</a:t>
            </a:r>
            <a:r>
              <a:rPr lang="hr-HR" sz="5400" b="1" dirty="0"/>
              <a:t> </a:t>
            </a:r>
            <a:r>
              <a:rPr lang="hr-HR" sz="5400" b="1" dirty="0" err="1"/>
              <a:t>і</a:t>
            </a:r>
            <a:r>
              <a:rPr lang="hr-HR" sz="5400" b="1" dirty="0"/>
              <a:t> </a:t>
            </a:r>
            <a:r>
              <a:rPr lang="hr-HR" sz="5400" b="1" dirty="0" err="1"/>
              <a:t>шляхи</a:t>
            </a:r>
            <a:r>
              <a:rPr lang="hr-HR" sz="5400" b="1" dirty="0"/>
              <a:t> </a:t>
            </a:r>
            <a:r>
              <a:rPr lang="hr-HR" sz="5400" b="1" dirty="0" err="1"/>
              <a:t>їх</a:t>
            </a:r>
            <a:r>
              <a:rPr lang="hr-HR" sz="5400" b="1" dirty="0"/>
              <a:t> </a:t>
            </a:r>
            <a:r>
              <a:rPr lang="hr-HR" sz="5400" b="1" dirty="0" err="1"/>
              <a:t>подолання</a:t>
            </a:r>
            <a:br>
              <a:rPr lang="hr-HR" sz="6000" dirty="0"/>
            </a:br>
            <a:endParaRPr sz="60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AD900"/>
        </a:solidFill>
        <a:effectLst/>
      </p:bgPr>
    </p:bg>
    <p:spTree>
      <p:nvGrpSpPr>
        <p:cNvPr id="1" name="Shape 171"/>
        <p:cNvGrpSpPr/>
        <p:nvPr/>
      </p:nvGrpSpPr>
      <p:grpSpPr>
        <a:xfrm>
          <a:off x="0" y="0"/>
          <a:ext cx="0" cy="0"/>
          <a:chOff x="0" y="0"/>
          <a:chExt cx="0" cy="0"/>
        </a:xfrm>
      </p:grpSpPr>
      <p:sp>
        <p:nvSpPr>
          <p:cNvPr id="172" name="Shape 172"/>
          <p:cNvSpPr txBox="1">
            <a:spLocks noGrp="1"/>
          </p:cNvSpPr>
          <p:nvPr>
            <p:ph type="ctrTitle" idx="4294967295"/>
          </p:nvPr>
        </p:nvSpPr>
        <p:spPr>
          <a:xfrm>
            <a:off x="312392" y="770670"/>
            <a:ext cx="8659167" cy="277995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uk-UA" sz="6000" dirty="0"/>
              <a:t>Як виявити бар</a:t>
            </a:r>
            <a:r>
              <a:rPr lang="en-US" sz="6000" dirty="0"/>
              <a:t>’</a:t>
            </a:r>
            <a:r>
              <a:rPr lang="uk-UA" sz="6000" dirty="0" err="1"/>
              <a:t>єр</a:t>
            </a:r>
            <a:r>
              <a:rPr lang="uk-UA" sz="6000" dirty="0"/>
              <a:t> у спілкуванні?</a:t>
            </a:r>
            <a:endParaRPr sz="6000" dirty="0"/>
          </a:p>
        </p:txBody>
      </p:sp>
      <p:sp>
        <p:nvSpPr>
          <p:cNvPr id="174" name="Shape 174"/>
          <p:cNvSpPr/>
          <p:nvPr/>
        </p:nvSpPr>
        <p:spPr>
          <a:xfrm rot="-1065586">
            <a:off x="548060" y="749067"/>
            <a:ext cx="998274" cy="948466"/>
          </a:xfrm>
          <a:prstGeom prst="star5">
            <a:avLst>
              <a:gd name="adj" fmla="val 23961"/>
              <a:gd name="hf" fmla="val 105146"/>
              <a:gd name="vf" fmla="val 110557"/>
            </a:avLst>
          </a:prstGeom>
          <a:solidFill>
            <a:srgbClr val="824BB0"/>
          </a:solidFill>
          <a:ln w="762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 name="Shape 175"/>
          <p:cNvSpPr/>
          <p:nvPr/>
        </p:nvSpPr>
        <p:spPr>
          <a:xfrm rot="148705">
            <a:off x="1623771" y="421708"/>
            <a:ext cx="603565" cy="573541"/>
          </a:xfrm>
          <a:prstGeom prst="star5">
            <a:avLst>
              <a:gd name="adj" fmla="val 23961"/>
              <a:gd name="hf" fmla="val 105146"/>
              <a:gd name="vf" fmla="val 110557"/>
            </a:avLst>
          </a:prstGeom>
          <a:solidFill>
            <a:srgbClr val="824BB0"/>
          </a:solidFill>
          <a:ln w="762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 name="Shape 176"/>
          <p:cNvSpPr/>
          <p:nvPr/>
        </p:nvSpPr>
        <p:spPr>
          <a:xfrm rot="895552">
            <a:off x="7627470" y="3683274"/>
            <a:ext cx="998179" cy="948476"/>
          </a:xfrm>
          <a:prstGeom prst="star5">
            <a:avLst>
              <a:gd name="adj" fmla="val 23961"/>
              <a:gd name="hf" fmla="val 105146"/>
              <a:gd name="vf" fmla="val 110557"/>
            </a:avLst>
          </a:prstGeom>
          <a:solidFill>
            <a:srgbClr val="824BB0"/>
          </a:solidFill>
          <a:ln w="762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 name="Shape 177"/>
          <p:cNvSpPr/>
          <p:nvPr/>
        </p:nvSpPr>
        <p:spPr>
          <a:xfrm rot="2271768">
            <a:off x="8384069" y="2526061"/>
            <a:ext cx="495134" cy="470770"/>
          </a:xfrm>
          <a:prstGeom prst="star5">
            <a:avLst>
              <a:gd name="adj" fmla="val 23961"/>
              <a:gd name="hf" fmla="val 105146"/>
              <a:gd name="vf" fmla="val 110557"/>
            </a:avLst>
          </a:prstGeom>
          <a:solidFill>
            <a:srgbClr val="824BB0"/>
          </a:solidFill>
          <a:ln w="762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49651"/>
        </a:solidFill>
        <a:effectLst/>
      </p:bgPr>
    </p:bg>
    <p:spTree>
      <p:nvGrpSpPr>
        <p:cNvPr id="1" name="Shape 191"/>
        <p:cNvGrpSpPr/>
        <p:nvPr/>
      </p:nvGrpSpPr>
      <p:grpSpPr>
        <a:xfrm>
          <a:off x="0" y="0"/>
          <a:ext cx="0" cy="0"/>
          <a:chOff x="0" y="0"/>
          <a:chExt cx="0" cy="0"/>
        </a:xfrm>
      </p:grpSpPr>
      <p:sp>
        <p:nvSpPr>
          <p:cNvPr id="2" name="Заголовок 1"/>
          <p:cNvSpPr>
            <a:spLocks noGrp="1"/>
          </p:cNvSpPr>
          <p:nvPr>
            <p:ph type="title"/>
          </p:nvPr>
        </p:nvSpPr>
        <p:spPr>
          <a:xfrm rot="161729">
            <a:off x="922027" y="875630"/>
            <a:ext cx="7029878" cy="3066622"/>
          </a:xfrm>
        </p:spPr>
        <p:txBody>
          <a:bodyPr/>
          <a:lstStyle/>
          <a:p>
            <a:r>
              <a:rPr lang="ru-RU" sz="2000" dirty="0"/>
              <a:t>По-перше, </a:t>
            </a:r>
            <a:r>
              <a:rPr lang="ru-RU" sz="2000" dirty="0" err="1"/>
              <a:t>це</a:t>
            </a:r>
            <a:r>
              <a:rPr lang="ru-RU" sz="2000" dirty="0"/>
              <a:t> </a:t>
            </a:r>
            <a:r>
              <a:rPr lang="ru-RU" sz="2000" dirty="0" err="1"/>
              <a:t>положення</a:t>
            </a:r>
            <a:r>
              <a:rPr lang="ru-RU" sz="2000" dirty="0"/>
              <a:t> </a:t>
            </a:r>
            <a:r>
              <a:rPr lang="ru-RU" sz="2000" dirty="0" err="1"/>
              <a:t>тіла</a:t>
            </a:r>
            <a:r>
              <a:rPr lang="ru-RU" sz="2000" dirty="0"/>
              <a:t>. </a:t>
            </a:r>
            <a:r>
              <a:rPr lang="ru-RU" sz="2000" dirty="0" err="1"/>
              <a:t>Відчувши</a:t>
            </a:r>
            <a:r>
              <a:rPr lang="ru-RU" sz="2000" dirty="0"/>
              <a:t> </a:t>
            </a:r>
            <a:r>
              <a:rPr lang="ru-RU" sz="2000" dirty="0" err="1"/>
              <a:t>труднощі</a:t>
            </a:r>
            <a:r>
              <a:rPr lang="ru-RU" sz="2000" dirty="0"/>
              <a:t> в </a:t>
            </a:r>
            <a:r>
              <a:rPr lang="ru-RU" sz="2000" dirty="0" err="1"/>
              <a:t>спілкуванні</a:t>
            </a:r>
            <a:r>
              <a:rPr lang="ru-RU" sz="2000" dirty="0"/>
              <a:t>, люди </a:t>
            </a:r>
            <a:r>
              <a:rPr lang="ru-RU" sz="2000" dirty="0" err="1"/>
              <a:t>найчастіше</a:t>
            </a:r>
            <a:r>
              <a:rPr lang="ru-RU" sz="2000" dirty="0"/>
              <a:t> </a:t>
            </a:r>
            <a:r>
              <a:rPr lang="ru-RU" sz="2000" dirty="0" err="1"/>
              <a:t>приймають</a:t>
            </a:r>
            <a:r>
              <a:rPr lang="ru-RU" sz="2000" dirty="0"/>
              <a:t> </a:t>
            </a:r>
            <a:r>
              <a:rPr lang="ru-RU" sz="2000" dirty="0" err="1"/>
              <a:t>або</a:t>
            </a:r>
            <a:r>
              <a:rPr lang="ru-RU" sz="2000" dirty="0"/>
              <a:t> </a:t>
            </a:r>
            <a:r>
              <a:rPr lang="ru-RU" sz="2000" dirty="0" err="1"/>
              <a:t>неприродні</a:t>
            </a:r>
            <a:r>
              <a:rPr lang="ru-RU" sz="2000" dirty="0"/>
              <a:t>, </a:t>
            </a:r>
            <a:r>
              <a:rPr lang="ru-RU" sz="2000" dirty="0" err="1"/>
              <a:t>незграбні</a:t>
            </a:r>
            <a:r>
              <a:rPr lang="ru-RU" sz="2000" dirty="0"/>
              <a:t> і </a:t>
            </a:r>
            <a:r>
              <a:rPr lang="ru-RU" sz="2000" dirty="0" err="1"/>
              <a:t>напружені</a:t>
            </a:r>
            <a:r>
              <a:rPr lang="ru-RU" sz="2000" dirty="0"/>
              <a:t> </a:t>
            </a:r>
            <a:r>
              <a:rPr lang="ru-RU" sz="2000" dirty="0" err="1"/>
              <a:t>пози</a:t>
            </a:r>
            <a:r>
              <a:rPr lang="ru-RU" sz="2000" dirty="0"/>
              <a:t>, </a:t>
            </a:r>
            <a:r>
              <a:rPr lang="ru-RU" sz="2000" dirty="0" err="1"/>
              <a:t>або</a:t>
            </a:r>
            <a:r>
              <a:rPr lang="ru-RU" sz="2000" dirty="0"/>
              <a:t> </a:t>
            </a:r>
            <a:r>
              <a:rPr lang="ru-RU" sz="2000" dirty="0" err="1"/>
              <a:t>навпаки</a:t>
            </a:r>
            <a:r>
              <a:rPr lang="ru-RU" sz="2000" dirty="0"/>
              <a:t>, неадекватно </a:t>
            </a:r>
            <a:r>
              <a:rPr lang="ru-RU" sz="2000" dirty="0" err="1"/>
              <a:t>розслаблені</a:t>
            </a:r>
            <a:r>
              <a:rPr lang="ru-RU" sz="2000" dirty="0"/>
              <a:t>, </a:t>
            </a:r>
            <a:r>
              <a:rPr lang="ru-RU" sz="2000" dirty="0" err="1"/>
              <a:t>іноді</a:t>
            </a:r>
            <a:r>
              <a:rPr lang="ru-RU" sz="2000" dirty="0"/>
              <a:t> </a:t>
            </a:r>
            <a:r>
              <a:rPr lang="ru-RU" sz="2000" dirty="0" err="1"/>
              <a:t>навіть</a:t>
            </a:r>
            <a:r>
              <a:rPr lang="ru-RU" sz="2000" dirty="0"/>
              <a:t> </a:t>
            </a:r>
            <a:r>
              <a:rPr lang="ru-RU" sz="2000" dirty="0" err="1"/>
              <a:t>розхлябані</a:t>
            </a:r>
            <a:r>
              <a:rPr lang="ru-RU" sz="2000" dirty="0"/>
              <a:t>. </a:t>
            </a:r>
            <a:r>
              <a:rPr lang="ru-RU" sz="2000" dirty="0" err="1"/>
              <a:t>Дуже</a:t>
            </a:r>
            <a:r>
              <a:rPr lang="ru-RU" sz="2000" dirty="0"/>
              <a:t> часто </a:t>
            </a:r>
            <a:r>
              <a:rPr lang="ru-RU" sz="2000" dirty="0" err="1"/>
              <a:t>положення</a:t>
            </a:r>
            <a:r>
              <a:rPr lang="ru-RU" sz="2000" dirty="0"/>
              <a:t> </a:t>
            </a:r>
            <a:r>
              <a:rPr lang="ru-RU" sz="2000" dirty="0" err="1"/>
              <a:t>тіла</a:t>
            </a:r>
            <a:r>
              <a:rPr lang="ru-RU" sz="2000" dirty="0"/>
              <a:t> </a:t>
            </a:r>
            <a:r>
              <a:rPr lang="ru-RU" sz="2000" dirty="0" err="1"/>
              <a:t>буває</a:t>
            </a:r>
            <a:r>
              <a:rPr lang="ru-RU" sz="2000" dirty="0"/>
              <a:t> </a:t>
            </a:r>
            <a:r>
              <a:rPr lang="ru-RU" sz="2000" dirty="0" err="1"/>
              <a:t>закритим</a:t>
            </a:r>
            <a:r>
              <a:rPr lang="ru-RU" sz="2000" dirty="0"/>
              <a:t> (</a:t>
            </a:r>
            <a:r>
              <a:rPr lang="ru-RU" sz="2000" dirty="0" err="1"/>
              <a:t>схрещені</a:t>
            </a:r>
            <a:r>
              <a:rPr lang="ru-RU" sz="2000" dirty="0"/>
              <a:t> руки, ноги, </a:t>
            </a:r>
            <a:r>
              <a:rPr lang="ru-RU" sz="2000" dirty="0" err="1"/>
              <a:t>тіло</a:t>
            </a:r>
            <a:r>
              <a:rPr lang="ru-RU" sz="2000" dirty="0"/>
              <a:t> </a:t>
            </a:r>
            <a:r>
              <a:rPr lang="ru-RU" sz="2000" dirty="0" err="1"/>
              <a:t>відвертається</a:t>
            </a:r>
            <a:r>
              <a:rPr lang="ru-RU" sz="2000" dirty="0"/>
              <a:t> </a:t>
            </a:r>
            <a:r>
              <a:rPr lang="ru-RU" sz="2000" dirty="0" err="1"/>
              <a:t>від</a:t>
            </a:r>
            <a:r>
              <a:rPr lang="ru-RU" sz="2000" dirty="0"/>
              <a:t> </a:t>
            </a:r>
            <a:r>
              <a:rPr lang="ru-RU" sz="2000" dirty="0" err="1"/>
              <a:t>співрозмовника</a:t>
            </a:r>
            <a:r>
              <a:rPr lang="ru-RU" sz="2000" dirty="0"/>
              <a:t>) </a:t>
            </a:r>
            <a:r>
              <a:rPr lang="ru-RU" sz="2000" dirty="0" err="1"/>
              <a:t>або</a:t>
            </a:r>
            <a:r>
              <a:rPr lang="ru-RU" sz="2000" dirty="0"/>
              <a:t> "</a:t>
            </a:r>
            <a:r>
              <a:rPr lang="ru-RU" sz="2000" dirty="0" err="1"/>
              <a:t>піднесеним</a:t>
            </a:r>
            <a:r>
              <a:rPr lang="ru-RU" sz="2000" dirty="0"/>
              <a:t>" (</a:t>
            </a:r>
            <a:r>
              <a:rPr lang="ru-RU" sz="2000" dirty="0" err="1"/>
              <a:t>прагнення</a:t>
            </a:r>
            <a:r>
              <a:rPr lang="ru-RU" sz="2000" dirty="0"/>
              <a:t> </a:t>
            </a:r>
            <a:r>
              <a:rPr lang="ru-RU" sz="2000" dirty="0" err="1"/>
              <a:t>сісти</a:t>
            </a:r>
            <a:r>
              <a:rPr lang="ru-RU" sz="2000" dirty="0"/>
              <a:t> </a:t>
            </a:r>
            <a:r>
              <a:rPr lang="ru-RU" sz="2000" dirty="0" err="1"/>
              <a:t>вище</a:t>
            </a:r>
            <a:r>
              <a:rPr lang="ru-RU" sz="2000" dirty="0"/>
              <a:t>, </a:t>
            </a:r>
            <a:r>
              <a:rPr lang="ru-RU" sz="2000" dirty="0" err="1"/>
              <a:t>дивитися</a:t>
            </a:r>
            <a:r>
              <a:rPr lang="ru-RU" sz="2000" dirty="0"/>
              <a:t> на </a:t>
            </a:r>
            <a:r>
              <a:rPr lang="ru-RU" sz="2000" dirty="0" err="1"/>
              <a:t>співрозмовника</a:t>
            </a:r>
            <a:r>
              <a:rPr lang="ru-RU" sz="2000" dirty="0"/>
              <a:t> </a:t>
            </a:r>
            <a:r>
              <a:rPr lang="ru-RU" sz="2000" dirty="0" err="1"/>
              <a:t>зверху</a:t>
            </a:r>
            <a:r>
              <a:rPr lang="ru-RU" sz="2000" dirty="0"/>
              <a:t> вниз). </a:t>
            </a:r>
            <a:br>
              <a:rPr lang="ru-RU" sz="2000" dirty="0"/>
            </a:br>
            <a:endParaRPr lang="ru-RU" sz="20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4026"/>
        </a:solidFill>
        <a:effectLst/>
      </p:bgPr>
    </p:bg>
    <p:spTree>
      <p:nvGrpSpPr>
        <p:cNvPr id="1" name="Shape 144"/>
        <p:cNvGrpSpPr/>
        <p:nvPr/>
      </p:nvGrpSpPr>
      <p:grpSpPr>
        <a:xfrm>
          <a:off x="0" y="0"/>
          <a:ext cx="0" cy="0"/>
          <a:chOff x="0" y="0"/>
          <a:chExt cx="0" cy="0"/>
        </a:xfrm>
      </p:grpSpPr>
      <p:sp>
        <p:nvSpPr>
          <p:cNvPr id="3" name="Текст 2"/>
          <p:cNvSpPr>
            <a:spLocks noGrp="1"/>
          </p:cNvSpPr>
          <p:nvPr>
            <p:ph type="body" idx="1"/>
          </p:nvPr>
        </p:nvSpPr>
        <p:spPr>
          <a:xfrm rot="257821">
            <a:off x="780746" y="844060"/>
            <a:ext cx="7710111" cy="3312145"/>
          </a:xfrm>
        </p:spPr>
        <p:txBody>
          <a:bodyPr/>
          <a:lstStyle/>
          <a:p>
            <a:pPr marL="38100" indent="0">
              <a:buNone/>
            </a:pPr>
            <a:r>
              <a:rPr lang="ru-RU" sz="2000" dirty="0"/>
              <a:t>По-друге, </a:t>
            </a:r>
            <a:r>
              <a:rPr lang="ru-RU" sz="2000" dirty="0" err="1"/>
              <a:t>це</a:t>
            </a:r>
            <a:r>
              <a:rPr lang="ru-RU" sz="2000" dirty="0"/>
              <a:t> контакт очей. У </a:t>
            </a:r>
            <a:r>
              <a:rPr lang="ru-RU" sz="2000" dirty="0" err="1"/>
              <a:t>випадку</a:t>
            </a:r>
            <a:r>
              <a:rPr lang="ru-RU" sz="2000" dirty="0"/>
              <a:t> з </a:t>
            </a:r>
            <a:r>
              <a:rPr lang="ru-RU" sz="2000" dirty="0" err="1"/>
              <a:t>бар`єрами</a:t>
            </a:r>
            <a:r>
              <a:rPr lang="ru-RU" sz="2000" dirty="0"/>
              <a:t> </a:t>
            </a:r>
            <a:r>
              <a:rPr lang="ru-RU" sz="2000" dirty="0" err="1"/>
              <a:t>спілкування</a:t>
            </a:r>
            <a:r>
              <a:rPr lang="ru-RU" sz="2000" dirty="0"/>
              <a:t> </a:t>
            </a:r>
            <a:r>
              <a:rPr lang="ru-RU" sz="2000" dirty="0" err="1"/>
              <a:t>він</a:t>
            </a:r>
            <a:r>
              <a:rPr lang="ru-RU" sz="2000" dirty="0"/>
              <a:t>, як правило, </a:t>
            </a:r>
            <a:r>
              <a:rPr lang="ru-RU" sz="2000" dirty="0" err="1"/>
              <a:t>рідкісний</a:t>
            </a:r>
            <a:r>
              <a:rPr lang="ru-RU" sz="2000" dirty="0"/>
              <a:t>, </a:t>
            </a:r>
            <a:r>
              <a:rPr lang="ru-RU" sz="2000" dirty="0" err="1"/>
              <a:t>неінтенсивний</a:t>
            </a:r>
            <a:r>
              <a:rPr lang="ru-RU" sz="2000" dirty="0"/>
              <a:t>, а </a:t>
            </a:r>
            <a:r>
              <a:rPr lang="ru-RU" sz="2000" dirty="0" err="1"/>
              <a:t>іноді</a:t>
            </a:r>
            <a:r>
              <a:rPr lang="ru-RU" sz="2000" dirty="0"/>
              <a:t> і </a:t>
            </a:r>
            <a:r>
              <a:rPr lang="ru-RU" sz="2000" dirty="0" err="1"/>
              <a:t>повністю</a:t>
            </a:r>
            <a:r>
              <a:rPr lang="ru-RU" sz="2000" dirty="0"/>
              <a:t> </a:t>
            </a:r>
            <a:r>
              <a:rPr lang="ru-RU" sz="2000" dirty="0" err="1"/>
              <a:t>відсутній</a:t>
            </a:r>
            <a:r>
              <a:rPr lang="ru-RU" sz="2000" dirty="0"/>
              <a:t>. Погляди на партнера </a:t>
            </a:r>
            <a:r>
              <a:rPr lang="ru-RU" sz="2000" dirty="0" err="1"/>
              <a:t>можуть</a:t>
            </a:r>
            <a:r>
              <a:rPr lang="ru-RU" sz="2000" dirty="0"/>
              <a:t> бути </a:t>
            </a:r>
            <a:r>
              <a:rPr lang="ru-RU" sz="2000" dirty="0" err="1"/>
              <a:t>присутніми</a:t>
            </a:r>
            <a:r>
              <a:rPr lang="ru-RU" sz="2000" dirty="0"/>
              <a:t> (</a:t>
            </a:r>
            <a:r>
              <a:rPr lang="ru-RU" sz="2000" dirty="0" err="1"/>
              <a:t>бувають</a:t>
            </a:r>
            <a:r>
              <a:rPr lang="ru-RU" sz="2000" dirty="0"/>
              <a:t> </a:t>
            </a:r>
            <a:r>
              <a:rPr lang="ru-RU" sz="2000" dirty="0" err="1"/>
              <a:t>навіть</a:t>
            </a:r>
            <a:r>
              <a:rPr lang="ru-RU" sz="2000" dirty="0"/>
              <a:t> </a:t>
            </a:r>
            <a:r>
              <a:rPr lang="ru-RU" sz="2000" dirty="0" err="1"/>
              <a:t>тривалі</a:t>
            </a:r>
            <a:r>
              <a:rPr lang="ru-RU" sz="2000" dirty="0"/>
              <a:t>), але </a:t>
            </a:r>
            <a:r>
              <a:rPr lang="ru-RU" sz="2000" dirty="0" err="1"/>
              <a:t>всі</a:t>
            </a:r>
            <a:r>
              <a:rPr lang="ru-RU" sz="2000" dirty="0"/>
              <a:t> вони </a:t>
            </a:r>
            <a:r>
              <a:rPr lang="ru-RU" sz="2000" dirty="0" err="1"/>
              <a:t>припадають</a:t>
            </a:r>
            <a:r>
              <a:rPr lang="ru-RU" sz="2000" dirty="0"/>
              <a:t> на момент </a:t>
            </a:r>
            <a:r>
              <a:rPr lang="ru-RU" sz="2000" dirty="0" err="1"/>
              <a:t>активної</a:t>
            </a:r>
            <a:r>
              <a:rPr lang="ru-RU" sz="2000" dirty="0"/>
              <a:t> </a:t>
            </a:r>
            <a:r>
              <a:rPr lang="ru-RU" sz="2000" dirty="0" err="1"/>
              <a:t>комунікації</a:t>
            </a:r>
            <a:r>
              <a:rPr lang="ru-RU" sz="2000" dirty="0"/>
              <a:t> - особливо коли </a:t>
            </a:r>
            <a:r>
              <a:rPr lang="ru-RU" sz="2000" dirty="0" err="1"/>
              <a:t>співрозмовник</a:t>
            </a:r>
            <a:r>
              <a:rPr lang="ru-RU" sz="2000" dirty="0"/>
              <a:t> </a:t>
            </a:r>
            <a:r>
              <a:rPr lang="ru-RU" sz="2000" dirty="0" err="1"/>
              <a:t>висловлює</a:t>
            </a:r>
            <a:r>
              <a:rPr lang="ru-RU" sz="2000" dirty="0"/>
              <a:t> </a:t>
            </a:r>
            <a:r>
              <a:rPr lang="ru-RU" sz="2000" dirty="0" err="1"/>
              <a:t>щось</a:t>
            </a:r>
            <a:r>
              <a:rPr lang="ru-RU" sz="2000" dirty="0"/>
              <a:t> </a:t>
            </a:r>
            <a:r>
              <a:rPr lang="ru-RU" sz="2000" dirty="0" err="1"/>
              <a:t>неприємне</a:t>
            </a:r>
            <a:r>
              <a:rPr lang="ru-RU" sz="2000" dirty="0"/>
              <a:t>, але </a:t>
            </a:r>
            <a:r>
              <a:rPr lang="ru-RU" sz="2000" dirty="0" err="1"/>
              <a:t>важливе</a:t>
            </a:r>
            <a:r>
              <a:rPr lang="ru-RU" sz="2000" dirty="0"/>
              <a:t>. При </a:t>
            </a:r>
            <a:r>
              <a:rPr lang="ru-RU" sz="2000" dirty="0" err="1"/>
              <a:t>цьому</a:t>
            </a:r>
            <a:r>
              <a:rPr lang="ru-RU" sz="2000" dirty="0"/>
              <a:t> </a:t>
            </a:r>
            <a:r>
              <a:rPr lang="ru-RU" sz="2000" dirty="0" err="1"/>
              <a:t>якщо</a:t>
            </a:r>
            <a:r>
              <a:rPr lang="ru-RU" sz="2000" dirty="0"/>
              <a:t> </a:t>
            </a:r>
            <a:r>
              <a:rPr lang="ru-RU" sz="2000" dirty="0" err="1"/>
              <a:t>співрозмовник</a:t>
            </a:r>
            <a:r>
              <a:rPr lang="ru-RU" sz="2000" dirty="0"/>
              <a:t> </a:t>
            </a:r>
            <a:r>
              <a:rPr lang="ru-RU" sz="2000" dirty="0" err="1"/>
              <a:t>почне</a:t>
            </a:r>
            <a:r>
              <a:rPr lang="ru-RU" sz="2000" dirty="0"/>
              <a:t> </a:t>
            </a:r>
            <a:r>
              <a:rPr lang="ru-RU" sz="2000" dirty="0" err="1"/>
              <a:t>відводити</a:t>
            </a:r>
            <a:r>
              <a:rPr lang="ru-RU" sz="2000" dirty="0"/>
              <a:t> </a:t>
            </a:r>
            <a:r>
              <a:rPr lang="ru-RU" sz="2000" dirty="0" err="1"/>
              <a:t>очі</a:t>
            </a:r>
            <a:r>
              <a:rPr lang="ru-RU" sz="2000" dirty="0"/>
              <a:t>, </a:t>
            </a:r>
            <a:r>
              <a:rPr lang="ru-RU" sz="2000" dirty="0" err="1"/>
              <a:t>відчувши</a:t>
            </a:r>
            <a:r>
              <a:rPr lang="ru-RU" sz="2000" dirty="0"/>
              <a:t> </a:t>
            </a:r>
            <a:r>
              <a:rPr lang="ru-RU" sz="2000" dirty="0" err="1"/>
              <a:t>недобре</a:t>
            </a:r>
            <a:r>
              <a:rPr lang="ru-RU" sz="2000" dirty="0"/>
              <a:t>, наш "</a:t>
            </a:r>
            <a:r>
              <a:rPr lang="ru-RU" sz="2000" dirty="0" err="1"/>
              <a:t>суб`єкт</a:t>
            </a:r>
            <a:r>
              <a:rPr lang="ru-RU" sz="2000" dirty="0"/>
              <a:t>" тут же </a:t>
            </a:r>
            <a:r>
              <a:rPr lang="ru-RU" sz="2000" dirty="0" err="1"/>
              <a:t>спробує</a:t>
            </a:r>
            <a:r>
              <a:rPr lang="ru-RU" sz="2000" dirty="0"/>
              <a:t> </a:t>
            </a:r>
            <a:r>
              <a:rPr lang="ru-RU" sz="2000" dirty="0" err="1"/>
              <a:t>прикинутися</a:t>
            </a:r>
            <a:r>
              <a:rPr lang="ru-RU" sz="2000" dirty="0"/>
              <a:t> душкою і </a:t>
            </a:r>
            <a:r>
              <a:rPr lang="ru-RU" sz="2000" dirty="0" err="1"/>
              <a:t>заглянути</a:t>
            </a:r>
            <a:r>
              <a:rPr lang="ru-RU" sz="2000" dirty="0"/>
              <a:t> в них - але </a:t>
            </a:r>
            <a:r>
              <a:rPr lang="ru-RU" sz="2000" dirty="0" err="1"/>
              <a:t>цей</a:t>
            </a:r>
            <a:r>
              <a:rPr lang="ru-RU" sz="2000" dirty="0"/>
              <a:t> </a:t>
            </a:r>
            <a:r>
              <a:rPr lang="ru-RU" sz="2000" dirty="0" err="1"/>
              <a:t>погляд</a:t>
            </a:r>
            <a:r>
              <a:rPr lang="ru-RU" sz="2000" dirty="0"/>
              <a:t> на самому </a:t>
            </a:r>
            <a:r>
              <a:rPr lang="ru-RU" sz="2000" dirty="0" err="1"/>
              <a:t>справі</a:t>
            </a:r>
            <a:r>
              <a:rPr lang="ru-RU" sz="2000" dirty="0"/>
              <a:t> буде </a:t>
            </a:r>
            <a:r>
              <a:rPr lang="ru-RU" sz="2000" dirty="0" err="1"/>
              <a:t>холодним</a:t>
            </a:r>
            <a:r>
              <a:rPr lang="ru-RU" sz="2000" dirty="0"/>
              <a:t> і твердим.</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A300"/>
        </a:solidFill>
        <a:effectLst/>
      </p:bgPr>
    </p:bg>
    <p:spTree>
      <p:nvGrpSpPr>
        <p:cNvPr id="1" name="Shape 230"/>
        <p:cNvGrpSpPr/>
        <p:nvPr/>
      </p:nvGrpSpPr>
      <p:grpSpPr>
        <a:xfrm>
          <a:off x="0" y="0"/>
          <a:ext cx="0" cy="0"/>
          <a:chOff x="0" y="0"/>
          <a:chExt cx="0" cy="0"/>
        </a:xfrm>
      </p:grpSpPr>
      <p:sp>
        <p:nvSpPr>
          <p:cNvPr id="3" name="Текст 2"/>
          <p:cNvSpPr>
            <a:spLocks noGrp="1"/>
          </p:cNvSpPr>
          <p:nvPr>
            <p:ph type="body" idx="1"/>
          </p:nvPr>
        </p:nvSpPr>
        <p:spPr>
          <a:xfrm>
            <a:off x="941517" y="892799"/>
            <a:ext cx="7147405" cy="3303600"/>
          </a:xfrm>
        </p:spPr>
        <p:txBody>
          <a:bodyPr/>
          <a:lstStyle/>
          <a:p>
            <a:pPr marL="38100" indent="0">
              <a:buNone/>
            </a:pPr>
            <a:r>
              <a:rPr lang="ru-RU" sz="2000" dirty="0"/>
              <a:t>По-</a:t>
            </a:r>
            <a:r>
              <a:rPr lang="ru-RU" sz="2000" dirty="0" err="1"/>
              <a:t>третє</a:t>
            </a:r>
            <a:r>
              <a:rPr lang="ru-RU" sz="2000" dirty="0"/>
              <a:t>, жести. Як правило, вони </a:t>
            </a:r>
            <a:r>
              <a:rPr lang="ru-RU" sz="2000" dirty="0" err="1"/>
              <a:t>різкі</a:t>
            </a:r>
            <a:r>
              <a:rPr lang="ru-RU" sz="2000" dirty="0"/>
              <a:t> й </a:t>
            </a:r>
            <a:r>
              <a:rPr lang="ru-RU" sz="2000" dirty="0" err="1"/>
              <a:t>інтенсивні</a:t>
            </a:r>
            <a:r>
              <a:rPr lang="ru-RU" sz="2000" dirty="0"/>
              <a:t>, </a:t>
            </a:r>
            <a:r>
              <a:rPr lang="ru-RU" sz="2000" dirty="0" err="1"/>
              <a:t>що</a:t>
            </a:r>
            <a:r>
              <a:rPr lang="ru-RU" sz="2000" dirty="0"/>
              <a:t> </a:t>
            </a:r>
            <a:r>
              <a:rPr lang="ru-RU" sz="2000" dirty="0" err="1"/>
              <a:t>теж</a:t>
            </a:r>
            <a:r>
              <a:rPr lang="ru-RU" sz="2000" dirty="0"/>
              <a:t> </a:t>
            </a:r>
            <a:r>
              <a:rPr lang="ru-RU" sz="2000" dirty="0" err="1"/>
              <a:t>неприродно</a:t>
            </a:r>
            <a:r>
              <a:rPr lang="ru-RU" sz="2000" dirty="0"/>
              <a:t>. </a:t>
            </a:r>
            <a:r>
              <a:rPr lang="ru-RU" sz="2000" dirty="0" err="1"/>
              <a:t>Чітко</a:t>
            </a:r>
            <a:r>
              <a:rPr lang="ru-RU" sz="2000" dirty="0"/>
              <a:t> </a:t>
            </a:r>
            <a:r>
              <a:rPr lang="ru-RU" sz="2000" dirty="0" err="1"/>
              <a:t>виражене</a:t>
            </a:r>
            <a:r>
              <a:rPr lang="ru-RU" sz="2000" dirty="0"/>
              <a:t> </a:t>
            </a:r>
            <a:r>
              <a:rPr lang="ru-RU" sz="2000" dirty="0" err="1"/>
              <a:t>прагнення</a:t>
            </a:r>
            <a:r>
              <a:rPr lang="ru-RU" sz="2000" dirty="0"/>
              <a:t> </a:t>
            </a:r>
            <a:r>
              <a:rPr lang="ru-RU" sz="2000" dirty="0" err="1"/>
              <a:t>сховати</a:t>
            </a:r>
            <a:r>
              <a:rPr lang="ru-RU" sz="2000" dirty="0"/>
              <a:t> руки (</a:t>
            </a:r>
            <a:r>
              <a:rPr lang="ru-RU" sz="2000" dirty="0" err="1"/>
              <a:t>наприклад</a:t>
            </a:r>
            <a:r>
              <a:rPr lang="ru-RU" sz="2000" dirty="0"/>
              <a:t>, в </a:t>
            </a:r>
            <a:r>
              <a:rPr lang="ru-RU" sz="2000" dirty="0" err="1"/>
              <a:t>кишені</a:t>
            </a:r>
            <a:r>
              <a:rPr lang="ru-RU" sz="2000" dirty="0"/>
              <a:t>, </a:t>
            </a:r>
            <a:r>
              <a:rPr lang="ru-RU" sz="2000" dirty="0" err="1"/>
              <a:t>або</a:t>
            </a:r>
            <a:r>
              <a:rPr lang="ru-RU" sz="2000" dirty="0"/>
              <a:t> за спину), </a:t>
            </a:r>
            <a:r>
              <a:rPr lang="ru-RU" sz="2000" dirty="0" err="1"/>
              <a:t>стиснути</a:t>
            </a:r>
            <a:r>
              <a:rPr lang="ru-RU" sz="2000" dirty="0"/>
              <a:t> кулаки, "</a:t>
            </a:r>
            <a:r>
              <a:rPr lang="ru-RU" sz="2000" dirty="0" err="1"/>
              <a:t>захопити</a:t>
            </a:r>
            <a:r>
              <a:rPr lang="ru-RU" sz="2000" dirty="0"/>
              <a:t>" </a:t>
            </a:r>
            <a:r>
              <a:rPr lang="ru-RU" sz="2000" dirty="0" err="1"/>
              <a:t>або</a:t>
            </a:r>
            <a:r>
              <a:rPr lang="ru-RU" sz="2000" dirty="0"/>
              <a:t> </a:t>
            </a:r>
            <a:r>
              <a:rPr lang="ru-RU" sz="2000" dirty="0" err="1"/>
              <a:t>зайняти</a:t>
            </a:r>
            <a:r>
              <a:rPr lang="ru-RU" sz="2000" dirty="0"/>
              <a:t> </a:t>
            </a:r>
            <a:r>
              <a:rPr lang="ru-RU" sz="2000" dirty="0" err="1"/>
              <a:t>собі</a:t>
            </a:r>
            <a:r>
              <a:rPr lang="ru-RU" sz="2000" dirty="0"/>
              <a:t> </a:t>
            </a:r>
            <a:r>
              <a:rPr lang="ru-RU" sz="2000" dirty="0" err="1"/>
              <a:t>побільше</a:t>
            </a:r>
            <a:r>
              <a:rPr lang="ru-RU" sz="2000" dirty="0"/>
              <a:t> простору за </a:t>
            </a:r>
            <a:r>
              <a:rPr lang="ru-RU" sz="2000" dirty="0" err="1"/>
              <a:t>рахунок</a:t>
            </a:r>
            <a:r>
              <a:rPr lang="ru-RU" sz="2000" dirty="0"/>
              <a:t> </a:t>
            </a:r>
            <a:r>
              <a:rPr lang="ru-RU" sz="2000" dirty="0" err="1"/>
              <a:t>пози</a:t>
            </a:r>
            <a:r>
              <a:rPr lang="ru-RU" sz="2000" dirty="0"/>
              <a:t> та </a:t>
            </a:r>
            <a:r>
              <a:rPr lang="ru-RU" sz="2000" dirty="0" err="1"/>
              <a:t>жестів</a:t>
            </a:r>
            <a:r>
              <a:rPr lang="ru-RU" sz="2000"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rot="161808">
            <a:off x="700357" y="1326383"/>
            <a:ext cx="7710900" cy="3322192"/>
          </a:xfrm>
        </p:spPr>
        <p:txBody>
          <a:bodyPr/>
          <a:lstStyle/>
          <a:p>
            <a:pPr marL="38100" indent="0">
              <a:buNone/>
            </a:pPr>
            <a:r>
              <a:rPr lang="ru-RU" sz="2000" dirty="0"/>
              <a:t>По-</a:t>
            </a:r>
            <a:r>
              <a:rPr lang="ru-RU" sz="2000" dirty="0" err="1"/>
              <a:t>четверте</a:t>
            </a:r>
            <a:r>
              <a:rPr lang="ru-RU" sz="2000" dirty="0"/>
              <a:t>, </a:t>
            </a:r>
            <a:r>
              <a:rPr lang="ru-RU" sz="2000" dirty="0" err="1"/>
              <a:t>міміка</a:t>
            </a:r>
            <a:r>
              <a:rPr lang="ru-RU" sz="2000" dirty="0"/>
              <a:t>. Особа часто </a:t>
            </a:r>
            <a:r>
              <a:rPr lang="ru-RU" sz="2000" dirty="0" err="1"/>
              <a:t>висловлює</a:t>
            </a:r>
            <a:r>
              <a:rPr lang="ru-RU" sz="2000" dirty="0"/>
              <a:t> </a:t>
            </a:r>
            <a:r>
              <a:rPr lang="ru-RU" sz="2000" dirty="0" err="1"/>
              <a:t>напруга</a:t>
            </a:r>
            <a:r>
              <a:rPr lang="ru-RU" sz="2000" dirty="0"/>
              <a:t>. </a:t>
            </a:r>
            <a:r>
              <a:rPr lang="ru-RU" sz="2000" dirty="0" err="1"/>
              <a:t>Міміка</a:t>
            </a:r>
            <a:r>
              <a:rPr lang="ru-RU" sz="2000" dirty="0"/>
              <a:t> дивна - </a:t>
            </a:r>
            <a:r>
              <a:rPr lang="ru-RU" sz="2000" dirty="0" err="1"/>
              <a:t>наприклад</a:t>
            </a:r>
            <a:r>
              <a:rPr lang="ru-RU" sz="2000" dirty="0"/>
              <a:t>, рот </a:t>
            </a:r>
            <a:r>
              <a:rPr lang="ru-RU" sz="2000" dirty="0" err="1"/>
              <a:t>може</a:t>
            </a:r>
            <a:r>
              <a:rPr lang="ru-RU" sz="2000" dirty="0"/>
              <a:t> </a:t>
            </a:r>
            <a:r>
              <a:rPr lang="ru-RU" sz="2000" dirty="0" err="1"/>
              <a:t>посміхатися</a:t>
            </a:r>
            <a:r>
              <a:rPr lang="ru-RU" sz="2000" dirty="0"/>
              <a:t>, а </a:t>
            </a:r>
            <a:r>
              <a:rPr lang="ru-RU" sz="2000" dirty="0" err="1"/>
              <a:t>очі</a:t>
            </a:r>
            <a:r>
              <a:rPr lang="ru-RU" sz="2000" dirty="0"/>
              <a:t> </a:t>
            </a:r>
            <a:r>
              <a:rPr lang="ru-RU" sz="2000" dirty="0" err="1"/>
              <a:t>залишаються</a:t>
            </a:r>
            <a:r>
              <a:rPr lang="ru-RU" sz="2000" dirty="0"/>
              <a:t> </a:t>
            </a:r>
            <a:r>
              <a:rPr lang="ru-RU" sz="2000" dirty="0" err="1"/>
              <a:t>нерухомими</a:t>
            </a:r>
            <a:r>
              <a:rPr lang="ru-RU" sz="2000" dirty="0"/>
              <a:t>. У </a:t>
            </a:r>
            <a:r>
              <a:rPr lang="ru-RU" sz="2000" dirty="0" err="1"/>
              <a:t>загальному</a:t>
            </a:r>
            <a:r>
              <a:rPr lang="ru-RU" sz="2000" dirty="0"/>
              <a:t> і </a:t>
            </a:r>
            <a:r>
              <a:rPr lang="ru-RU" sz="2000" dirty="0" err="1"/>
              <a:t>цілому</a:t>
            </a:r>
            <a:r>
              <a:rPr lang="ru-RU" sz="2000" dirty="0"/>
              <a:t>, </a:t>
            </a:r>
            <a:r>
              <a:rPr lang="ru-RU" sz="2000" dirty="0" err="1"/>
              <a:t>властиві</a:t>
            </a:r>
            <a:r>
              <a:rPr lang="ru-RU" sz="2000" dirty="0"/>
              <a:t> </a:t>
            </a:r>
            <a:r>
              <a:rPr lang="ru-RU" sz="2000" dirty="0" err="1"/>
              <a:t>особі</a:t>
            </a:r>
            <a:r>
              <a:rPr lang="ru-RU" sz="2000" dirty="0"/>
              <a:t> </a:t>
            </a:r>
            <a:r>
              <a:rPr lang="ru-RU" sz="2000" dirty="0" err="1"/>
              <a:t>вирази</a:t>
            </a:r>
            <a:r>
              <a:rPr lang="ru-RU" sz="2000" dirty="0"/>
              <a:t>, </a:t>
            </a:r>
            <a:r>
              <a:rPr lang="ru-RU" sz="2000" dirty="0" err="1"/>
              <a:t>що</a:t>
            </a:r>
            <a:r>
              <a:rPr lang="ru-RU" sz="2000" dirty="0"/>
              <a:t> </a:t>
            </a:r>
            <a:r>
              <a:rPr lang="ru-RU" sz="2000" dirty="0" err="1"/>
              <a:t>демонструють</a:t>
            </a:r>
            <a:r>
              <a:rPr lang="ru-RU" sz="2000" dirty="0"/>
              <a:t> </a:t>
            </a:r>
            <a:r>
              <a:rPr lang="ru-RU" sz="2000" dirty="0" err="1"/>
              <a:t>недовіру</a:t>
            </a:r>
            <a:r>
              <a:rPr lang="ru-RU" sz="2000" dirty="0"/>
              <a:t> і </a:t>
            </a:r>
            <a:r>
              <a:rPr lang="ru-RU" sz="2000" dirty="0" err="1"/>
              <a:t>недоброзичливість</a:t>
            </a:r>
            <a:r>
              <a:rPr lang="ru-RU" sz="2000" dirty="0"/>
              <a:t> до </a:t>
            </a:r>
            <a:r>
              <a:rPr lang="ru-RU" sz="2000" dirty="0" err="1"/>
              <a:t>співрозмовника</a:t>
            </a:r>
            <a:r>
              <a:rPr lang="ru-RU" sz="2000" dirty="0"/>
              <a:t>, а </a:t>
            </a:r>
            <a:r>
              <a:rPr lang="ru-RU" sz="2000" dirty="0" err="1"/>
              <a:t>також</a:t>
            </a:r>
            <a:r>
              <a:rPr lang="ru-RU" sz="2000" dirty="0"/>
              <a:t> </a:t>
            </a:r>
            <a:r>
              <a:rPr lang="ru-RU" sz="2000" dirty="0" err="1"/>
              <a:t>презирство</a:t>
            </a:r>
            <a:r>
              <a:rPr lang="ru-RU" sz="2000" dirty="0"/>
              <a:t> і </a:t>
            </a:r>
            <a:r>
              <a:rPr lang="ru-RU" sz="2000" dirty="0" err="1"/>
              <a:t>гнів</a:t>
            </a:r>
            <a:r>
              <a:rPr lang="ru-RU" sz="2000" dirty="0"/>
              <a:t>.</a:t>
            </a:r>
          </a:p>
          <a:p>
            <a:pPr marL="38100" indent="0">
              <a:buNone/>
            </a:pPr>
            <a:endParaRPr lang="ru-RU" dirty="0"/>
          </a:p>
        </p:txBody>
      </p:sp>
    </p:spTree>
    <p:extLst>
      <p:ext uri="{BB962C8B-B14F-4D97-AF65-F5344CB8AC3E}">
        <p14:creationId xmlns:p14="http://schemas.microsoft.com/office/powerpoint/2010/main" val="20882980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824BB0"/>
        </a:solidFill>
        <a:effectLst/>
      </p:bgPr>
    </p:bg>
    <p:spTree>
      <p:nvGrpSpPr>
        <p:cNvPr id="1" name="Shape 97"/>
        <p:cNvGrpSpPr/>
        <p:nvPr/>
      </p:nvGrpSpPr>
      <p:grpSpPr>
        <a:xfrm>
          <a:off x="0" y="0"/>
          <a:ext cx="0" cy="0"/>
          <a:chOff x="0" y="0"/>
          <a:chExt cx="0" cy="0"/>
        </a:xfrm>
      </p:grpSpPr>
      <p:sp>
        <p:nvSpPr>
          <p:cNvPr id="98" name="Shape 98"/>
          <p:cNvSpPr txBox="1">
            <a:spLocks noGrp="1"/>
          </p:cNvSpPr>
          <p:nvPr>
            <p:ph type="ctrTitle" idx="4294967295"/>
          </p:nvPr>
        </p:nvSpPr>
        <p:spPr>
          <a:xfrm>
            <a:off x="587525" y="1507150"/>
            <a:ext cx="4444200"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uk-UA" sz="10400" dirty="0">
                <a:solidFill>
                  <a:srgbClr val="FAD900"/>
                </a:solidFill>
              </a:rPr>
              <a:t>Дякую</a:t>
            </a:r>
            <a:r>
              <a:rPr lang="en" sz="10400" dirty="0">
                <a:solidFill>
                  <a:srgbClr val="FAD900"/>
                </a:solidFill>
              </a:rPr>
              <a:t> </a:t>
            </a:r>
            <a:endParaRPr sz="10400" dirty="0">
              <a:solidFill>
                <a:srgbClr val="FAD900"/>
              </a:solidFill>
            </a:endParaRPr>
          </a:p>
        </p:txBody>
      </p:sp>
      <p:sp>
        <p:nvSpPr>
          <p:cNvPr id="100" name="Shape 100"/>
          <p:cNvSpPr/>
          <p:nvPr/>
        </p:nvSpPr>
        <p:spPr>
          <a:xfrm>
            <a:off x="7728456" y="2171604"/>
            <a:ext cx="229545" cy="219177"/>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AD9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grpSp>
        <p:nvGrpSpPr>
          <p:cNvPr id="101" name="Shape 101"/>
          <p:cNvGrpSpPr/>
          <p:nvPr/>
        </p:nvGrpSpPr>
        <p:grpSpPr>
          <a:xfrm>
            <a:off x="7443660" y="941015"/>
            <a:ext cx="983354" cy="983618"/>
            <a:chOff x="6654650" y="3665275"/>
            <a:chExt cx="409100" cy="409125"/>
          </a:xfrm>
        </p:grpSpPr>
        <p:sp>
          <p:nvSpPr>
            <p:cNvPr id="102" name="Shape 102"/>
            <p:cNvSpPr/>
            <p:nvPr/>
          </p:nvSpPr>
          <p:spPr>
            <a:xfrm>
              <a:off x="6808525" y="3819150"/>
              <a:ext cx="211875" cy="211900"/>
            </a:xfrm>
            <a:custGeom>
              <a:avLst/>
              <a:gdLst/>
              <a:ahLst/>
              <a:cxnLst/>
              <a:rect l="0" t="0" r="0" b="0"/>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03" name="Shape 103"/>
            <p:cNvSpPr/>
            <p:nvPr/>
          </p:nvSpPr>
          <p:spPr>
            <a:xfrm>
              <a:off x="6654650" y="3665275"/>
              <a:ext cx="409100" cy="409125"/>
            </a:xfrm>
            <a:custGeom>
              <a:avLst/>
              <a:gdLst/>
              <a:ahLst/>
              <a:cxnLst/>
              <a:rect l="0" t="0" r="0" b="0"/>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grpSp>
      <p:grpSp>
        <p:nvGrpSpPr>
          <p:cNvPr id="104" name="Shape 104"/>
          <p:cNvGrpSpPr/>
          <p:nvPr/>
        </p:nvGrpSpPr>
        <p:grpSpPr>
          <a:xfrm rot="324429">
            <a:off x="6612788" y="2067160"/>
            <a:ext cx="649666" cy="649742"/>
            <a:chOff x="570875" y="4322250"/>
            <a:chExt cx="443300" cy="443325"/>
          </a:xfrm>
        </p:grpSpPr>
        <p:sp>
          <p:nvSpPr>
            <p:cNvPr id="105" name="Shape 105"/>
            <p:cNvSpPr/>
            <p:nvPr/>
          </p:nvSpPr>
          <p:spPr>
            <a:xfrm>
              <a:off x="570875" y="4322250"/>
              <a:ext cx="443300" cy="443325"/>
            </a:xfrm>
            <a:custGeom>
              <a:avLst/>
              <a:gdLst/>
              <a:ahLst/>
              <a:cxnLst/>
              <a:rect l="0" t="0" r="0" b="0"/>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06" name="Shape 106"/>
            <p:cNvSpPr/>
            <p:nvPr/>
          </p:nvSpPr>
          <p:spPr>
            <a:xfrm>
              <a:off x="597725" y="4665400"/>
              <a:ext cx="73300" cy="73300"/>
            </a:xfrm>
            <a:custGeom>
              <a:avLst/>
              <a:gdLst/>
              <a:ahLst/>
              <a:cxnLst/>
              <a:rect l="0" t="0" r="0" b="0"/>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07" name="Shape 107"/>
            <p:cNvSpPr/>
            <p:nvPr/>
          </p:nvSpPr>
          <p:spPr>
            <a:xfrm>
              <a:off x="654525" y="4708150"/>
              <a:ext cx="47025" cy="47025"/>
            </a:xfrm>
            <a:custGeom>
              <a:avLst/>
              <a:gdLst/>
              <a:ahLst/>
              <a:cxnLst/>
              <a:rect l="0" t="0" r="0" b="0"/>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08" name="Shape 108"/>
            <p:cNvSpPr/>
            <p:nvPr/>
          </p:nvSpPr>
          <p:spPr>
            <a:xfrm>
              <a:off x="581250" y="4634875"/>
              <a:ext cx="47050" cy="47050"/>
            </a:xfrm>
            <a:custGeom>
              <a:avLst/>
              <a:gdLst/>
              <a:ahLst/>
              <a:cxnLst/>
              <a:rect l="0" t="0" r="0" b="0"/>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grpSp>
      <p:sp>
        <p:nvSpPr>
          <p:cNvPr id="109" name="Shape 109"/>
          <p:cNvSpPr/>
          <p:nvPr/>
        </p:nvSpPr>
        <p:spPr>
          <a:xfrm rot="2466625">
            <a:off x="6568799" y="1131498"/>
            <a:ext cx="318882" cy="304479"/>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AD9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10" name="Shape 110"/>
          <p:cNvSpPr/>
          <p:nvPr/>
        </p:nvSpPr>
        <p:spPr>
          <a:xfrm rot="-1609120">
            <a:off x="7035169" y="1323104"/>
            <a:ext cx="229509" cy="219143"/>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A3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11" name="Shape 111"/>
          <p:cNvSpPr/>
          <p:nvPr/>
        </p:nvSpPr>
        <p:spPr>
          <a:xfrm rot="2926137">
            <a:off x="8426693" y="1496695"/>
            <a:ext cx="171867" cy="164105"/>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A3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12" name="Shape 112"/>
          <p:cNvSpPr/>
          <p:nvPr/>
        </p:nvSpPr>
        <p:spPr>
          <a:xfrm rot="-1608940">
            <a:off x="7711478" y="397343"/>
            <a:ext cx="154840" cy="147847"/>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AD9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13" name="Shape 113"/>
          <p:cNvSpPr/>
          <p:nvPr/>
        </p:nvSpPr>
        <p:spPr>
          <a:xfrm>
            <a:off x="1158424" y="1990100"/>
            <a:ext cx="4835952" cy="1245701"/>
          </a:xfrm>
          <a:prstGeom prst="rect">
            <a:avLst/>
          </a:prstGeom>
        </p:spPr>
        <p:txBody>
          <a:bodyPr>
            <a:prstTxWarp prst="textPlain">
              <a:avLst/>
            </a:prstTxWarp>
          </a:bodyPr>
          <a:lstStyle/>
          <a:p>
            <a:pPr lvl="0" algn="ctr"/>
            <a:r>
              <a:rPr lang="uk-UA" b="0" i="0" dirty="0">
                <a:ln w="38100" cap="flat" cmpd="sng">
                  <a:solidFill>
                    <a:srgbClr val="FFFFFF"/>
                  </a:solidFill>
                  <a:prstDash val="solid"/>
                  <a:miter lim="8000"/>
                  <a:headEnd type="none" w="sm" len="sm"/>
                  <a:tailEnd type="none" w="sm" len="sm"/>
                </a:ln>
                <a:solidFill>
                  <a:srgbClr val="001936">
                    <a:alpha val="21920"/>
                  </a:srgbClr>
                </a:solidFill>
                <a:latin typeface="Bangers"/>
              </a:rPr>
              <a:t>за увагу</a:t>
            </a:r>
            <a:endParaRPr b="0" i="0" dirty="0">
              <a:ln w="38100" cap="flat" cmpd="sng">
                <a:solidFill>
                  <a:srgbClr val="FFFFFF"/>
                </a:solidFill>
                <a:prstDash val="solid"/>
                <a:miter lim="8000"/>
                <a:headEnd type="none" w="sm" len="sm"/>
                <a:tailEnd type="none" w="sm" len="sm"/>
              </a:ln>
              <a:solidFill>
                <a:srgbClr val="001936">
                  <a:alpha val="21920"/>
                </a:srgbClr>
              </a:solidFill>
              <a:latin typeface="Banger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A7EB"/>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rot="161729">
            <a:off x="976261" y="876906"/>
            <a:ext cx="7029878" cy="760139"/>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uk-UA" b="1" dirty="0"/>
              <a:t>Спілкування </a:t>
            </a:r>
            <a:endParaRPr b="1" dirty="0"/>
          </a:p>
        </p:txBody>
      </p:sp>
      <p:sp>
        <p:nvSpPr>
          <p:cNvPr id="67" name="Shape 67"/>
          <p:cNvSpPr txBox="1">
            <a:spLocks noGrp="1"/>
          </p:cNvSpPr>
          <p:nvPr>
            <p:ph type="body" idx="2"/>
          </p:nvPr>
        </p:nvSpPr>
        <p:spPr>
          <a:xfrm>
            <a:off x="857287" y="1293386"/>
            <a:ext cx="7308900" cy="2692200"/>
          </a:xfrm>
          <a:prstGeom prst="rect">
            <a:avLst/>
          </a:prstGeom>
        </p:spPr>
        <p:txBody>
          <a:bodyPr spcFirstLastPara="1" wrap="square" lIns="91425" tIns="91425" rIns="91425" bIns="91425" anchor="t" anchorCtr="0">
            <a:noAutofit/>
          </a:bodyPr>
          <a:lstStyle/>
          <a:p>
            <a:pPr marL="0" lvl="0" indent="0">
              <a:buSzPts val="1100"/>
              <a:buNone/>
            </a:pPr>
            <a:r>
              <a:rPr lang="ru-RU" sz="1800" dirty="0"/>
              <a:t>   </a:t>
            </a:r>
            <a:r>
              <a:rPr lang="ru-RU" sz="1800" dirty="0" err="1">
                <a:solidFill>
                  <a:srgbClr val="FF0000"/>
                </a:solidFill>
              </a:rPr>
              <a:t>Спілкування</a:t>
            </a:r>
            <a:r>
              <a:rPr lang="ru-RU" sz="1800" dirty="0">
                <a:solidFill>
                  <a:srgbClr val="FF0000"/>
                </a:solidFill>
              </a:rPr>
              <a:t> </a:t>
            </a:r>
            <a:r>
              <a:rPr lang="ru-RU" sz="1800" dirty="0" err="1">
                <a:solidFill>
                  <a:srgbClr val="FF0000"/>
                </a:solidFill>
              </a:rPr>
              <a:t>є</a:t>
            </a:r>
            <a:r>
              <a:rPr lang="ru-RU" sz="1800" dirty="0">
                <a:solidFill>
                  <a:srgbClr val="FF0000"/>
                </a:solidFill>
              </a:rPr>
              <a:t> </a:t>
            </a:r>
            <a:r>
              <a:rPr lang="ru-RU" sz="1800" dirty="0" err="1">
                <a:solidFill>
                  <a:srgbClr val="FF0000"/>
                </a:solidFill>
              </a:rPr>
              <a:t>невід'ємним</a:t>
            </a:r>
            <a:r>
              <a:rPr lang="ru-RU" sz="1800" dirty="0">
                <a:solidFill>
                  <a:srgbClr val="FF0000"/>
                </a:solidFill>
              </a:rPr>
              <a:t> аспектом </a:t>
            </a:r>
            <a:r>
              <a:rPr lang="ru-RU" sz="1800" dirty="0" err="1">
                <a:solidFill>
                  <a:srgbClr val="FF0000"/>
                </a:solidFill>
              </a:rPr>
              <a:t>існування</a:t>
            </a:r>
            <a:r>
              <a:rPr lang="ru-RU" sz="1800" dirty="0">
                <a:solidFill>
                  <a:srgbClr val="FF0000"/>
                </a:solidFill>
              </a:rPr>
              <a:t> </a:t>
            </a:r>
            <a:r>
              <a:rPr lang="ru-RU" sz="1800" dirty="0" err="1">
                <a:solidFill>
                  <a:srgbClr val="FF0000"/>
                </a:solidFill>
              </a:rPr>
              <a:t>людини</a:t>
            </a:r>
            <a:r>
              <a:rPr lang="ru-RU" sz="1800" dirty="0">
                <a:solidFill>
                  <a:srgbClr val="FF0000"/>
                </a:solidFill>
              </a:rPr>
              <a:t>, </a:t>
            </a:r>
            <a:r>
              <a:rPr lang="ru-RU" sz="1800" dirty="0" err="1">
                <a:solidFill>
                  <a:srgbClr val="FF0000"/>
                </a:solidFill>
              </a:rPr>
              <a:t>важливою</a:t>
            </a:r>
            <a:r>
              <a:rPr lang="ru-RU" sz="1800" dirty="0">
                <a:solidFill>
                  <a:srgbClr val="FF0000"/>
                </a:solidFill>
              </a:rPr>
              <a:t> </a:t>
            </a:r>
            <a:r>
              <a:rPr lang="ru-RU" sz="1800" dirty="0" err="1">
                <a:solidFill>
                  <a:srgbClr val="FF0000"/>
                </a:solidFill>
              </a:rPr>
              <a:t>передумовою</a:t>
            </a:r>
            <a:r>
              <a:rPr lang="ru-RU" sz="1800" dirty="0">
                <a:solidFill>
                  <a:srgbClr val="FF0000"/>
                </a:solidFill>
              </a:rPr>
              <a:t> </a:t>
            </a:r>
            <a:r>
              <a:rPr lang="ru-RU" sz="1800" dirty="0" err="1">
                <a:solidFill>
                  <a:srgbClr val="FF0000"/>
                </a:solidFill>
              </a:rPr>
              <a:t>формування</a:t>
            </a:r>
            <a:r>
              <a:rPr lang="ru-RU" sz="1800" dirty="0">
                <a:solidFill>
                  <a:srgbClr val="FF0000"/>
                </a:solidFill>
              </a:rPr>
              <a:t> </a:t>
            </a:r>
            <a:r>
              <a:rPr lang="ru-RU" sz="1800" dirty="0" err="1">
                <a:solidFill>
                  <a:srgbClr val="FF0000"/>
                </a:solidFill>
              </a:rPr>
              <a:t>її</a:t>
            </a:r>
            <a:r>
              <a:rPr lang="ru-RU" sz="1800" dirty="0">
                <a:solidFill>
                  <a:srgbClr val="FF0000"/>
                </a:solidFill>
              </a:rPr>
              <a:t> як </a:t>
            </a:r>
            <a:r>
              <a:rPr lang="ru-RU" sz="1800" dirty="0" err="1">
                <a:solidFill>
                  <a:srgbClr val="FF0000"/>
                </a:solidFill>
              </a:rPr>
              <a:t>соціальної</a:t>
            </a:r>
            <a:r>
              <a:rPr lang="ru-RU" sz="1800" dirty="0">
                <a:solidFill>
                  <a:srgbClr val="FF0000"/>
                </a:solidFill>
              </a:rPr>
              <a:t> </a:t>
            </a:r>
            <a:r>
              <a:rPr lang="ru-RU" sz="1800" dirty="0" err="1">
                <a:solidFill>
                  <a:srgbClr val="FF0000"/>
                </a:solidFill>
              </a:rPr>
              <a:t>істоти</a:t>
            </a:r>
            <a:r>
              <a:rPr lang="ru-RU" sz="1800" dirty="0">
                <a:solidFill>
                  <a:srgbClr val="FF0000"/>
                </a:solidFill>
              </a:rPr>
              <a:t>, </a:t>
            </a:r>
            <a:r>
              <a:rPr lang="ru-RU" sz="1800" dirty="0" err="1">
                <a:solidFill>
                  <a:srgbClr val="FF0000"/>
                </a:solidFill>
              </a:rPr>
              <a:t>взаємодії</a:t>
            </a:r>
            <a:r>
              <a:rPr lang="ru-RU" sz="1800" dirty="0">
                <a:solidFill>
                  <a:srgbClr val="FF0000"/>
                </a:solidFill>
              </a:rPr>
              <a:t> з </a:t>
            </a:r>
            <a:r>
              <a:rPr lang="ru-RU" sz="1800" dirty="0" err="1">
                <a:solidFill>
                  <a:srgbClr val="FF0000"/>
                </a:solidFill>
              </a:rPr>
              <a:t>різноманітними</a:t>
            </a:r>
            <a:r>
              <a:rPr lang="ru-RU" sz="1800" dirty="0">
                <a:solidFill>
                  <a:srgbClr val="FF0000"/>
                </a:solidFill>
              </a:rPr>
              <a:t> </a:t>
            </a:r>
            <a:r>
              <a:rPr lang="ru-RU" sz="1800" dirty="0" err="1">
                <a:solidFill>
                  <a:srgbClr val="FF0000"/>
                </a:solidFill>
              </a:rPr>
              <a:t>спільнотами</a:t>
            </a:r>
            <a:r>
              <a:rPr lang="ru-RU" sz="1800" dirty="0">
                <a:solidFill>
                  <a:srgbClr val="FF0000"/>
                </a:solidFill>
              </a:rPr>
              <a:t>, а </a:t>
            </a:r>
            <a:r>
              <a:rPr lang="ru-RU" sz="1800" dirty="0" err="1">
                <a:solidFill>
                  <a:srgbClr val="FF0000"/>
                </a:solidFill>
              </a:rPr>
              <a:t>також</a:t>
            </a:r>
            <a:r>
              <a:rPr lang="ru-RU" sz="1800" dirty="0">
                <a:solidFill>
                  <a:srgbClr val="FF0000"/>
                </a:solidFill>
              </a:rPr>
              <a:t> </a:t>
            </a:r>
            <a:r>
              <a:rPr lang="ru-RU" sz="1800" dirty="0" err="1">
                <a:solidFill>
                  <a:srgbClr val="FF0000"/>
                </a:solidFill>
              </a:rPr>
              <a:t>необхідною</a:t>
            </a:r>
            <a:r>
              <a:rPr lang="ru-RU" sz="1800" dirty="0">
                <a:solidFill>
                  <a:srgbClr val="FF0000"/>
                </a:solidFill>
              </a:rPr>
              <a:t> </a:t>
            </a:r>
            <a:r>
              <a:rPr lang="ru-RU" sz="1800" dirty="0" err="1">
                <a:solidFill>
                  <a:srgbClr val="FF0000"/>
                </a:solidFill>
              </a:rPr>
              <a:t>умовою</a:t>
            </a:r>
            <a:r>
              <a:rPr lang="ru-RU" sz="1800" dirty="0">
                <a:solidFill>
                  <a:srgbClr val="FF0000"/>
                </a:solidFill>
              </a:rPr>
              <a:t> </a:t>
            </a:r>
            <a:r>
              <a:rPr lang="ru-RU" sz="1800" dirty="0" err="1">
                <a:solidFill>
                  <a:srgbClr val="FF0000"/>
                </a:solidFill>
              </a:rPr>
              <a:t>існування</a:t>
            </a:r>
            <a:r>
              <a:rPr lang="ru-RU" sz="1800" dirty="0">
                <a:solidFill>
                  <a:srgbClr val="FF0000"/>
                </a:solidFill>
              </a:rPr>
              <a:t> </a:t>
            </a:r>
            <a:r>
              <a:rPr lang="ru-RU" sz="1800" dirty="0" err="1">
                <a:solidFill>
                  <a:srgbClr val="FF0000"/>
                </a:solidFill>
              </a:rPr>
              <a:t>суспільства</a:t>
            </a:r>
            <a:r>
              <a:rPr lang="ru-RU" sz="1800" dirty="0">
                <a:solidFill>
                  <a:srgbClr val="FF0000"/>
                </a:solidFill>
              </a:rPr>
              <a:t>. На </a:t>
            </a:r>
            <a:r>
              <a:rPr lang="ru-RU" sz="1800" dirty="0" err="1">
                <a:solidFill>
                  <a:srgbClr val="FF0000"/>
                </a:solidFill>
              </a:rPr>
              <a:t>роботі</a:t>
            </a:r>
            <a:r>
              <a:rPr lang="ru-RU" sz="1800" dirty="0">
                <a:solidFill>
                  <a:srgbClr val="FF0000"/>
                </a:solidFill>
              </a:rPr>
              <a:t>, </a:t>
            </a:r>
            <a:r>
              <a:rPr lang="ru-RU" sz="1800" dirty="0" err="1">
                <a:solidFill>
                  <a:srgbClr val="FF0000"/>
                </a:solidFill>
              </a:rPr>
              <a:t>під</a:t>
            </a:r>
            <a:r>
              <a:rPr lang="ru-RU" sz="1800" dirty="0">
                <a:solidFill>
                  <a:srgbClr val="FF0000"/>
                </a:solidFill>
              </a:rPr>
              <a:t> час </a:t>
            </a:r>
            <a:r>
              <a:rPr lang="ru-RU" sz="1800" dirty="0" err="1">
                <a:solidFill>
                  <a:srgbClr val="FF0000"/>
                </a:solidFill>
              </a:rPr>
              <a:t>навчання</a:t>
            </a:r>
            <a:r>
              <a:rPr lang="ru-RU" sz="1800" dirty="0">
                <a:solidFill>
                  <a:srgbClr val="FF0000"/>
                </a:solidFill>
              </a:rPr>
              <a:t>, в </a:t>
            </a:r>
            <a:r>
              <a:rPr lang="ru-RU" sz="1800" dirty="0" err="1">
                <a:solidFill>
                  <a:srgbClr val="FF0000"/>
                </a:solidFill>
              </a:rPr>
              <a:t>транспорті</a:t>
            </a:r>
            <a:r>
              <a:rPr lang="ru-RU" sz="1800" dirty="0">
                <a:solidFill>
                  <a:srgbClr val="FF0000"/>
                </a:solidFill>
              </a:rPr>
              <a:t>, </a:t>
            </a:r>
            <a:r>
              <a:rPr lang="ru-RU" sz="1800" dirty="0" err="1">
                <a:solidFill>
                  <a:srgbClr val="FF0000"/>
                </a:solidFill>
              </a:rPr>
              <a:t>вдома</a:t>
            </a:r>
            <a:r>
              <a:rPr lang="ru-RU" sz="1800" dirty="0">
                <a:solidFill>
                  <a:srgbClr val="FF0000"/>
                </a:solidFill>
              </a:rPr>
              <a:t>, в </a:t>
            </a:r>
            <a:r>
              <a:rPr lang="ru-RU" sz="1800" dirty="0" err="1">
                <a:solidFill>
                  <a:srgbClr val="FF0000"/>
                </a:solidFill>
              </a:rPr>
              <a:t>інтернеті</a:t>
            </a:r>
            <a:r>
              <a:rPr lang="ru-RU" sz="1800" dirty="0">
                <a:solidFill>
                  <a:srgbClr val="FF0000"/>
                </a:solidFill>
              </a:rPr>
              <a:t> </a:t>
            </a:r>
            <a:r>
              <a:rPr lang="mr-IN" sz="1800" dirty="0">
                <a:solidFill>
                  <a:srgbClr val="FF0000"/>
                </a:solidFill>
              </a:rPr>
              <a:t>–</a:t>
            </a:r>
            <a:r>
              <a:rPr lang="ru-RU" sz="1800" dirty="0">
                <a:solidFill>
                  <a:srgbClr val="FF0000"/>
                </a:solidFill>
              </a:rPr>
              <a:t> ми </a:t>
            </a:r>
            <a:r>
              <a:rPr lang="ru-RU" sz="1800" dirty="0" err="1">
                <a:solidFill>
                  <a:srgbClr val="FF0000"/>
                </a:solidFill>
              </a:rPr>
              <a:t>можемо</a:t>
            </a:r>
            <a:r>
              <a:rPr lang="ru-RU" sz="1800" dirty="0">
                <a:solidFill>
                  <a:srgbClr val="FF0000"/>
                </a:solidFill>
              </a:rPr>
              <a:t> </a:t>
            </a:r>
            <a:r>
              <a:rPr lang="ru-RU" sz="1800" dirty="0" err="1">
                <a:solidFill>
                  <a:srgbClr val="FF0000"/>
                </a:solidFill>
              </a:rPr>
              <a:t>спілкуватись</a:t>
            </a:r>
            <a:r>
              <a:rPr lang="ru-RU" sz="1800" dirty="0">
                <a:solidFill>
                  <a:srgbClr val="FF0000"/>
                </a:solidFill>
              </a:rPr>
              <a:t>. </a:t>
            </a:r>
            <a:r>
              <a:rPr lang="ru-RU" sz="1800" dirty="0" err="1">
                <a:solidFill>
                  <a:srgbClr val="FF0000"/>
                </a:solidFill>
              </a:rPr>
              <a:t>Воно</a:t>
            </a:r>
            <a:r>
              <a:rPr lang="ru-RU" sz="1800" dirty="0">
                <a:solidFill>
                  <a:srgbClr val="FF0000"/>
                </a:solidFill>
              </a:rPr>
              <a:t> </a:t>
            </a:r>
            <a:r>
              <a:rPr lang="ru-RU" sz="1800" dirty="0" err="1">
                <a:solidFill>
                  <a:srgbClr val="FF0000"/>
                </a:solidFill>
              </a:rPr>
              <a:t>займає</a:t>
            </a:r>
            <a:r>
              <a:rPr lang="ru-RU" sz="1800" dirty="0">
                <a:solidFill>
                  <a:srgbClr val="FF0000"/>
                </a:solidFill>
              </a:rPr>
              <a:t> </a:t>
            </a:r>
            <a:r>
              <a:rPr lang="ru-RU" sz="1800" dirty="0" err="1">
                <a:solidFill>
                  <a:srgbClr val="FF0000"/>
                </a:solidFill>
              </a:rPr>
              <a:t>велику</a:t>
            </a:r>
            <a:r>
              <a:rPr lang="ru-RU" sz="1800" dirty="0">
                <a:solidFill>
                  <a:srgbClr val="FF0000"/>
                </a:solidFill>
              </a:rPr>
              <a:t> </a:t>
            </a:r>
            <a:r>
              <a:rPr lang="ru-RU" sz="1800" dirty="0" err="1">
                <a:solidFill>
                  <a:srgbClr val="FF0000"/>
                </a:solidFill>
              </a:rPr>
              <a:t>частку</a:t>
            </a:r>
            <a:r>
              <a:rPr lang="ru-RU" sz="1800" dirty="0">
                <a:solidFill>
                  <a:srgbClr val="FF0000"/>
                </a:solidFill>
              </a:rPr>
              <a:t> </a:t>
            </a:r>
            <a:r>
              <a:rPr lang="ru-RU" sz="1800" dirty="0" err="1">
                <a:solidFill>
                  <a:srgbClr val="FF0000"/>
                </a:solidFill>
              </a:rPr>
              <a:t>нашого</a:t>
            </a:r>
            <a:r>
              <a:rPr lang="ru-RU" sz="1800" dirty="0">
                <a:solidFill>
                  <a:srgbClr val="FF0000"/>
                </a:solidFill>
              </a:rPr>
              <a:t> часу. І все </a:t>
            </a:r>
            <a:r>
              <a:rPr lang="ru-RU" sz="1800" dirty="0" err="1">
                <a:solidFill>
                  <a:srgbClr val="FF0000"/>
                </a:solidFill>
              </a:rPr>
              <a:t>було</a:t>
            </a:r>
            <a:r>
              <a:rPr lang="ru-RU" sz="1800" dirty="0">
                <a:solidFill>
                  <a:srgbClr val="FF0000"/>
                </a:solidFill>
              </a:rPr>
              <a:t> б </a:t>
            </a:r>
            <a:r>
              <a:rPr lang="ru-RU" sz="1800" dirty="0" err="1">
                <a:solidFill>
                  <a:srgbClr val="FF0000"/>
                </a:solidFill>
              </a:rPr>
              <a:t>нічого</a:t>
            </a:r>
            <a:r>
              <a:rPr lang="ru-RU" sz="1800" dirty="0">
                <a:solidFill>
                  <a:srgbClr val="FF0000"/>
                </a:solidFill>
              </a:rPr>
              <a:t>, </a:t>
            </a:r>
            <a:r>
              <a:rPr lang="ru-RU" sz="1800" dirty="0" err="1">
                <a:solidFill>
                  <a:srgbClr val="FF0000"/>
                </a:solidFill>
              </a:rPr>
              <a:t>якби</a:t>
            </a:r>
            <a:r>
              <a:rPr lang="ru-RU" sz="1800" dirty="0">
                <a:solidFill>
                  <a:srgbClr val="FF0000"/>
                </a:solidFill>
              </a:rPr>
              <a:t> не </a:t>
            </a:r>
            <a:r>
              <a:rPr lang="ru-RU" sz="1800" dirty="0" err="1">
                <a:solidFill>
                  <a:srgbClr val="FF0000"/>
                </a:solidFill>
              </a:rPr>
              <a:t>бар`єри</a:t>
            </a:r>
            <a:r>
              <a:rPr lang="ru-RU" sz="1800" dirty="0">
                <a:solidFill>
                  <a:srgbClr val="FF0000"/>
                </a:solidFill>
              </a:rPr>
              <a:t> </a:t>
            </a:r>
            <a:r>
              <a:rPr lang="ru-RU" sz="1800" dirty="0" err="1">
                <a:solidFill>
                  <a:srgbClr val="FF0000"/>
                </a:solidFill>
              </a:rPr>
              <a:t>спілкування</a:t>
            </a:r>
            <a:r>
              <a:rPr lang="ru-RU" sz="1800" dirty="0">
                <a:solidFill>
                  <a:srgbClr val="FF0000"/>
                </a:solidFill>
              </a:rPr>
              <a:t>. </a:t>
            </a:r>
            <a:r>
              <a:rPr lang="ru-RU" sz="1800" dirty="0" err="1">
                <a:solidFill>
                  <a:srgbClr val="FF0000"/>
                </a:solidFill>
              </a:rPr>
              <a:t>Саме</a:t>
            </a:r>
            <a:r>
              <a:rPr lang="ru-RU" sz="1800" dirty="0">
                <a:solidFill>
                  <a:srgbClr val="FF0000"/>
                </a:solidFill>
              </a:rPr>
              <a:t> вони, </a:t>
            </a:r>
            <a:r>
              <a:rPr lang="ru-RU" sz="1800" dirty="0" err="1">
                <a:solidFill>
                  <a:srgbClr val="FF0000"/>
                </a:solidFill>
              </a:rPr>
              <a:t>ці</a:t>
            </a:r>
            <a:r>
              <a:rPr lang="ru-RU" sz="1800" dirty="0">
                <a:solidFill>
                  <a:srgbClr val="FF0000"/>
                </a:solidFill>
              </a:rPr>
              <a:t> </a:t>
            </a:r>
            <a:r>
              <a:rPr lang="ru-RU" sz="1800" dirty="0" err="1">
                <a:solidFill>
                  <a:srgbClr val="FF0000"/>
                </a:solidFill>
              </a:rPr>
              <a:t>прикрі</a:t>
            </a:r>
            <a:r>
              <a:rPr lang="ru-RU" sz="1800" dirty="0">
                <a:solidFill>
                  <a:srgbClr val="FF0000"/>
                </a:solidFill>
              </a:rPr>
              <a:t> </a:t>
            </a:r>
            <a:r>
              <a:rPr lang="ru-RU" sz="1800" dirty="0" err="1">
                <a:solidFill>
                  <a:srgbClr val="FF0000"/>
                </a:solidFill>
              </a:rPr>
              <a:t>перешкоди</a:t>
            </a:r>
            <a:r>
              <a:rPr lang="ru-RU" sz="1800" dirty="0">
                <a:solidFill>
                  <a:srgbClr val="FF0000"/>
                </a:solidFill>
              </a:rPr>
              <a:t>, </a:t>
            </a:r>
            <a:r>
              <a:rPr lang="ru-RU" sz="1800" dirty="0" err="1">
                <a:solidFill>
                  <a:srgbClr val="FF0000"/>
                </a:solidFill>
              </a:rPr>
              <a:t>що</a:t>
            </a:r>
            <a:r>
              <a:rPr lang="ru-RU" sz="1800" dirty="0">
                <a:solidFill>
                  <a:srgbClr val="FF0000"/>
                </a:solidFill>
              </a:rPr>
              <a:t> </a:t>
            </a:r>
            <a:r>
              <a:rPr lang="ru-RU" sz="1800" dirty="0" err="1">
                <a:solidFill>
                  <a:srgbClr val="FF0000"/>
                </a:solidFill>
              </a:rPr>
              <a:t>заважають</a:t>
            </a:r>
            <a:r>
              <a:rPr lang="ru-RU" sz="1800" dirty="0">
                <a:solidFill>
                  <a:srgbClr val="FF0000"/>
                </a:solidFill>
              </a:rPr>
              <a:t> нам </a:t>
            </a:r>
            <a:r>
              <a:rPr lang="ru-RU" sz="1800" dirty="0" err="1">
                <a:solidFill>
                  <a:srgbClr val="FF0000"/>
                </a:solidFill>
              </a:rPr>
              <a:t>отримувати</a:t>
            </a:r>
            <a:r>
              <a:rPr lang="ru-RU" sz="1800" dirty="0">
                <a:solidFill>
                  <a:srgbClr val="FF0000"/>
                </a:solidFill>
              </a:rPr>
              <a:t> </a:t>
            </a:r>
            <a:r>
              <a:rPr lang="ru-RU" sz="1800" dirty="0" err="1">
                <a:solidFill>
                  <a:srgbClr val="FF0000"/>
                </a:solidFill>
              </a:rPr>
              <a:t>від</a:t>
            </a:r>
            <a:r>
              <a:rPr lang="ru-RU" sz="1800" dirty="0">
                <a:solidFill>
                  <a:srgbClr val="FF0000"/>
                </a:solidFill>
              </a:rPr>
              <a:t> </a:t>
            </a:r>
            <a:r>
              <a:rPr lang="ru-RU" sz="1800" dirty="0" err="1">
                <a:solidFill>
                  <a:srgbClr val="FF0000"/>
                </a:solidFill>
              </a:rPr>
              <a:t>нього</a:t>
            </a:r>
            <a:r>
              <a:rPr lang="ru-RU" sz="1800" dirty="0">
                <a:solidFill>
                  <a:srgbClr val="FF0000"/>
                </a:solidFill>
              </a:rPr>
              <a:t> </a:t>
            </a:r>
            <a:r>
              <a:rPr lang="ru-RU" sz="1800" dirty="0" err="1">
                <a:solidFill>
                  <a:srgbClr val="FF0000"/>
                </a:solidFill>
              </a:rPr>
              <a:t>задоволення</a:t>
            </a:r>
            <a:r>
              <a:rPr lang="ru-RU" sz="1800" dirty="0">
                <a:solidFill>
                  <a:srgbClr val="FF0000"/>
                </a:solidFill>
              </a:rPr>
              <a:t> і </a:t>
            </a:r>
            <a:r>
              <a:rPr lang="ru-RU" sz="1800" dirty="0" err="1">
                <a:solidFill>
                  <a:srgbClr val="FF0000"/>
                </a:solidFill>
              </a:rPr>
              <a:t>користь</a:t>
            </a:r>
            <a:r>
              <a:rPr lang="ru-RU" sz="1800" dirty="0">
                <a:solidFill>
                  <a:srgbClr val="FF0000"/>
                </a:solidFill>
              </a:rPr>
              <a:t>. </a:t>
            </a:r>
            <a:r>
              <a:rPr lang="ru-RU" sz="1800" dirty="0" err="1">
                <a:solidFill>
                  <a:srgbClr val="FF0000"/>
                </a:solidFill>
              </a:rPr>
              <a:t>Ці</a:t>
            </a:r>
            <a:r>
              <a:rPr lang="ru-RU" sz="1800" dirty="0">
                <a:solidFill>
                  <a:srgbClr val="FF0000"/>
                </a:solidFill>
              </a:rPr>
              <a:t> </a:t>
            </a:r>
            <a:r>
              <a:rPr lang="ru-RU" sz="1800" dirty="0" err="1">
                <a:solidFill>
                  <a:srgbClr val="FF0000"/>
                </a:solidFill>
              </a:rPr>
              <a:t>бар`єри</a:t>
            </a:r>
            <a:r>
              <a:rPr lang="ru-RU" sz="1800" dirty="0">
                <a:solidFill>
                  <a:srgbClr val="FF0000"/>
                </a:solidFill>
              </a:rPr>
              <a:t> </a:t>
            </a:r>
            <a:r>
              <a:rPr lang="ru-RU" sz="1800" dirty="0" err="1">
                <a:solidFill>
                  <a:srgbClr val="FF0000"/>
                </a:solidFill>
              </a:rPr>
              <a:t>виникають</a:t>
            </a:r>
            <a:r>
              <a:rPr lang="ru-RU" sz="1800" dirty="0">
                <a:solidFill>
                  <a:srgbClr val="FF0000"/>
                </a:solidFill>
              </a:rPr>
              <a:t> в </a:t>
            </a:r>
            <a:r>
              <a:rPr lang="ru-RU" sz="1800" dirty="0" err="1">
                <a:solidFill>
                  <a:srgbClr val="FF0000"/>
                </a:solidFill>
              </a:rPr>
              <a:t>різних</a:t>
            </a:r>
            <a:r>
              <a:rPr lang="ru-RU" sz="1800" dirty="0">
                <a:solidFill>
                  <a:srgbClr val="FF0000"/>
                </a:solidFill>
              </a:rPr>
              <a:t> </a:t>
            </a:r>
            <a:r>
              <a:rPr lang="ru-RU" sz="1800" dirty="0" err="1">
                <a:solidFill>
                  <a:srgbClr val="FF0000"/>
                </a:solidFill>
              </a:rPr>
              <a:t>ситуаціях</a:t>
            </a:r>
            <a:r>
              <a:rPr lang="ru-RU" sz="1800" dirty="0">
                <a:solidFill>
                  <a:srgbClr val="FF0000"/>
                </a:solidFill>
              </a:rPr>
              <a:t> і практично у </a:t>
            </a:r>
            <a:r>
              <a:rPr lang="ru-RU" sz="1800" dirty="0" err="1">
                <a:solidFill>
                  <a:srgbClr val="FF0000"/>
                </a:solidFill>
              </a:rPr>
              <a:t>кожної</a:t>
            </a:r>
            <a:r>
              <a:rPr lang="ru-RU" sz="1800" dirty="0">
                <a:solidFill>
                  <a:srgbClr val="FF0000"/>
                </a:solidFill>
              </a:rPr>
              <a:t> </a:t>
            </a:r>
            <a:r>
              <a:rPr lang="ru-RU" sz="1800" dirty="0" err="1">
                <a:solidFill>
                  <a:srgbClr val="FF0000"/>
                </a:solidFill>
              </a:rPr>
              <a:t>людини</a:t>
            </a:r>
            <a:r>
              <a:rPr lang="ru-RU" sz="1800" dirty="0">
                <a:solidFill>
                  <a:srgbClr val="FF0000"/>
                </a:solidFill>
              </a:rPr>
              <a:t>. Тому, для того </a:t>
            </a:r>
            <a:r>
              <a:rPr lang="ru-RU" sz="1800" dirty="0" err="1">
                <a:solidFill>
                  <a:srgbClr val="FF0000"/>
                </a:solidFill>
              </a:rPr>
              <a:t>щоб</a:t>
            </a:r>
            <a:r>
              <a:rPr lang="ru-RU" sz="1800" dirty="0">
                <a:solidFill>
                  <a:srgbClr val="FF0000"/>
                </a:solidFill>
              </a:rPr>
              <a:t> </a:t>
            </a:r>
            <a:r>
              <a:rPr lang="ru-RU" sz="1800" dirty="0" err="1">
                <a:solidFill>
                  <a:srgbClr val="FF0000"/>
                </a:solidFill>
              </a:rPr>
              <a:t>досягти</a:t>
            </a:r>
            <a:r>
              <a:rPr lang="ru-RU" sz="1800" dirty="0">
                <a:solidFill>
                  <a:srgbClr val="FF0000"/>
                </a:solidFill>
              </a:rPr>
              <a:t> </a:t>
            </a:r>
            <a:r>
              <a:rPr lang="ru-RU" sz="1800" dirty="0" err="1">
                <a:solidFill>
                  <a:srgbClr val="FF0000"/>
                </a:solidFill>
              </a:rPr>
              <a:t>успіху</a:t>
            </a:r>
            <a:r>
              <a:rPr lang="ru-RU" sz="1800" dirty="0">
                <a:solidFill>
                  <a:srgbClr val="FF0000"/>
                </a:solidFill>
              </a:rPr>
              <a:t> в </a:t>
            </a:r>
            <a:r>
              <a:rPr lang="ru-RU" sz="1800" dirty="0" err="1">
                <a:solidFill>
                  <a:srgbClr val="FF0000"/>
                </a:solidFill>
              </a:rPr>
              <a:t>житті</a:t>
            </a:r>
            <a:r>
              <a:rPr lang="ru-RU" sz="1800" dirty="0">
                <a:solidFill>
                  <a:srgbClr val="FF0000"/>
                </a:solidFill>
              </a:rPr>
              <a:t>, вам </a:t>
            </a:r>
            <a:r>
              <a:rPr lang="ru-RU" sz="1800" dirty="0" err="1">
                <a:solidFill>
                  <a:srgbClr val="FF0000"/>
                </a:solidFill>
              </a:rPr>
              <a:t>необхідно</a:t>
            </a:r>
            <a:r>
              <a:rPr lang="ru-RU" sz="1800" dirty="0">
                <a:solidFill>
                  <a:srgbClr val="FF0000"/>
                </a:solidFill>
              </a:rPr>
              <a:t> добре </a:t>
            </a:r>
            <a:r>
              <a:rPr lang="ru-RU" sz="1800" dirty="0" err="1">
                <a:solidFill>
                  <a:srgbClr val="FF0000"/>
                </a:solidFill>
              </a:rPr>
              <a:t>розбиратися</a:t>
            </a:r>
            <a:r>
              <a:rPr lang="ru-RU" sz="1800" dirty="0">
                <a:solidFill>
                  <a:srgbClr val="FF0000"/>
                </a:solidFill>
              </a:rPr>
              <a:t> в тому, </a:t>
            </a:r>
            <a:r>
              <a:rPr lang="ru-RU" sz="1800" dirty="0" err="1">
                <a:solidFill>
                  <a:srgbClr val="FF0000"/>
                </a:solidFill>
              </a:rPr>
              <a:t>які</a:t>
            </a:r>
            <a:r>
              <a:rPr lang="ru-RU" sz="1800" dirty="0">
                <a:solidFill>
                  <a:srgbClr val="FF0000"/>
                </a:solidFill>
              </a:rPr>
              <a:t> </a:t>
            </a:r>
            <a:r>
              <a:rPr lang="ru-RU" sz="1800" dirty="0" err="1">
                <a:solidFill>
                  <a:srgbClr val="FF0000"/>
                </a:solidFill>
              </a:rPr>
              <a:t>бувають</a:t>
            </a:r>
            <a:r>
              <a:rPr lang="ru-RU" sz="1800" dirty="0">
                <a:solidFill>
                  <a:srgbClr val="FF0000"/>
                </a:solidFill>
              </a:rPr>
              <a:t> </a:t>
            </a:r>
            <a:r>
              <a:rPr lang="ru-RU" sz="1800" dirty="0" err="1">
                <a:solidFill>
                  <a:srgbClr val="FF0000"/>
                </a:solidFill>
              </a:rPr>
              <a:t>бар`єри</a:t>
            </a:r>
            <a:r>
              <a:rPr lang="ru-RU" sz="1800" dirty="0">
                <a:solidFill>
                  <a:srgbClr val="FF0000"/>
                </a:solidFill>
              </a:rPr>
              <a:t> </a:t>
            </a:r>
            <a:r>
              <a:rPr lang="ru-RU" sz="1800" dirty="0" err="1">
                <a:solidFill>
                  <a:srgbClr val="FF0000"/>
                </a:solidFill>
              </a:rPr>
              <a:t>спілкування</a:t>
            </a:r>
            <a:r>
              <a:rPr lang="ru-RU" sz="1800" dirty="0">
                <a:solidFill>
                  <a:srgbClr val="FF0000"/>
                </a:solidFill>
              </a:rPr>
              <a:t> і </a:t>
            </a:r>
            <a:r>
              <a:rPr lang="ru-RU" sz="1800" dirty="0" err="1">
                <a:solidFill>
                  <a:srgbClr val="FF0000"/>
                </a:solidFill>
              </a:rPr>
              <a:t>засоби</a:t>
            </a:r>
            <a:r>
              <a:rPr lang="ru-RU" sz="1800" dirty="0">
                <a:solidFill>
                  <a:srgbClr val="FF0000"/>
                </a:solidFill>
              </a:rPr>
              <a:t> </a:t>
            </a:r>
            <a:r>
              <a:rPr lang="ru-RU" sz="1800" dirty="0" err="1">
                <a:solidFill>
                  <a:srgbClr val="FF0000"/>
                </a:solidFill>
              </a:rPr>
              <a:t>їх</a:t>
            </a:r>
            <a:r>
              <a:rPr lang="ru-RU" sz="1800" dirty="0">
                <a:solidFill>
                  <a:srgbClr val="FF0000"/>
                </a:solidFill>
              </a:rPr>
              <a:t> </a:t>
            </a:r>
            <a:r>
              <a:rPr lang="ru-RU" sz="1800" dirty="0" err="1">
                <a:solidFill>
                  <a:srgbClr val="FF0000"/>
                </a:solidFill>
              </a:rPr>
              <a:t>подолання</a:t>
            </a:r>
            <a:r>
              <a:rPr lang="ru-RU" sz="1800" dirty="0">
                <a:solidFill>
                  <a:srgbClr val="FF0000"/>
                </a:solidFill>
              </a:rPr>
              <a:t>.</a:t>
            </a:r>
          </a:p>
          <a:p>
            <a:pPr marL="0" lvl="0" indent="0" rtl="0">
              <a:spcBef>
                <a:spcPts val="600"/>
              </a:spcBef>
              <a:spcAft>
                <a:spcPts val="0"/>
              </a:spcAft>
              <a:buNone/>
            </a:pPr>
            <a:endParaRPr sz="1200" dirty="0">
              <a:solidFill>
                <a:srgbClr val="000000"/>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4026"/>
        </a:solidFill>
        <a:effectLst/>
      </p:bgPr>
    </p:bg>
    <p:spTree>
      <p:nvGrpSpPr>
        <p:cNvPr id="1" name="Shape 73"/>
        <p:cNvGrpSpPr/>
        <p:nvPr/>
      </p:nvGrpSpPr>
      <p:grpSpPr>
        <a:xfrm>
          <a:off x="0" y="0"/>
          <a:ext cx="0" cy="0"/>
          <a:chOff x="0" y="0"/>
          <a:chExt cx="0" cy="0"/>
        </a:xfrm>
      </p:grpSpPr>
      <p:sp>
        <p:nvSpPr>
          <p:cNvPr id="74" name="Shape 74"/>
          <p:cNvSpPr txBox="1">
            <a:spLocks noGrp="1"/>
          </p:cNvSpPr>
          <p:nvPr>
            <p:ph type="ctrTitle" idx="4294967295"/>
          </p:nvPr>
        </p:nvSpPr>
        <p:spPr>
          <a:xfrm>
            <a:off x="762000" y="2471150"/>
            <a:ext cx="4229400" cy="1159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12000" dirty="0">
                <a:solidFill>
                  <a:srgbClr val="000000"/>
                </a:solidFill>
              </a:rPr>
              <a:t>Hello!</a:t>
            </a:r>
            <a:endParaRPr sz="12000" dirty="0">
              <a:solidFill>
                <a:srgbClr val="000000"/>
              </a:solidFill>
            </a:endParaRPr>
          </a:p>
        </p:txBody>
      </p:sp>
      <p:sp>
        <p:nvSpPr>
          <p:cNvPr id="75" name="Shape 75"/>
          <p:cNvSpPr txBox="1">
            <a:spLocks noGrp="1"/>
          </p:cNvSpPr>
          <p:nvPr>
            <p:ph type="subTitle" idx="4294967295"/>
          </p:nvPr>
        </p:nvSpPr>
        <p:spPr>
          <a:xfrm>
            <a:off x="180869" y="3094392"/>
            <a:ext cx="8822453" cy="1723768"/>
          </a:xfrm>
          <a:prstGeom prst="rect">
            <a:avLst/>
          </a:prstGeom>
        </p:spPr>
        <p:txBody>
          <a:bodyPr spcFirstLastPara="1" wrap="square" lIns="91425" tIns="91425" rIns="91425" bIns="91425" anchor="t" anchorCtr="0">
            <a:noAutofit/>
          </a:bodyPr>
          <a:lstStyle/>
          <a:p>
            <a:pPr marL="0" indent="0">
              <a:buNone/>
            </a:pPr>
            <a:r>
              <a:rPr lang="ru-RU" sz="1600" b="1" dirty="0">
                <a:solidFill>
                  <a:schemeClr val="bg1"/>
                </a:solidFill>
              </a:rPr>
              <a:t>Напевно, у </a:t>
            </a:r>
            <a:r>
              <a:rPr lang="ru-RU" sz="1600" b="1" dirty="0" err="1">
                <a:solidFill>
                  <a:schemeClr val="bg1"/>
                </a:solidFill>
              </a:rPr>
              <a:t>кожної</a:t>
            </a:r>
            <a:r>
              <a:rPr lang="ru-RU" sz="1600" b="1" dirty="0">
                <a:solidFill>
                  <a:schemeClr val="bg1"/>
                </a:solidFill>
              </a:rPr>
              <a:t> з вас </a:t>
            </a:r>
            <a:r>
              <a:rPr lang="ru-RU" sz="1600" b="1" dirty="0" err="1">
                <a:solidFill>
                  <a:schemeClr val="bg1"/>
                </a:solidFill>
              </a:rPr>
              <a:t>бувало</a:t>
            </a:r>
            <a:r>
              <a:rPr lang="ru-RU" sz="1600" b="1" dirty="0">
                <a:solidFill>
                  <a:schemeClr val="bg1"/>
                </a:solidFill>
              </a:rPr>
              <a:t> </a:t>
            </a:r>
            <a:r>
              <a:rPr lang="ru-RU" sz="1600" b="1" dirty="0" err="1">
                <a:solidFill>
                  <a:schemeClr val="bg1"/>
                </a:solidFill>
              </a:rPr>
              <a:t>відчуття</a:t>
            </a:r>
            <a:r>
              <a:rPr lang="ru-RU" sz="1600" b="1" dirty="0">
                <a:solidFill>
                  <a:schemeClr val="bg1"/>
                </a:solidFill>
              </a:rPr>
              <a:t>, </a:t>
            </a:r>
            <a:r>
              <a:rPr lang="ru-RU" sz="1600" b="1" dirty="0" err="1">
                <a:solidFill>
                  <a:schemeClr val="bg1"/>
                </a:solidFill>
              </a:rPr>
              <a:t>що</a:t>
            </a:r>
            <a:r>
              <a:rPr lang="ru-RU" sz="1600" b="1" dirty="0">
                <a:solidFill>
                  <a:schemeClr val="bg1"/>
                </a:solidFill>
              </a:rPr>
              <a:t> </a:t>
            </a:r>
            <a:r>
              <a:rPr lang="ru-RU" sz="1600" b="1" dirty="0" err="1">
                <a:solidFill>
                  <a:schemeClr val="bg1"/>
                </a:solidFill>
              </a:rPr>
              <a:t>співрозмовник</a:t>
            </a:r>
            <a:r>
              <a:rPr lang="ru-RU" sz="1600" b="1" dirty="0">
                <a:solidFill>
                  <a:schemeClr val="bg1"/>
                </a:solidFill>
              </a:rPr>
              <a:t> </a:t>
            </a:r>
            <a:r>
              <a:rPr lang="ru-RU" sz="1600" b="1" dirty="0" err="1">
                <a:solidFill>
                  <a:schemeClr val="bg1"/>
                </a:solidFill>
              </a:rPr>
              <a:t>ніби</a:t>
            </a:r>
            <a:r>
              <a:rPr lang="ru-RU" sz="1600" b="1" dirty="0">
                <a:solidFill>
                  <a:schemeClr val="bg1"/>
                </a:solidFill>
              </a:rPr>
              <a:t> </a:t>
            </a:r>
            <a:r>
              <a:rPr lang="ru-RU" sz="1600" b="1" dirty="0" err="1">
                <a:solidFill>
                  <a:schemeClr val="bg1"/>
                </a:solidFill>
              </a:rPr>
              <a:t>захищається</a:t>
            </a:r>
            <a:r>
              <a:rPr lang="ru-RU" sz="1600" b="1" dirty="0">
                <a:solidFill>
                  <a:schemeClr val="bg1"/>
                </a:solidFill>
              </a:rPr>
              <a:t>, </a:t>
            </a:r>
            <a:r>
              <a:rPr lang="ru-RU" sz="1600" b="1" dirty="0" err="1">
                <a:solidFill>
                  <a:schemeClr val="bg1"/>
                </a:solidFill>
              </a:rPr>
              <a:t>споруджуючи</a:t>
            </a:r>
            <a:r>
              <a:rPr lang="ru-RU" sz="1600" b="1" dirty="0">
                <a:solidFill>
                  <a:schemeClr val="bg1"/>
                </a:solidFill>
              </a:rPr>
              <a:t> </a:t>
            </a:r>
            <a:r>
              <a:rPr lang="ru-RU" sz="1600" b="1" dirty="0" err="1">
                <a:solidFill>
                  <a:schemeClr val="bg1"/>
                </a:solidFill>
              </a:rPr>
              <a:t>невидиму</a:t>
            </a:r>
            <a:r>
              <a:rPr lang="ru-RU" sz="1600" b="1" dirty="0">
                <a:solidFill>
                  <a:schemeClr val="bg1"/>
                </a:solidFill>
              </a:rPr>
              <a:t> </a:t>
            </a:r>
            <a:r>
              <a:rPr lang="ru-RU" sz="1600" b="1" dirty="0" err="1">
                <a:solidFill>
                  <a:schemeClr val="bg1"/>
                </a:solidFill>
              </a:rPr>
              <a:t>стіну</a:t>
            </a:r>
            <a:r>
              <a:rPr lang="ru-RU" sz="1600" b="1" dirty="0">
                <a:solidFill>
                  <a:schemeClr val="bg1"/>
                </a:solidFill>
              </a:rPr>
              <a:t> </a:t>
            </a:r>
            <a:r>
              <a:rPr lang="ru-RU" sz="1600" b="1" dirty="0" err="1">
                <a:solidFill>
                  <a:schemeClr val="bg1"/>
                </a:solidFill>
              </a:rPr>
              <a:t>між</a:t>
            </a:r>
            <a:r>
              <a:rPr lang="ru-RU" sz="1600" b="1" dirty="0">
                <a:solidFill>
                  <a:schemeClr val="bg1"/>
                </a:solidFill>
              </a:rPr>
              <a:t> вами. </a:t>
            </a:r>
            <a:r>
              <a:rPr lang="ru-RU" sz="1600" b="1" dirty="0" err="1">
                <a:solidFill>
                  <a:schemeClr val="bg1"/>
                </a:solidFill>
              </a:rPr>
              <a:t>Ця</a:t>
            </a:r>
            <a:r>
              <a:rPr lang="ru-RU" sz="1600" b="1" dirty="0">
                <a:solidFill>
                  <a:schemeClr val="bg1"/>
                </a:solidFill>
              </a:rPr>
              <a:t> </a:t>
            </a:r>
            <a:r>
              <a:rPr lang="ru-RU" sz="1600" b="1" dirty="0" err="1">
                <a:solidFill>
                  <a:schemeClr val="bg1"/>
                </a:solidFill>
              </a:rPr>
              <a:t>стіна</a:t>
            </a:r>
            <a:r>
              <a:rPr lang="ru-RU" sz="1600" b="1" dirty="0">
                <a:solidFill>
                  <a:schemeClr val="bg1"/>
                </a:solidFill>
              </a:rPr>
              <a:t> і </a:t>
            </a:r>
            <a:r>
              <a:rPr lang="ru-RU" sz="1600" b="1" dirty="0" err="1">
                <a:solidFill>
                  <a:schemeClr val="bg1"/>
                </a:solidFill>
              </a:rPr>
              <a:t>є</a:t>
            </a:r>
            <a:r>
              <a:rPr lang="ru-RU" sz="1600" b="1" dirty="0">
                <a:solidFill>
                  <a:schemeClr val="bg1"/>
                </a:solidFill>
              </a:rPr>
              <a:t> той </a:t>
            </a:r>
            <a:r>
              <a:rPr lang="ru-RU" sz="1600" b="1" dirty="0" err="1">
                <a:solidFill>
                  <a:schemeClr val="bg1"/>
                </a:solidFill>
              </a:rPr>
              <a:t>самий</a:t>
            </a:r>
            <a:r>
              <a:rPr lang="ru-RU" sz="1600" b="1" dirty="0">
                <a:solidFill>
                  <a:schemeClr val="bg1"/>
                </a:solidFill>
              </a:rPr>
              <a:t> </a:t>
            </a:r>
            <a:r>
              <a:rPr lang="ru-RU" sz="1600" b="1" dirty="0" err="1">
                <a:solidFill>
                  <a:schemeClr val="bg1"/>
                </a:solidFill>
              </a:rPr>
              <a:t>горезвісний</a:t>
            </a:r>
            <a:r>
              <a:rPr lang="ru-RU" sz="1600" b="1" dirty="0">
                <a:solidFill>
                  <a:schemeClr val="bg1"/>
                </a:solidFill>
              </a:rPr>
              <a:t> </a:t>
            </a:r>
            <a:r>
              <a:rPr lang="ru-RU" sz="1600" b="1" dirty="0" err="1">
                <a:solidFill>
                  <a:schemeClr val="bg1"/>
                </a:solidFill>
              </a:rPr>
              <a:t>бар`єр</a:t>
            </a:r>
            <a:r>
              <a:rPr lang="ru-RU" sz="1600" b="1" dirty="0">
                <a:solidFill>
                  <a:schemeClr val="bg1"/>
                </a:solidFill>
              </a:rPr>
              <a:t>. </a:t>
            </a:r>
            <a:r>
              <a:rPr lang="ru-RU" sz="1600" b="1" dirty="0" err="1">
                <a:solidFill>
                  <a:schemeClr val="bg1"/>
                </a:solidFill>
              </a:rPr>
              <a:t>Звідки</a:t>
            </a:r>
            <a:r>
              <a:rPr lang="ru-RU" sz="1600" b="1" dirty="0">
                <a:solidFill>
                  <a:schemeClr val="bg1"/>
                </a:solidFill>
              </a:rPr>
              <a:t> ж вони </a:t>
            </a:r>
            <a:r>
              <a:rPr lang="ru-RU" sz="1600" b="1" dirty="0" err="1">
                <a:solidFill>
                  <a:schemeClr val="bg1"/>
                </a:solidFill>
              </a:rPr>
              <a:t>беруться</a:t>
            </a:r>
            <a:r>
              <a:rPr lang="ru-RU" sz="1600" b="1" dirty="0">
                <a:solidFill>
                  <a:schemeClr val="bg1"/>
                </a:solidFill>
              </a:rPr>
              <a:t>? </a:t>
            </a:r>
            <a:r>
              <a:rPr lang="ru-RU" sz="1600" b="1" dirty="0" err="1">
                <a:solidFill>
                  <a:schemeClr val="bg1"/>
                </a:solidFill>
              </a:rPr>
              <a:t>Бар`єри</a:t>
            </a:r>
            <a:r>
              <a:rPr lang="ru-RU" sz="1600" b="1" dirty="0">
                <a:solidFill>
                  <a:schemeClr val="bg1"/>
                </a:solidFill>
              </a:rPr>
              <a:t> </a:t>
            </a:r>
            <a:r>
              <a:rPr lang="ru-RU" sz="1600" b="1" dirty="0" err="1">
                <a:solidFill>
                  <a:schemeClr val="bg1"/>
                </a:solidFill>
              </a:rPr>
              <a:t>спілкування</a:t>
            </a:r>
            <a:r>
              <a:rPr lang="ru-RU" sz="1600" b="1" dirty="0">
                <a:solidFill>
                  <a:schemeClr val="bg1"/>
                </a:solidFill>
              </a:rPr>
              <a:t> </a:t>
            </a:r>
            <a:r>
              <a:rPr lang="ru-RU" sz="1600" b="1" dirty="0" err="1">
                <a:solidFill>
                  <a:schemeClr val="bg1"/>
                </a:solidFill>
              </a:rPr>
              <a:t>з`являються</a:t>
            </a:r>
            <a:r>
              <a:rPr lang="ru-RU" sz="1600" b="1" dirty="0">
                <a:solidFill>
                  <a:schemeClr val="bg1"/>
                </a:solidFill>
              </a:rPr>
              <a:t> в </a:t>
            </a:r>
            <a:r>
              <a:rPr lang="ru-RU" sz="1600" b="1" dirty="0" err="1">
                <a:solidFill>
                  <a:schemeClr val="bg1"/>
                </a:solidFill>
              </a:rPr>
              <a:t>нашому</a:t>
            </a:r>
            <a:r>
              <a:rPr lang="ru-RU" sz="1600" b="1" dirty="0">
                <a:solidFill>
                  <a:schemeClr val="bg1"/>
                </a:solidFill>
              </a:rPr>
              <a:t> </a:t>
            </a:r>
            <a:r>
              <a:rPr lang="ru-RU" sz="1600" b="1" dirty="0" err="1">
                <a:solidFill>
                  <a:schemeClr val="bg1"/>
                </a:solidFill>
              </a:rPr>
              <a:t>житті</a:t>
            </a:r>
            <a:r>
              <a:rPr lang="ru-RU" sz="1600" b="1" dirty="0">
                <a:solidFill>
                  <a:schemeClr val="bg1"/>
                </a:solidFill>
              </a:rPr>
              <a:t> з </a:t>
            </a:r>
            <a:r>
              <a:rPr lang="ru-RU" sz="1600" b="1" dirty="0" err="1">
                <a:solidFill>
                  <a:schemeClr val="bg1"/>
                </a:solidFill>
              </a:rPr>
              <a:t>різних</a:t>
            </a:r>
            <a:r>
              <a:rPr lang="ru-RU" sz="1600" b="1" dirty="0">
                <a:solidFill>
                  <a:schemeClr val="bg1"/>
                </a:solidFill>
              </a:rPr>
              <a:t> причин - як правило, </a:t>
            </a:r>
            <a:r>
              <a:rPr lang="ru-RU" sz="1600" b="1" dirty="0" err="1">
                <a:solidFill>
                  <a:schemeClr val="bg1"/>
                </a:solidFill>
              </a:rPr>
              <a:t>це</a:t>
            </a:r>
            <a:r>
              <a:rPr lang="ru-RU" sz="1600" b="1" dirty="0">
                <a:solidFill>
                  <a:schemeClr val="bg1"/>
                </a:solidFill>
              </a:rPr>
              <a:t> </a:t>
            </a:r>
            <a:r>
              <a:rPr lang="ru-RU" sz="1600" b="1" dirty="0" err="1">
                <a:solidFill>
                  <a:schemeClr val="bg1"/>
                </a:solidFill>
              </a:rPr>
              <a:t>тісна</a:t>
            </a:r>
            <a:r>
              <a:rPr lang="ru-RU" sz="1600" b="1" dirty="0">
                <a:solidFill>
                  <a:schemeClr val="bg1"/>
                </a:solidFill>
              </a:rPr>
              <a:t> </a:t>
            </a:r>
            <a:r>
              <a:rPr lang="ru-RU" sz="1600" b="1" dirty="0" err="1">
                <a:solidFill>
                  <a:schemeClr val="bg1"/>
                </a:solidFill>
              </a:rPr>
              <a:t>сплетіння</a:t>
            </a:r>
            <a:r>
              <a:rPr lang="ru-RU" sz="1600" b="1" dirty="0">
                <a:solidFill>
                  <a:schemeClr val="bg1"/>
                </a:solidFill>
              </a:rPr>
              <a:t> </a:t>
            </a:r>
            <a:r>
              <a:rPr lang="ru-RU" sz="1600" b="1" dirty="0" err="1">
                <a:solidFill>
                  <a:schemeClr val="bg1"/>
                </a:solidFill>
              </a:rPr>
              <a:t>особливостей</a:t>
            </a:r>
            <a:r>
              <a:rPr lang="ru-RU" sz="1600" b="1" dirty="0">
                <a:solidFill>
                  <a:schemeClr val="bg1"/>
                </a:solidFill>
              </a:rPr>
              <a:t> наших </a:t>
            </a:r>
            <a:r>
              <a:rPr lang="ru-RU" sz="1600" b="1" dirty="0" err="1">
                <a:solidFill>
                  <a:schemeClr val="bg1"/>
                </a:solidFill>
              </a:rPr>
              <a:t>характерів</a:t>
            </a:r>
            <a:r>
              <a:rPr lang="ru-RU" sz="1600" b="1" dirty="0">
                <a:solidFill>
                  <a:schemeClr val="bg1"/>
                </a:solidFill>
              </a:rPr>
              <a:t> і </a:t>
            </a:r>
            <a:r>
              <a:rPr lang="ru-RU" sz="1600" b="1" dirty="0" err="1">
                <a:solidFill>
                  <a:schemeClr val="bg1"/>
                </a:solidFill>
              </a:rPr>
              <a:t>ситуації</a:t>
            </a:r>
            <a:r>
              <a:rPr lang="ru-RU" sz="1600" b="1" dirty="0">
                <a:solidFill>
                  <a:schemeClr val="bg1"/>
                </a:solidFill>
              </a:rPr>
              <a:t>. Як </a:t>
            </a:r>
            <a:r>
              <a:rPr lang="ru-RU" sz="1600" b="1" dirty="0" err="1">
                <a:solidFill>
                  <a:schemeClr val="bg1"/>
                </a:solidFill>
              </a:rPr>
              <a:t>вже</a:t>
            </a:r>
            <a:r>
              <a:rPr lang="ru-RU" sz="1600" b="1" dirty="0">
                <a:solidFill>
                  <a:schemeClr val="bg1"/>
                </a:solidFill>
              </a:rPr>
              <a:t> </a:t>
            </a:r>
            <a:r>
              <a:rPr lang="ru-RU" sz="1600" b="1" dirty="0" err="1">
                <a:solidFill>
                  <a:schemeClr val="bg1"/>
                </a:solidFill>
              </a:rPr>
              <a:t>було</a:t>
            </a:r>
            <a:r>
              <a:rPr lang="ru-RU" sz="1600" b="1" dirty="0">
                <a:solidFill>
                  <a:schemeClr val="bg1"/>
                </a:solidFill>
              </a:rPr>
              <a:t> сказано </a:t>
            </a:r>
            <a:r>
              <a:rPr lang="ru-RU" sz="1600" b="1" dirty="0" err="1">
                <a:solidFill>
                  <a:schemeClr val="bg1"/>
                </a:solidFill>
              </a:rPr>
              <a:t>вище</a:t>
            </a:r>
            <a:r>
              <a:rPr lang="ru-RU" sz="1600" b="1" dirty="0">
                <a:solidFill>
                  <a:schemeClr val="bg1"/>
                </a:solidFill>
              </a:rPr>
              <a:t>, з проблемами в </a:t>
            </a:r>
            <a:r>
              <a:rPr lang="ru-RU" sz="1600" b="1" dirty="0" err="1">
                <a:solidFill>
                  <a:schemeClr val="bg1"/>
                </a:solidFill>
              </a:rPr>
              <a:t>різних</a:t>
            </a:r>
            <a:r>
              <a:rPr lang="ru-RU" sz="1600" b="1" dirty="0">
                <a:solidFill>
                  <a:schemeClr val="bg1"/>
                </a:solidFill>
              </a:rPr>
              <a:t> </a:t>
            </a:r>
            <a:r>
              <a:rPr lang="ru-RU" sz="1600" b="1" dirty="0" err="1">
                <a:solidFill>
                  <a:schemeClr val="bg1"/>
                </a:solidFill>
              </a:rPr>
              <a:t>ситуаціях</a:t>
            </a:r>
            <a:r>
              <a:rPr lang="ru-RU" sz="1600" b="1" dirty="0">
                <a:solidFill>
                  <a:schemeClr val="bg1"/>
                </a:solidFill>
              </a:rPr>
              <a:t> </a:t>
            </a:r>
            <a:r>
              <a:rPr lang="ru-RU" sz="1600" b="1" dirty="0" err="1">
                <a:solidFill>
                  <a:schemeClr val="bg1"/>
                </a:solidFill>
              </a:rPr>
              <a:t>спілкування</a:t>
            </a:r>
            <a:r>
              <a:rPr lang="ru-RU" sz="1600" b="1" dirty="0">
                <a:solidFill>
                  <a:schemeClr val="bg1"/>
                </a:solidFill>
              </a:rPr>
              <a:t> </a:t>
            </a:r>
            <a:r>
              <a:rPr lang="ru-RU" sz="1600" b="1" dirty="0" err="1">
                <a:solidFill>
                  <a:schemeClr val="bg1"/>
                </a:solidFill>
              </a:rPr>
              <a:t>стикався</a:t>
            </a:r>
            <a:r>
              <a:rPr lang="ru-RU" sz="1600" b="1" dirty="0">
                <a:solidFill>
                  <a:schemeClr val="bg1"/>
                </a:solidFill>
              </a:rPr>
              <a:t> практично </a:t>
            </a:r>
            <a:r>
              <a:rPr lang="ru-RU" sz="1600" b="1" dirty="0" err="1">
                <a:solidFill>
                  <a:schemeClr val="bg1"/>
                </a:solidFill>
              </a:rPr>
              <a:t>кожна</a:t>
            </a:r>
            <a:r>
              <a:rPr lang="ru-RU" sz="1600" b="1" dirty="0">
                <a:solidFill>
                  <a:schemeClr val="bg1"/>
                </a:solidFill>
              </a:rPr>
              <a:t> </a:t>
            </a:r>
            <a:r>
              <a:rPr lang="ru-RU" sz="1600" b="1" dirty="0" err="1">
                <a:solidFill>
                  <a:schemeClr val="bg1"/>
                </a:solidFill>
              </a:rPr>
              <a:t>людина</a:t>
            </a:r>
            <a:r>
              <a:rPr lang="ru-RU" sz="1600" b="1" dirty="0">
                <a:solidFill>
                  <a:schemeClr val="bg1"/>
                </a:solidFill>
              </a:rPr>
              <a:t>. </a:t>
            </a:r>
            <a:r>
              <a:rPr lang="ru-RU" sz="1600" b="1" dirty="0" err="1">
                <a:solidFill>
                  <a:schemeClr val="bg1"/>
                </a:solidFill>
              </a:rPr>
              <a:t>Це</a:t>
            </a:r>
            <a:r>
              <a:rPr lang="ru-RU" sz="1600" b="1" dirty="0">
                <a:solidFill>
                  <a:schemeClr val="bg1"/>
                </a:solidFill>
              </a:rPr>
              <a:t> </a:t>
            </a:r>
            <a:r>
              <a:rPr lang="ru-RU" sz="1600" b="1" dirty="0" err="1">
                <a:solidFill>
                  <a:schemeClr val="bg1"/>
                </a:solidFill>
              </a:rPr>
              <a:t>може</a:t>
            </a:r>
            <a:r>
              <a:rPr lang="ru-RU" sz="1600" b="1" dirty="0">
                <a:solidFill>
                  <a:schemeClr val="bg1"/>
                </a:solidFill>
              </a:rPr>
              <a:t> </a:t>
            </a:r>
            <a:r>
              <a:rPr lang="ru-RU" sz="1600" b="1" dirty="0" err="1">
                <a:solidFill>
                  <a:schemeClr val="bg1"/>
                </a:solidFill>
              </a:rPr>
              <a:t>означати</a:t>
            </a:r>
            <a:r>
              <a:rPr lang="ru-RU" sz="1600" b="1" dirty="0">
                <a:solidFill>
                  <a:schemeClr val="bg1"/>
                </a:solidFill>
              </a:rPr>
              <a:t> </a:t>
            </a:r>
            <a:r>
              <a:rPr lang="ru-RU" sz="1600" b="1" dirty="0" err="1">
                <a:solidFill>
                  <a:schemeClr val="bg1"/>
                </a:solidFill>
              </a:rPr>
              <a:t>лише</a:t>
            </a:r>
            <a:r>
              <a:rPr lang="ru-RU" sz="1600" b="1" dirty="0">
                <a:solidFill>
                  <a:schemeClr val="bg1"/>
                </a:solidFill>
              </a:rPr>
              <a:t> </a:t>
            </a:r>
            <a:r>
              <a:rPr lang="ru-RU" sz="1600" b="1" dirty="0" err="1">
                <a:solidFill>
                  <a:schemeClr val="bg1"/>
                </a:solidFill>
              </a:rPr>
              <a:t>одне</a:t>
            </a:r>
            <a:r>
              <a:rPr lang="ru-RU" sz="1600" b="1" dirty="0">
                <a:solidFill>
                  <a:schemeClr val="bg1"/>
                </a:solidFill>
              </a:rPr>
              <a:t> - причини, за </a:t>
            </a:r>
            <a:r>
              <a:rPr lang="ru-RU" sz="1600" b="1" dirty="0" err="1">
                <a:solidFill>
                  <a:schemeClr val="bg1"/>
                </a:solidFill>
              </a:rPr>
              <a:t>якими</a:t>
            </a:r>
            <a:r>
              <a:rPr lang="ru-RU" sz="1600" b="1" dirty="0">
                <a:solidFill>
                  <a:schemeClr val="bg1"/>
                </a:solidFill>
              </a:rPr>
              <a:t> </a:t>
            </a:r>
            <a:r>
              <a:rPr lang="ru-RU" sz="1600" b="1" dirty="0" err="1">
                <a:solidFill>
                  <a:schemeClr val="bg1"/>
                </a:solidFill>
              </a:rPr>
              <a:t>виникають</a:t>
            </a:r>
            <a:r>
              <a:rPr lang="ru-RU" sz="1600" b="1" dirty="0">
                <a:solidFill>
                  <a:schemeClr val="bg1"/>
                </a:solidFill>
              </a:rPr>
              <a:t> </a:t>
            </a:r>
            <a:r>
              <a:rPr lang="ru-RU" sz="1600" b="1" dirty="0" err="1">
                <a:solidFill>
                  <a:schemeClr val="bg1"/>
                </a:solidFill>
              </a:rPr>
              <a:t>бар`єри</a:t>
            </a:r>
            <a:r>
              <a:rPr lang="ru-RU" sz="1600" b="1" dirty="0">
                <a:solidFill>
                  <a:schemeClr val="bg1"/>
                </a:solidFill>
              </a:rPr>
              <a:t> в </a:t>
            </a:r>
            <a:r>
              <a:rPr lang="ru-RU" sz="1600" b="1" dirty="0" err="1">
                <a:solidFill>
                  <a:schemeClr val="bg1"/>
                </a:solidFill>
              </a:rPr>
              <a:t>спілкуванні</a:t>
            </a:r>
            <a:r>
              <a:rPr lang="ru-RU" sz="1600" b="1" dirty="0">
                <a:solidFill>
                  <a:schemeClr val="bg1"/>
                </a:solidFill>
              </a:rPr>
              <a:t>, </a:t>
            </a:r>
            <a:r>
              <a:rPr lang="ru-RU" sz="1600" b="1" dirty="0" err="1">
                <a:solidFill>
                  <a:schemeClr val="bg1"/>
                </a:solidFill>
              </a:rPr>
              <a:t>різні</a:t>
            </a:r>
            <a:r>
              <a:rPr lang="ru-RU" sz="1600" b="1" dirty="0">
                <a:solidFill>
                  <a:schemeClr val="bg1"/>
                </a:solidFill>
              </a:rPr>
              <a:t>, і вони </a:t>
            </a:r>
            <a:r>
              <a:rPr lang="ru-RU" sz="1600" b="1" dirty="0" err="1">
                <a:solidFill>
                  <a:schemeClr val="bg1"/>
                </a:solidFill>
              </a:rPr>
              <a:t>присутні</a:t>
            </a:r>
            <a:r>
              <a:rPr lang="ru-RU" sz="1600" b="1" dirty="0">
                <a:solidFill>
                  <a:schemeClr val="bg1"/>
                </a:solidFill>
              </a:rPr>
              <a:t> в </a:t>
            </a:r>
            <a:r>
              <a:rPr lang="ru-RU" sz="1600" b="1" dirty="0" err="1">
                <a:solidFill>
                  <a:schemeClr val="bg1"/>
                </a:solidFill>
              </a:rPr>
              <a:t>житті</a:t>
            </a:r>
            <a:r>
              <a:rPr lang="ru-RU" sz="1600" b="1" dirty="0">
                <a:solidFill>
                  <a:schemeClr val="bg1"/>
                </a:solidFill>
              </a:rPr>
              <a:t> </a:t>
            </a:r>
            <a:r>
              <a:rPr lang="ru-RU" sz="1600" b="1" dirty="0" err="1">
                <a:solidFill>
                  <a:schemeClr val="bg1"/>
                </a:solidFill>
              </a:rPr>
              <a:t>кожної</a:t>
            </a:r>
            <a:r>
              <a:rPr lang="ru-RU" sz="1600" b="1" dirty="0">
                <a:solidFill>
                  <a:schemeClr val="bg1"/>
                </a:solidFill>
              </a:rPr>
              <a:t> </a:t>
            </a:r>
            <a:r>
              <a:rPr lang="ru-RU" sz="1600" b="1" dirty="0" err="1">
                <a:solidFill>
                  <a:schemeClr val="bg1"/>
                </a:solidFill>
              </a:rPr>
              <a:t>людини</a:t>
            </a:r>
            <a:r>
              <a:rPr lang="ru-RU" sz="1600" b="1" dirty="0">
                <a:solidFill>
                  <a:schemeClr val="bg1"/>
                </a:solidFill>
              </a:rPr>
              <a:t>.</a:t>
            </a:r>
            <a:endParaRPr sz="1600" b="1" dirty="0">
              <a:solidFill>
                <a:schemeClr val="bg1"/>
              </a:solidFill>
            </a:endParaRPr>
          </a:p>
        </p:txBody>
      </p:sp>
      <p:pic>
        <p:nvPicPr>
          <p:cNvPr id="76" name="Shape 76"/>
          <p:cNvPicPr preferRelativeResize="0"/>
          <p:nvPr/>
        </p:nvPicPr>
        <p:blipFill>
          <a:blip r:embed="rId3">
            <a:extLst>
              <a:ext uri="{28A0092B-C50C-407E-A947-70E740481C1C}">
                <a14:useLocalDpi xmlns:a14="http://schemas.microsoft.com/office/drawing/2010/main" val="0"/>
              </a:ext>
            </a:extLst>
          </a:blip>
          <a:stretch>
            <a:fillRect/>
          </a:stretch>
        </p:blipFill>
        <p:spPr>
          <a:xfrm>
            <a:off x="4799445" y="518157"/>
            <a:ext cx="2515200" cy="2515200"/>
          </a:xfrm>
          <a:prstGeom prst="wedgeEllipseCallout">
            <a:avLst>
              <a:gd name="adj1" fmla="val -60049"/>
              <a:gd name="adj2" fmla="val 34410"/>
            </a:avLst>
          </a:prstGeom>
          <a:noFill/>
          <a:ln w="76200" cap="flat" cmpd="sng">
            <a:solidFill>
              <a:srgbClr val="000000"/>
            </a:solidFill>
            <a:prstDash val="solid"/>
            <a:miter lim="8000"/>
            <a:headEnd type="none" w="sm" len="sm"/>
            <a:tailEnd type="none" w="sm" len="sm"/>
          </a:ln>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6CD02"/>
        </a:solidFill>
        <a:effectLst/>
      </p:bgPr>
    </p:bg>
    <p:spTree>
      <p:nvGrpSpPr>
        <p:cNvPr id="1" name="Shape 80"/>
        <p:cNvGrpSpPr/>
        <p:nvPr/>
      </p:nvGrpSpPr>
      <p:grpSpPr>
        <a:xfrm>
          <a:off x="0" y="0"/>
          <a:ext cx="0" cy="0"/>
          <a:chOff x="0" y="0"/>
          <a:chExt cx="0" cy="0"/>
        </a:xfrm>
      </p:grpSpPr>
      <p:sp>
        <p:nvSpPr>
          <p:cNvPr id="81" name="Shape 81"/>
          <p:cNvSpPr txBox="1">
            <a:spLocks noGrp="1"/>
          </p:cNvSpPr>
          <p:nvPr>
            <p:ph type="ctrTitle"/>
          </p:nvPr>
        </p:nvSpPr>
        <p:spPr>
          <a:xfrm>
            <a:off x="4131270" y="1950951"/>
            <a:ext cx="3767400"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7200" dirty="0"/>
              <a:t>1.</a:t>
            </a:r>
          </a:p>
          <a:p>
            <a:r>
              <a:rPr lang="uk-UA" b="1" dirty="0"/>
              <a:t>Види </a:t>
            </a:r>
            <a:r>
              <a:rPr lang="hr-HR" b="1" dirty="0" err="1"/>
              <a:t>бар`єрів</a:t>
            </a:r>
            <a:r>
              <a:rPr lang="uk-UA" b="1" dirty="0"/>
              <a:t> у спілкуванні</a:t>
            </a:r>
            <a:endParaRPr b="1"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A300"/>
        </a:solidFill>
        <a:effectLst/>
      </p:bgPr>
    </p:bg>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2602524" y="2059913"/>
            <a:ext cx="4240404" cy="901691"/>
          </a:xfrm>
          <a:prstGeom prst="rect">
            <a:avLst/>
          </a:prstGeom>
        </p:spPr>
        <p:txBody>
          <a:bodyPr spcFirstLastPara="1" wrap="square" lIns="91425" tIns="91425" rIns="91425" bIns="91425" anchor="ctr" anchorCtr="0">
            <a:noAutofit/>
          </a:bodyPr>
          <a:lstStyle/>
          <a:p>
            <a:pPr marL="0" indent="0">
              <a:buNone/>
            </a:pPr>
            <a:r>
              <a:rPr lang="en" dirty="0"/>
              <a:t>“</a:t>
            </a:r>
            <a:r>
              <a:rPr lang="ru-RU" dirty="0"/>
              <a:t>У </a:t>
            </a:r>
            <a:r>
              <a:rPr lang="ru-RU" dirty="0" err="1"/>
              <a:t>спілкуванні</a:t>
            </a:r>
            <a:r>
              <a:rPr lang="ru-RU" dirty="0"/>
              <a:t> </a:t>
            </a:r>
            <a:r>
              <a:rPr lang="ru-RU" dirty="0" err="1"/>
              <a:t>найважливіше</a:t>
            </a:r>
            <a:r>
              <a:rPr lang="ru-RU" dirty="0"/>
              <a:t> - </a:t>
            </a:r>
            <a:r>
              <a:rPr lang="ru-RU" dirty="0" err="1"/>
              <a:t>чути</a:t>
            </a:r>
            <a:r>
              <a:rPr lang="ru-RU" dirty="0"/>
              <a:t> те, </a:t>
            </a:r>
            <a:r>
              <a:rPr lang="ru-RU" dirty="0" err="1"/>
              <a:t>що</a:t>
            </a:r>
            <a:r>
              <a:rPr lang="ru-RU" dirty="0"/>
              <a:t> не сказано.</a:t>
            </a:r>
            <a:r>
              <a:rPr lang="mr-IN" dirty="0">
                <a:solidFill>
                  <a:schemeClr val="dk1"/>
                </a:solidFill>
              </a:rPr>
              <a:t>”</a:t>
            </a:r>
            <a:endParaRPr lang="mr-IN" dirty="0"/>
          </a:p>
          <a:p>
            <a:pPr marL="0" indent="0">
              <a:buNone/>
            </a:pPr>
            <a:r>
              <a:rPr lang="ru-RU" i="1" dirty="0"/>
              <a:t>                          П. </a:t>
            </a:r>
            <a:r>
              <a:rPr lang="ru-RU" i="1" dirty="0" err="1"/>
              <a:t>Друке</a:t>
            </a:r>
            <a:endParaRPr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AD900"/>
        </a:solidFill>
        <a:effectLst/>
      </p:bgPr>
    </p:bg>
    <p:spTree>
      <p:nvGrpSpPr>
        <p:cNvPr id="1" name="Shape 91"/>
        <p:cNvGrpSpPr/>
        <p:nvPr/>
      </p:nvGrpSpPr>
      <p:grpSpPr>
        <a:xfrm>
          <a:off x="0" y="0"/>
          <a:ext cx="0" cy="0"/>
          <a:chOff x="0" y="0"/>
          <a:chExt cx="0" cy="0"/>
        </a:xfrm>
      </p:grpSpPr>
      <p:sp>
        <p:nvSpPr>
          <p:cNvPr id="92" name="Shape 92"/>
          <p:cNvSpPr txBox="1">
            <a:spLocks noGrp="1"/>
          </p:cNvSpPr>
          <p:nvPr>
            <p:ph type="title"/>
          </p:nvPr>
        </p:nvSpPr>
        <p:spPr>
          <a:xfrm rot="161729">
            <a:off x="976261" y="876906"/>
            <a:ext cx="7029878" cy="760139"/>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uk-UA" b="1" dirty="0"/>
              <a:t>Семантичний бар</a:t>
            </a:r>
            <a:r>
              <a:rPr lang="en-US" b="1" dirty="0"/>
              <a:t>’</a:t>
            </a:r>
            <a:r>
              <a:rPr lang="uk-UA" b="1" dirty="0" err="1"/>
              <a:t>єр</a:t>
            </a:r>
            <a:endParaRPr b="1" dirty="0"/>
          </a:p>
        </p:txBody>
      </p:sp>
      <p:sp>
        <p:nvSpPr>
          <p:cNvPr id="93" name="Shape 93"/>
          <p:cNvSpPr txBox="1">
            <a:spLocks noGrp="1"/>
          </p:cNvSpPr>
          <p:nvPr>
            <p:ph type="body" idx="1"/>
          </p:nvPr>
        </p:nvSpPr>
        <p:spPr>
          <a:xfrm>
            <a:off x="1031928" y="1277071"/>
            <a:ext cx="6968100" cy="3303600"/>
          </a:xfrm>
          <a:prstGeom prst="rect">
            <a:avLst/>
          </a:prstGeom>
        </p:spPr>
        <p:txBody>
          <a:bodyPr spcFirstLastPara="1" wrap="square" lIns="91425" tIns="91425" rIns="91425" bIns="91425" anchor="t" anchorCtr="0">
            <a:noAutofit/>
          </a:bodyPr>
          <a:lstStyle/>
          <a:p>
            <a:pPr marL="76200" indent="0">
              <a:buSzPts val="2400"/>
              <a:buNone/>
            </a:pPr>
            <a:r>
              <a:rPr lang="ru-RU" sz="2000" dirty="0" err="1"/>
              <a:t>Він</a:t>
            </a:r>
            <a:r>
              <a:rPr lang="ru-RU" sz="2000" dirty="0"/>
              <a:t> </a:t>
            </a:r>
            <a:r>
              <a:rPr lang="ru-RU" sz="2000" dirty="0" err="1"/>
              <a:t>трапляється</a:t>
            </a:r>
            <a:r>
              <a:rPr lang="ru-RU" sz="2000" dirty="0"/>
              <a:t> на </a:t>
            </a:r>
            <a:r>
              <a:rPr lang="ru-RU" sz="2000" dirty="0" err="1"/>
              <a:t>вашому</a:t>
            </a:r>
            <a:r>
              <a:rPr lang="ru-RU" sz="2000" dirty="0"/>
              <a:t> шляху </a:t>
            </a:r>
            <a:r>
              <a:rPr lang="ru-RU" sz="2000" dirty="0" err="1"/>
              <a:t>тоді</a:t>
            </a:r>
            <a:r>
              <a:rPr lang="ru-RU" sz="2000" dirty="0"/>
              <a:t>, коли </a:t>
            </a:r>
            <a:r>
              <a:rPr lang="ru-RU" sz="2000" dirty="0" err="1"/>
              <a:t>ви</a:t>
            </a:r>
            <a:r>
              <a:rPr lang="ru-RU" sz="2000" dirty="0"/>
              <a:t> і ваш </a:t>
            </a:r>
            <a:r>
              <a:rPr lang="ru-RU" sz="2000" dirty="0" err="1"/>
              <a:t>співрозмовник</a:t>
            </a:r>
            <a:r>
              <a:rPr lang="ru-RU" sz="2000" dirty="0"/>
              <a:t> </a:t>
            </a:r>
            <a:r>
              <a:rPr lang="ru-RU" sz="2000" dirty="0" err="1"/>
              <a:t>під</a:t>
            </a:r>
            <a:r>
              <a:rPr lang="ru-RU" sz="2000" dirty="0"/>
              <a:t> одними і </a:t>
            </a:r>
            <a:r>
              <a:rPr lang="ru-RU" sz="2000" dirty="0" err="1"/>
              <a:t>тими</a:t>
            </a:r>
            <a:r>
              <a:rPr lang="ru-RU" sz="2000" dirty="0"/>
              <a:t> ж </a:t>
            </a:r>
            <a:r>
              <a:rPr lang="ru-RU" sz="2000" dirty="0" err="1"/>
              <a:t>поняттями</a:t>
            </a:r>
            <a:r>
              <a:rPr lang="ru-RU" sz="2000" dirty="0"/>
              <a:t> </a:t>
            </a:r>
            <a:r>
              <a:rPr lang="ru-RU" sz="2000" dirty="0" err="1"/>
              <a:t>маєте</a:t>
            </a:r>
            <a:r>
              <a:rPr lang="ru-RU" sz="2000" dirty="0"/>
              <a:t> на </a:t>
            </a:r>
            <a:r>
              <a:rPr lang="ru-RU" sz="2000" dirty="0" err="1"/>
              <a:t>увазі</a:t>
            </a:r>
            <a:r>
              <a:rPr lang="ru-RU" sz="2000" dirty="0"/>
              <a:t> </a:t>
            </a:r>
            <a:r>
              <a:rPr lang="ru-RU" sz="2000" dirty="0" err="1"/>
              <a:t>зовсім</a:t>
            </a:r>
            <a:r>
              <a:rPr lang="ru-RU" sz="2000" dirty="0"/>
              <a:t> </a:t>
            </a:r>
            <a:r>
              <a:rPr lang="ru-RU" sz="2000" dirty="0" err="1"/>
              <a:t>різні</a:t>
            </a:r>
            <a:r>
              <a:rPr lang="ru-RU" sz="2000" dirty="0"/>
              <a:t> </a:t>
            </a:r>
            <a:r>
              <a:rPr lang="ru-RU" sz="2000" dirty="0" err="1"/>
              <a:t>речі</a:t>
            </a:r>
            <a:r>
              <a:rPr lang="ru-RU" sz="2000" dirty="0"/>
              <a:t>. </a:t>
            </a:r>
            <a:r>
              <a:rPr lang="ru-RU" sz="2000" dirty="0" err="1"/>
              <a:t>Виникає</a:t>
            </a:r>
            <a:r>
              <a:rPr lang="ru-RU" sz="2000" dirty="0"/>
              <a:t> практично </a:t>
            </a:r>
            <a:r>
              <a:rPr lang="ru-RU" sz="2000" dirty="0" err="1"/>
              <a:t>завжди</a:t>
            </a:r>
            <a:r>
              <a:rPr lang="ru-RU" sz="2000" dirty="0"/>
              <a:t> і </a:t>
            </a:r>
            <a:r>
              <a:rPr lang="ru-RU" sz="2000" dirty="0" err="1"/>
              <a:t>скрізь</a:t>
            </a:r>
            <a:r>
              <a:rPr lang="ru-RU" sz="2000" dirty="0"/>
              <a:t>, тому </a:t>
            </a:r>
            <a:r>
              <a:rPr lang="ru-RU" sz="2000" dirty="0" err="1"/>
              <a:t>що</a:t>
            </a:r>
            <a:r>
              <a:rPr lang="ru-RU" sz="2000" dirty="0"/>
              <a:t> ми по-</a:t>
            </a:r>
            <a:r>
              <a:rPr lang="ru-RU" sz="2000" dirty="0" err="1"/>
              <a:t>різному</a:t>
            </a:r>
            <a:r>
              <a:rPr lang="ru-RU" sz="2000" dirty="0"/>
              <a:t> </a:t>
            </a:r>
            <a:r>
              <a:rPr lang="ru-RU" sz="2000" dirty="0" err="1"/>
              <a:t>розуміємо</a:t>
            </a:r>
            <a:r>
              <a:rPr lang="ru-RU" sz="2000" dirty="0"/>
              <a:t> </a:t>
            </a:r>
            <a:r>
              <a:rPr lang="ru-RU" sz="2000" dirty="0" err="1"/>
              <a:t>багато</a:t>
            </a:r>
            <a:r>
              <a:rPr lang="ru-RU" sz="2000" dirty="0"/>
              <a:t> речей. Для того, </a:t>
            </a:r>
            <a:r>
              <a:rPr lang="ru-RU" sz="2000" dirty="0" err="1"/>
              <a:t>щоб</a:t>
            </a:r>
            <a:r>
              <a:rPr lang="ru-RU" sz="2000" dirty="0"/>
              <a:t> </a:t>
            </a:r>
            <a:r>
              <a:rPr lang="ru-RU" sz="2000" dirty="0" err="1"/>
              <a:t>зруйнувати</a:t>
            </a:r>
            <a:r>
              <a:rPr lang="ru-RU" sz="2000" dirty="0"/>
              <a:t> </a:t>
            </a:r>
            <a:r>
              <a:rPr lang="ru-RU" sz="2000" dirty="0" err="1"/>
              <a:t>цей</a:t>
            </a:r>
            <a:r>
              <a:rPr lang="ru-RU" sz="2000" dirty="0"/>
              <a:t> </a:t>
            </a:r>
            <a:r>
              <a:rPr lang="ru-RU" sz="2000" dirty="0" err="1"/>
              <a:t>бар`єр</a:t>
            </a:r>
            <a:r>
              <a:rPr lang="ru-RU" sz="2000" dirty="0"/>
              <a:t> </a:t>
            </a:r>
            <a:r>
              <a:rPr lang="ru-RU" sz="2000" dirty="0" err="1"/>
              <a:t>необхідно</a:t>
            </a:r>
            <a:r>
              <a:rPr lang="ru-RU" sz="2000" dirty="0"/>
              <a:t> добре </a:t>
            </a:r>
            <a:r>
              <a:rPr lang="ru-RU" sz="2000" dirty="0" err="1"/>
              <a:t>розуміти</a:t>
            </a:r>
            <a:r>
              <a:rPr lang="ru-RU" sz="2000" dirty="0"/>
              <a:t> </a:t>
            </a:r>
            <a:r>
              <a:rPr lang="ru-RU" sz="2000" dirty="0" err="1"/>
              <a:t>людину</a:t>
            </a:r>
            <a:r>
              <a:rPr lang="ru-RU" sz="2000" dirty="0"/>
              <a:t> з </a:t>
            </a:r>
            <a:r>
              <a:rPr lang="ru-RU" sz="2000" dirty="0" err="1"/>
              <a:t>якою</a:t>
            </a:r>
            <a:r>
              <a:rPr lang="ru-RU" sz="2000" dirty="0"/>
              <a:t> </a:t>
            </a:r>
            <a:r>
              <a:rPr lang="ru-RU" sz="2000" dirty="0" err="1"/>
              <a:t>ви</a:t>
            </a:r>
            <a:r>
              <a:rPr lang="ru-RU" sz="2000" dirty="0"/>
              <a:t> </a:t>
            </a:r>
            <a:r>
              <a:rPr lang="ru-RU" sz="2000" dirty="0" err="1"/>
              <a:t>розмовляєте</a:t>
            </a:r>
            <a:r>
              <a:rPr lang="ru-RU" sz="2000" dirty="0"/>
              <a:t> і </a:t>
            </a:r>
            <a:r>
              <a:rPr lang="ru-RU" sz="2000" dirty="0" err="1"/>
              <a:t>його</a:t>
            </a:r>
            <a:r>
              <a:rPr lang="ru-RU" sz="2000" dirty="0"/>
              <a:t> картину </a:t>
            </a:r>
            <a:r>
              <a:rPr lang="ru-RU" sz="2000" dirty="0" err="1"/>
              <a:t>світу</a:t>
            </a:r>
            <a:r>
              <a:rPr lang="ru-RU" sz="2000" dirty="0"/>
              <a:t> - </a:t>
            </a:r>
            <a:r>
              <a:rPr lang="ru-RU" sz="2000" dirty="0" err="1"/>
              <a:t>ті</a:t>
            </a:r>
            <a:r>
              <a:rPr lang="ru-RU" sz="2000" dirty="0"/>
              <a:t> </a:t>
            </a:r>
            <a:r>
              <a:rPr lang="ru-RU" sz="2000" dirty="0" err="1"/>
              <a:t>поняття</a:t>
            </a:r>
            <a:r>
              <a:rPr lang="ru-RU" sz="2000" dirty="0"/>
              <a:t>, </a:t>
            </a:r>
            <a:r>
              <a:rPr lang="ru-RU" sz="2000" dirty="0" err="1"/>
              <a:t>які</a:t>
            </a:r>
            <a:r>
              <a:rPr lang="ru-RU" sz="2000" dirty="0"/>
              <a:t> </a:t>
            </a:r>
            <a:r>
              <a:rPr lang="ru-RU" sz="2000" dirty="0" err="1"/>
              <a:t>він</a:t>
            </a:r>
            <a:r>
              <a:rPr lang="ru-RU" sz="2000" dirty="0"/>
              <a:t> </a:t>
            </a:r>
            <a:r>
              <a:rPr lang="ru-RU" sz="2000" dirty="0" err="1"/>
              <a:t>вкладає</a:t>
            </a:r>
            <a:r>
              <a:rPr lang="ru-RU" sz="2000" dirty="0"/>
              <a:t> в </a:t>
            </a:r>
            <a:r>
              <a:rPr lang="ru-RU" sz="2000" dirty="0" err="1"/>
              <a:t>свої</a:t>
            </a:r>
            <a:r>
              <a:rPr lang="ru-RU" sz="2000" dirty="0"/>
              <a:t> </a:t>
            </a:r>
            <a:r>
              <a:rPr lang="ru-RU" sz="2000" dirty="0" err="1"/>
              <a:t>висловлювання</a:t>
            </a:r>
            <a:r>
              <a:rPr lang="ru-RU" sz="2000" dirty="0"/>
              <a:t>. У </a:t>
            </a:r>
            <a:r>
              <a:rPr lang="ru-RU" sz="2000" dirty="0" err="1"/>
              <a:t>разі</a:t>
            </a:r>
            <a:r>
              <a:rPr lang="ru-RU" sz="2000" dirty="0"/>
              <a:t> </a:t>
            </a:r>
            <a:r>
              <a:rPr lang="ru-RU" sz="2000" dirty="0" err="1"/>
              <a:t>можливих</a:t>
            </a:r>
            <a:r>
              <a:rPr lang="ru-RU" sz="2000" dirty="0"/>
              <a:t> неточностей </a:t>
            </a:r>
            <a:r>
              <a:rPr lang="ru-RU" sz="2000" dirty="0" err="1"/>
              <a:t>завжди</a:t>
            </a:r>
            <a:r>
              <a:rPr lang="ru-RU" sz="2000" dirty="0"/>
              <a:t> </a:t>
            </a:r>
            <a:r>
              <a:rPr lang="ru-RU" sz="2000" dirty="0" err="1"/>
              <a:t>докладно</a:t>
            </a:r>
            <a:r>
              <a:rPr lang="ru-RU" sz="2000" dirty="0"/>
              <a:t> </a:t>
            </a:r>
            <a:r>
              <a:rPr lang="ru-RU" sz="2000" dirty="0" err="1"/>
              <a:t>пояснюйте</a:t>
            </a:r>
            <a:r>
              <a:rPr lang="ru-RU" sz="2000" dirty="0"/>
              <a:t>, </a:t>
            </a:r>
            <a:r>
              <a:rPr lang="ru-RU" sz="2000" dirty="0" err="1"/>
              <a:t>що</a:t>
            </a:r>
            <a:r>
              <a:rPr lang="ru-RU" sz="2000" dirty="0"/>
              <a:t> </a:t>
            </a:r>
            <a:r>
              <a:rPr lang="ru-RU" sz="2000" dirty="0" err="1"/>
              <a:t>ви</a:t>
            </a:r>
            <a:r>
              <a:rPr lang="ru-RU" sz="2000" dirty="0"/>
              <a:t> </a:t>
            </a:r>
            <a:r>
              <a:rPr lang="ru-RU" sz="2000" dirty="0" err="1"/>
              <a:t>маєте</a:t>
            </a:r>
            <a:r>
              <a:rPr lang="ru-RU" sz="2000" dirty="0"/>
              <a:t> на </a:t>
            </a:r>
            <a:r>
              <a:rPr lang="ru-RU" sz="2000" dirty="0" err="1"/>
              <a:t>увазі</a:t>
            </a:r>
            <a:r>
              <a:rPr lang="ru-RU" sz="2000" dirty="0"/>
              <a:t>, і </a:t>
            </a:r>
            <a:r>
              <a:rPr lang="ru-RU" sz="2000" dirty="0" err="1"/>
              <a:t>намагайтеся</a:t>
            </a:r>
            <a:r>
              <a:rPr lang="ru-RU" sz="2000" dirty="0"/>
              <a:t> </a:t>
            </a:r>
            <a:r>
              <a:rPr lang="ru-RU" sz="2000" dirty="0" err="1"/>
              <a:t>використовувати</a:t>
            </a:r>
            <a:r>
              <a:rPr lang="ru-RU" sz="2000" dirty="0"/>
              <a:t> </a:t>
            </a:r>
            <a:r>
              <a:rPr lang="ru-RU" sz="2000" dirty="0" err="1"/>
              <a:t>зрозумілі</a:t>
            </a:r>
            <a:r>
              <a:rPr lang="ru-RU" sz="2000" dirty="0"/>
              <a:t> для </a:t>
            </a:r>
            <a:r>
              <a:rPr lang="ru-RU" sz="2000" dirty="0" err="1"/>
              <a:t>співбесідника</a:t>
            </a:r>
            <a:r>
              <a:rPr lang="ru-RU" sz="2000" dirty="0"/>
              <a:t> слова та </a:t>
            </a:r>
            <a:r>
              <a:rPr lang="ru-RU" sz="2000" dirty="0" err="1"/>
              <a:t>словосполучення</a:t>
            </a:r>
            <a:r>
              <a:rPr lang="ru-RU" sz="2000" dirty="0"/>
              <a:t>. </a:t>
            </a:r>
            <a:endParaRPr sz="20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49651"/>
        </a:solidFill>
        <a:effectLst/>
      </p:bgPr>
    </p:bg>
    <p:spTree>
      <p:nvGrpSpPr>
        <p:cNvPr id="1" name="Shape 117"/>
        <p:cNvGrpSpPr/>
        <p:nvPr/>
      </p:nvGrpSpPr>
      <p:grpSpPr>
        <a:xfrm>
          <a:off x="0" y="0"/>
          <a:ext cx="0" cy="0"/>
          <a:chOff x="0" y="0"/>
          <a:chExt cx="0" cy="0"/>
        </a:xfrm>
      </p:grpSpPr>
      <p:sp>
        <p:nvSpPr>
          <p:cNvPr id="119" name="Shape 119"/>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ru-RU" b="1" dirty="0"/>
              <a:t>Л</a:t>
            </a:r>
            <a:r>
              <a:rPr lang="uk-UA" b="1" dirty="0" err="1"/>
              <a:t>огічний</a:t>
            </a:r>
            <a:r>
              <a:rPr lang="uk-UA" b="1" dirty="0"/>
              <a:t> та фонетичний бар</a:t>
            </a:r>
            <a:r>
              <a:rPr lang="en-US" b="1" dirty="0"/>
              <a:t>’</a:t>
            </a:r>
            <a:r>
              <a:rPr lang="uk-UA" b="1" dirty="0" err="1"/>
              <a:t>єри</a:t>
            </a:r>
            <a:endParaRPr b="1" dirty="0"/>
          </a:p>
        </p:txBody>
      </p:sp>
      <p:sp>
        <p:nvSpPr>
          <p:cNvPr id="7" name="Текст 2"/>
          <p:cNvSpPr>
            <a:spLocks noGrp="1"/>
          </p:cNvSpPr>
          <p:nvPr>
            <p:ph type="body" idx="1"/>
          </p:nvPr>
        </p:nvSpPr>
        <p:spPr>
          <a:xfrm>
            <a:off x="865741" y="1550125"/>
            <a:ext cx="3758083" cy="2666100"/>
          </a:xfrm>
        </p:spPr>
        <p:txBody>
          <a:bodyPr/>
          <a:lstStyle/>
          <a:p>
            <a:pPr marL="88900" indent="0">
              <a:buNone/>
            </a:pPr>
            <a:r>
              <a:rPr lang="ru-RU" sz="2000" dirty="0" err="1"/>
              <a:t>Це</a:t>
            </a:r>
            <a:r>
              <a:rPr lang="ru-RU" sz="2000" dirty="0"/>
              <a:t> </a:t>
            </a:r>
            <a:r>
              <a:rPr lang="ru-RU" sz="2000" dirty="0" err="1"/>
              <a:t>невміння</a:t>
            </a:r>
            <a:r>
              <a:rPr lang="ru-RU" sz="2000" dirty="0"/>
              <a:t> </a:t>
            </a:r>
            <a:r>
              <a:rPr lang="ru-RU" sz="2000" dirty="0" err="1"/>
              <a:t>виражати</a:t>
            </a:r>
            <a:r>
              <a:rPr lang="ru-RU" sz="2000" dirty="0"/>
              <a:t> </a:t>
            </a:r>
            <a:r>
              <a:rPr lang="ru-RU" sz="2000" dirty="0" err="1"/>
              <a:t>свої</a:t>
            </a:r>
            <a:r>
              <a:rPr lang="ru-RU" sz="2000" dirty="0"/>
              <a:t> думки. У </a:t>
            </a:r>
            <a:r>
              <a:rPr lang="ru-RU" sz="2000" dirty="0" err="1"/>
              <a:t>промові</a:t>
            </a:r>
            <a:r>
              <a:rPr lang="ru-RU" sz="2000" dirty="0"/>
              <a:t> </a:t>
            </a:r>
            <a:r>
              <a:rPr lang="ru-RU" sz="2000" dirty="0" err="1"/>
              <a:t>такої</a:t>
            </a:r>
            <a:r>
              <a:rPr lang="ru-RU" sz="2000" dirty="0"/>
              <a:t> </a:t>
            </a:r>
            <a:r>
              <a:rPr lang="ru-RU" sz="2000" dirty="0" err="1"/>
              <a:t>людини</a:t>
            </a:r>
            <a:r>
              <a:rPr lang="ru-RU" sz="2000" dirty="0"/>
              <a:t> </a:t>
            </a:r>
            <a:r>
              <a:rPr lang="ru-RU" sz="2000" dirty="0" err="1"/>
              <a:t>плутаються</a:t>
            </a:r>
            <a:r>
              <a:rPr lang="ru-RU" sz="2000" dirty="0"/>
              <a:t> причинно-</a:t>
            </a:r>
            <a:r>
              <a:rPr lang="ru-RU" sz="2000" dirty="0" err="1"/>
              <a:t>наслідкові</a:t>
            </a:r>
            <a:r>
              <a:rPr lang="ru-RU" sz="2000" dirty="0"/>
              <a:t> </a:t>
            </a:r>
            <a:r>
              <a:rPr lang="ru-RU" sz="2000" dirty="0" err="1"/>
              <a:t>зв`язки</a:t>
            </a:r>
            <a:r>
              <a:rPr lang="ru-RU" sz="2000" dirty="0"/>
              <a:t>, </a:t>
            </a:r>
            <a:r>
              <a:rPr lang="ru-RU" sz="2000" dirty="0" err="1"/>
              <a:t>відбувається</a:t>
            </a:r>
            <a:r>
              <a:rPr lang="ru-RU" sz="2000" dirty="0"/>
              <a:t> </a:t>
            </a:r>
            <a:r>
              <a:rPr lang="ru-RU" sz="2000" dirty="0" err="1"/>
              <a:t>підміна</a:t>
            </a:r>
            <a:r>
              <a:rPr lang="ru-RU" sz="2000" dirty="0"/>
              <a:t> понять. Або </a:t>
            </a:r>
            <a:r>
              <a:rPr lang="ru-RU" sz="2000" dirty="0" err="1"/>
              <a:t>йому</a:t>
            </a:r>
            <a:r>
              <a:rPr lang="ru-RU" sz="2000" dirty="0"/>
              <a:t> </a:t>
            </a:r>
            <a:r>
              <a:rPr lang="ru-RU" sz="2000" dirty="0" err="1"/>
              <a:t>буває</a:t>
            </a:r>
            <a:r>
              <a:rPr lang="ru-RU" sz="2000" dirty="0"/>
              <a:t> складно </a:t>
            </a:r>
            <a:r>
              <a:rPr lang="ru-RU" sz="2000" dirty="0" err="1"/>
              <a:t>підібрати</a:t>
            </a:r>
            <a:r>
              <a:rPr lang="ru-RU" sz="2000" dirty="0"/>
              <a:t> слова для тих </a:t>
            </a:r>
            <a:r>
              <a:rPr lang="ru-RU" sz="2000" dirty="0" err="1"/>
              <a:t>складних</a:t>
            </a:r>
            <a:r>
              <a:rPr lang="ru-RU" sz="2000" dirty="0"/>
              <a:t> думок, </a:t>
            </a:r>
            <a:r>
              <a:rPr lang="ru-RU" sz="2000" dirty="0" err="1"/>
              <a:t>які</a:t>
            </a:r>
            <a:r>
              <a:rPr lang="ru-RU" sz="2000" dirty="0"/>
              <a:t> </a:t>
            </a:r>
            <a:r>
              <a:rPr lang="ru-RU" sz="2000" dirty="0" err="1"/>
              <a:t>пробігають</a:t>
            </a:r>
            <a:r>
              <a:rPr lang="ru-RU" sz="2000" dirty="0"/>
              <a:t> в </a:t>
            </a:r>
            <a:r>
              <a:rPr lang="ru-RU" sz="2000" dirty="0" err="1"/>
              <a:t>його</a:t>
            </a:r>
            <a:r>
              <a:rPr lang="ru-RU" sz="2000" dirty="0"/>
              <a:t> </a:t>
            </a:r>
            <a:r>
              <a:rPr lang="ru-RU" sz="2000" dirty="0" err="1"/>
              <a:t>голові</a:t>
            </a:r>
            <a:r>
              <a:rPr lang="ru-RU" sz="2000" dirty="0"/>
              <a:t>.</a:t>
            </a:r>
          </a:p>
          <a:p>
            <a:pPr marL="88900" indent="0">
              <a:buNone/>
            </a:pPr>
            <a:endParaRPr lang="ru-RU" dirty="0"/>
          </a:p>
        </p:txBody>
      </p:sp>
      <p:sp>
        <p:nvSpPr>
          <p:cNvPr id="2" name="Текст 1"/>
          <p:cNvSpPr>
            <a:spLocks noGrp="1"/>
          </p:cNvSpPr>
          <p:nvPr>
            <p:ph type="body" idx="2"/>
          </p:nvPr>
        </p:nvSpPr>
        <p:spPr>
          <a:xfrm>
            <a:off x="4491200" y="1550125"/>
            <a:ext cx="3776413" cy="2666100"/>
          </a:xfrm>
        </p:spPr>
        <p:txBody>
          <a:bodyPr/>
          <a:lstStyle/>
          <a:p>
            <a:pPr marL="88900" indent="0">
              <a:buNone/>
            </a:pPr>
            <a:r>
              <a:rPr lang="ru-RU" sz="2000" dirty="0" err="1"/>
              <a:t>Це</a:t>
            </a:r>
            <a:r>
              <a:rPr lang="ru-RU" sz="2000" dirty="0"/>
              <a:t> </a:t>
            </a:r>
            <a:r>
              <a:rPr lang="ru-RU" sz="2000" dirty="0" err="1"/>
              <a:t>погана</a:t>
            </a:r>
            <a:r>
              <a:rPr lang="ru-RU" sz="2000" dirty="0"/>
              <a:t> </a:t>
            </a:r>
            <a:r>
              <a:rPr lang="ru-RU" sz="2000" dirty="0" err="1"/>
              <a:t>техніка</a:t>
            </a:r>
            <a:r>
              <a:rPr lang="ru-RU" sz="2000" dirty="0"/>
              <a:t> </a:t>
            </a:r>
            <a:r>
              <a:rPr lang="ru-RU" sz="2000" dirty="0" err="1"/>
              <a:t>мовлення</a:t>
            </a:r>
            <a:r>
              <a:rPr lang="ru-RU" sz="2000" dirty="0"/>
              <a:t> - коли </a:t>
            </a:r>
            <a:r>
              <a:rPr lang="ru-RU" sz="2000" dirty="0" err="1"/>
              <a:t>незрозуміло</a:t>
            </a:r>
            <a:r>
              <a:rPr lang="ru-RU" sz="2000" dirty="0"/>
              <a:t>, </a:t>
            </a:r>
            <a:r>
              <a:rPr lang="ru-RU" sz="2000" dirty="0" err="1"/>
              <a:t>що</a:t>
            </a:r>
            <a:r>
              <a:rPr lang="ru-RU" sz="2000" dirty="0"/>
              <a:t> говорить </a:t>
            </a:r>
            <a:r>
              <a:rPr lang="ru-RU" sz="2000" dirty="0" err="1"/>
              <a:t>співрозмовник</a:t>
            </a:r>
            <a:r>
              <a:rPr lang="ru-RU" sz="2000" dirty="0"/>
              <a:t>, і </a:t>
            </a:r>
            <a:r>
              <a:rPr lang="ru-RU" sz="2000" dirty="0" err="1"/>
              <a:t>це</a:t>
            </a:r>
            <a:r>
              <a:rPr lang="ru-RU" sz="2000" dirty="0"/>
              <a:t> </a:t>
            </a:r>
            <a:r>
              <a:rPr lang="ru-RU" sz="2000" dirty="0" err="1"/>
              <a:t>заважає</a:t>
            </a:r>
            <a:r>
              <a:rPr lang="ru-RU" sz="2000" dirty="0"/>
              <a:t> </a:t>
            </a:r>
            <a:r>
              <a:rPr lang="ru-RU" sz="2000" dirty="0" err="1"/>
              <a:t>сприймати</a:t>
            </a:r>
            <a:r>
              <a:rPr lang="ru-RU" sz="2000" dirty="0"/>
              <a:t> </a:t>
            </a:r>
            <a:r>
              <a:rPr lang="ru-RU" sz="2000" dirty="0" err="1"/>
              <a:t>інформацію</a:t>
            </a:r>
            <a:r>
              <a:rPr lang="ru-RU" sz="2000" dirty="0"/>
              <a:t>. При формальному </a:t>
            </a:r>
            <a:r>
              <a:rPr lang="ru-RU" sz="2000" dirty="0" err="1"/>
              <a:t>або</a:t>
            </a:r>
            <a:r>
              <a:rPr lang="ru-RU" sz="2000" dirty="0"/>
              <a:t> </a:t>
            </a:r>
            <a:r>
              <a:rPr lang="ru-RU" sz="2000" dirty="0" err="1"/>
              <a:t>діловому</a:t>
            </a:r>
            <a:r>
              <a:rPr lang="ru-RU" sz="2000" dirty="0"/>
              <a:t> </a:t>
            </a:r>
            <a:r>
              <a:rPr lang="ru-RU" sz="2000" dirty="0" err="1"/>
              <a:t>спілкуванні</a:t>
            </a:r>
            <a:r>
              <a:rPr lang="ru-RU" sz="2000" dirty="0"/>
              <a:t> вам </a:t>
            </a:r>
            <a:r>
              <a:rPr lang="ru-RU" sz="2000" dirty="0" err="1"/>
              <a:t>доведеться</a:t>
            </a:r>
            <a:r>
              <a:rPr lang="ru-RU" sz="2000" dirty="0"/>
              <a:t> </a:t>
            </a:r>
            <a:r>
              <a:rPr lang="ru-RU" sz="2000" dirty="0" err="1"/>
              <a:t>пристосуватися</a:t>
            </a:r>
            <a:r>
              <a:rPr lang="ru-RU" sz="2000" dirty="0"/>
              <a:t> до </a:t>
            </a:r>
            <a:r>
              <a:rPr lang="ru-RU" sz="2000" dirty="0" err="1"/>
              <a:t>його</a:t>
            </a:r>
            <a:r>
              <a:rPr lang="ru-RU" sz="2000" dirty="0"/>
              <a:t> </a:t>
            </a:r>
            <a:r>
              <a:rPr lang="ru-RU" sz="2000" dirty="0" err="1"/>
              <a:t>манері</a:t>
            </a:r>
            <a:r>
              <a:rPr lang="ru-RU" sz="2000" dirty="0"/>
              <a:t> </a:t>
            </a:r>
            <a:r>
              <a:rPr lang="ru-RU" sz="2000" dirty="0" err="1"/>
              <a:t>говорити</a:t>
            </a:r>
            <a:r>
              <a:rPr lang="ru-RU" sz="2000" dirty="0"/>
              <a:t>, </a:t>
            </a:r>
            <a:r>
              <a:rPr lang="ru-RU" sz="2000" dirty="0" err="1"/>
              <a:t>зрідка</a:t>
            </a:r>
            <a:r>
              <a:rPr lang="ru-RU" sz="2000" dirty="0"/>
              <a:t> </a:t>
            </a:r>
            <a:r>
              <a:rPr lang="ru-RU" sz="2000" dirty="0" err="1"/>
              <a:t>перепитуючи</a:t>
            </a:r>
            <a:r>
              <a:rPr lang="ru-RU" sz="2000" dirty="0"/>
              <a:t> в </a:t>
            </a:r>
            <a:r>
              <a:rPr lang="ru-RU" sz="2000" dirty="0" err="1"/>
              <a:t>незрозумілих</a:t>
            </a:r>
            <a:r>
              <a:rPr lang="ru-RU" sz="2000" dirty="0"/>
              <a:t> моментах.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61729">
            <a:off x="996358" y="551006"/>
            <a:ext cx="7029878" cy="760139"/>
          </a:xfrm>
        </p:spPr>
        <p:txBody>
          <a:bodyPr/>
          <a:lstStyle/>
          <a:p>
            <a:r>
              <a:rPr lang="ru-RU" b="1" dirty="0" err="1"/>
              <a:t>Модальний</a:t>
            </a:r>
            <a:r>
              <a:rPr lang="ru-RU" b="1" dirty="0"/>
              <a:t> та </a:t>
            </a:r>
            <a:r>
              <a:rPr lang="ru-RU" b="1" dirty="0" err="1"/>
              <a:t>особистісний</a:t>
            </a:r>
            <a:r>
              <a:rPr lang="ru-RU" b="1" dirty="0"/>
              <a:t> бар</a:t>
            </a:r>
            <a:r>
              <a:rPr lang="en-US" b="1" dirty="0"/>
              <a:t>’</a:t>
            </a:r>
            <a:r>
              <a:rPr lang="uk-UA" b="1" dirty="0" err="1"/>
              <a:t>єр</a:t>
            </a:r>
            <a:endParaRPr lang="ru-RU" b="1" dirty="0"/>
          </a:p>
        </p:txBody>
      </p:sp>
      <p:sp>
        <p:nvSpPr>
          <p:cNvPr id="3" name="Текст 2"/>
          <p:cNvSpPr>
            <a:spLocks noGrp="1"/>
          </p:cNvSpPr>
          <p:nvPr>
            <p:ph type="body" idx="1"/>
          </p:nvPr>
        </p:nvSpPr>
        <p:spPr>
          <a:xfrm>
            <a:off x="712988" y="1121698"/>
            <a:ext cx="3696202" cy="2666100"/>
          </a:xfrm>
        </p:spPr>
        <p:txBody>
          <a:bodyPr/>
          <a:lstStyle/>
          <a:p>
            <a:pPr marL="88900" indent="0">
              <a:buNone/>
            </a:pPr>
            <a:r>
              <a:rPr lang="ru-RU" sz="2000" dirty="0" err="1"/>
              <a:t>Всі</a:t>
            </a:r>
            <a:r>
              <a:rPr lang="ru-RU" sz="2000" dirty="0"/>
              <a:t> ми </a:t>
            </a:r>
            <a:r>
              <a:rPr lang="ru-RU" sz="2000" dirty="0" err="1"/>
              <a:t>сприймаємо</a:t>
            </a:r>
            <a:r>
              <a:rPr lang="ru-RU" sz="2000" dirty="0"/>
              <a:t> </a:t>
            </a:r>
            <a:r>
              <a:rPr lang="ru-RU" sz="2000" dirty="0" err="1"/>
              <a:t>світ</a:t>
            </a:r>
            <a:r>
              <a:rPr lang="ru-RU" sz="2000" dirty="0"/>
              <a:t> за </a:t>
            </a:r>
            <a:r>
              <a:rPr lang="ru-RU" sz="2000" dirty="0" err="1"/>
              <a:t>допомогою</a:t>
            </a:r>
            <a:r>
              <a:rPr lang="ru-RU" sz="2000" dirty="0"/>
              <a:t> п</a:t>
            </a:r>
            <a:r>
              <a:rPr lang="en-US" sz="2000" dirty="0"/>
              <a:t>’</a:t>
            </a:r>
            <a:r>
              <a:rPr lang="uk-UA" sz="2000" dirty="0" err="1"/>
              <a:t>яти</a:t>
            </a:r>
            <a:r>
              <a:rPr lang="uk-UA" sz="2000" dirty="0"/>
              <a:t> органів чуття.</a:t>
            </a:r>
            <a:r>
              <a:rPr lang="ru-RU" sz="2000" dirty="0"/>
              <a:t> </a:t>
            </a:r>
            <a:r>
              <a:rPr lang="ru-RU" sz="2000" dirty="0" err="1"/>
              <a:t>Наприклад</a:t>
            </a:r>
            <a:r>
              <a:rPr lang="ru-RU" sz="2000" dirty="0"/>
              <a:t>, люди з </a:t>
            </a:r>
            <a:r>
              <a:rPr lang="ru-RU" sz="2000" dirty="0" err="1"/>
              <a:t>візуальної</a:t>
            </a:r>
            <a:r>
              <a:rPr lang="ru-RU" sz="2000" dirty="0"/>
              <a:t> </a:t>
            </a:r>
            <a:r>
              <a:rPr lang="ru-RU" sz="2000" dirty="0" err="1"/>
              <a:t>модальністю</a:t>
            </a:r>
            <a:r>
              <a:rPr lang="ru-RU" sz="2000" dirty="0"/>
              <a:t> </a:t>
            </a:r>
            <a:r>
              <a:rPr lang="ru-RU" sz="2000" dirty="0" err="1"/>
              <a:t>найкраще</a:t>
            </a:r>
            <a:r>
              <a:rPr lang="ru-RU" sz="2000" dirty="0"/>
              <a:t> </a:t>
            </a:r>
            <a:r>
              <a:rPr lang="ru-RU" sz="2000" dirty="0" err="1"/>
              <a:t>засвоюють</a:t>
            </a:r>
            <a:r>
              <a:rPr lang="ru-RU" sz="2000" dirty="0"/>
              <a:t> </a:t>
            </a:r>
            <a:r>
              <a:rPr lang="ru-RU" sz="2000" dirty="0" err="1"/>
              <a:t>побачену</a:t>
            </a:r>
            <a:r>
              <a:rPr lang="ru-RU" sz="2000" dirty="0"/>
              <a:t> </a:t>
            </a:r>
            <a:r>
              <a:rPr lang="ru-RU" sz="2000" dirty="0" err="1"/>
              <a:t>інформацію</a:t>
            </a:r>
            <a:r>
              <a:rPr lang="ru-RU" sz="2000" dirty="0"/>
              <a:t>, а ось </a:t>
            </a:r>
            <a:r>
              <a:rPr lang="ru-RU" sz="2000" dirty="0" err="1"/>
              <a:t>почуту</a:t>
            </a:r>
            <a:r>
              <a:rPr lang="ru-RU" sz="2000" dirty="0"/>
              <a:t> - </a:t>
            </a:r>
            <a:r>
              <a:rPr lang="ru-RU" sz="2000" dirty="0" err="1"/>
              <a:t>набагато</a:t>
            </a:r>
            <a:r>
              <a:rPr lang="ru-RU" sz="2000" dirty="0"/>
              <a:t> </a:t>
            </a:r>
            <a:r>
              <a:rPr lang="ru-RU" sz="2000" dirty="0" err="1"/>
              <a:t>гірше</a:t>
            </a:r>
            <a:r>
              <a:rPr lang="ru-RU" sz="2000" dirty="0"/>
              <a:t>. </a:t>
            </a:r>
            <a:r>
              <a:rPr lang="ru-RU" sz="2000" dirty="0" err="1"/>
              <a:t>Знаючи</a:t>
            </a:r>
            <a:r>
              <a:rPr lang="ru-RU" sz="2000" dirty="0"/>
              <a:t> про </a:t>
            </a:r>
            <a:r>
              <a:rPr lang="ru-RU" sz="2000" dirty="0" err="1"/>
              <a:t>це</a:t>
            </a:r>
            <a:r>
              <a:rPr lang="ru-RU" sz="2000" dirty="0"/>
              <a:t>, </a:t>
            </a:r>
            <a:r>
              <a:rPr lang="ru-RU" sz="2000" dirty="0" err="1"/>
              <a:t>намагайтеся</a:t>
            </a:r>
            <a:r>
              <a:rPr lang="ru-RU" sz="2000" dirty="0"/>
              <a:t> з ходу </a:t>
            </a:r>
            <a:r>
              <a:rPr lang="ru-RU" sz="2000" dirty="0" err="1"/>
              <a:t>визначити</a:t>
            </a:r>
            <a:r>
              <a:rPr lang="ru-RU" sz="2000" dirty="0"/>
              <a:t> </a:t>
            </a:r>
            <a:r>
              <a:rPr lang="ru-RU" sz="2000" dirty="0" err="1"/>
              <a:t>модальність</a:t>
            </a:r>
            <a:r>
              <a:rPr lang="ru-RU" sz="2000" dirty="0"/>
              <a:t> </a:t>
            </a:r>
            <a:r>
              <a:rPr lang="ru-RU" sz="2000" dirty="0" err="1"/>
              <a:t>вашого</a:t>
            </a:r>
            <a:r>
              <a:rPr lang="ru-RU" sz="2000" dirty="0"/>
              <a:t> </a:t>
            </a:r>
            <a:r>
              <a:rPr lang="ru-RU" sz="2000" dirty="0" err="1"/>
              <a:t>співрозмовника</a:t>
            </a:r>
            <a:r>
              <a:rPr lang="ru-RU" sz="2000" dirty="0"/>
              <a:t>.</a:t>
            </a:r>
            <a:endParaRPr lang="ru-RU" dirty="0"/>
          </a:p>
        </p:txBody>
      </p:sp>
      <p:sp>
        <p:nvSpPr>
          <p:cNvPr id="4" name="Текст 3"/>
          <p:cNvSpPr>
            <a:spLocks noGrp="1"/>
          </p:cNvSpPr>
          <p:nvPr>
            <p:ph type="body" idx="2"/>
          </p:nvPr>
        </p:nvSpPr>
        <p:spPr>
          <a:xfrm>
            <a:off x="4142768" y="1001266"/>
            <a:ext cx="4166838" cy="2666100"/>
          </a:xfrm>
        </p:spPr>
        <p:txBody>
          <a:bodyPr/>
          <a:lstStyle/>
          <a:p>
            <a:pPr marL="88900" indent="0">
              <a:buNone/>
            </a:pPr>
            <a:r>
              <a:rPr lang="ru-RU" sz="2000" dirty="0"/>
              <a:t>У кожного з нас </a:t>
            </a:r>
            <a:r>
              <a:rPr lang="ru-RU" sz="2000" dirty="0" err="1"/>
              <a:t>є</a:t>
            </a:r>
            <a:r>
              <a:rPr lang="ru-RU" sz="2000" dirty="0"/>
              <a:t> характер, і </a:t>
            </a:r>
            <a:r>
              <a:rPr lang="ru-RU" sz="2000" dirty="0" err="1"/>
              <a:t>деякі</a:t>
            </a:r>
            <a:r>
              <a:rPr lang="ru-RU" sz="2000" dirty="0"/>
              <a:t> </a:t>
            </a:r>
            <a:r>
              <a:rPr lang="ru-RU" sz="2000" dirty="0" err="1"/>
              <a:t>його</a:t>
            </a:r>
            <a:r>
              <a:rPr lang="ru-RU" sz="2000" dirty="0"/>
              <a:t> </a:t>
            </a:r>
            <a:r>
              <a:rPr lang="ru-RU" sz="2000" dirty="0" err="1"/>
              <a:t>риси</a:t>
            </a:r>
            <a:r>
              <a:rPr lang="ru-RU" sz="2000" dirty="0"/>
              <a:t> </a:t>
            </a:r>
            <a:r>
              <a:rPr lang="ru-RU" sz="2000" dirty="0" err="1"/>
              <a:t>можуть</a:t>
            </a:r>
            <a:r>
              <a:rPr lang="ru-RU" sz="2000" dirty="0"/>
              <a:t> </a:t>
            </a:r>
            <a:r>
              <a:rPr lang="ru-RU" sz="2000" dirty="0" err="1"/>
              <a:t>когось</a:t>
            </a:r>
            <a:r>
              <a:rPr lang="ru-RU" sz="2000" dirty="0"/>
              <a:t> не </a:t>
            </a:r>
            <a:r>
              <a:rPr lang="ru-RU" sz="2000" dirty="0" err="1"/>
              <a:t>влаштовувати</a:t>
            </a:r>
            <a:r>
              <a:rPr lang="ru-RU" sz="2000" dirty="0"/>
              <a:t>. Але у кого-то </a:t>
            </a:r>
            <a:r>
              <a:rPr lang="ru-RU" sz="2000" dirty="0" err="1"/>
              <a:t>ці</a:t>
            </a:r>
            <a:r>
              <a:rPr lang="ru-RU" sz="2000" dirty="0"/>
              <a:t> </a:t>
            </a:r>
            <a:r>
              <a:rPr lang="ru-RU" sz="2000" dirty="0" err="1"/>
              <a:t>риси</a:t>
            </a:r>
            <a:r>
              <a:rPr lang="ru-RU" sz="2000" dirty="0"/>
              <a:t> </a:t>
            </a:r>
            <a:r>
              <a:rPr lang="ru-RU" sz="2000" dirty="0" err="1"/>
              <a:t>настільки</a:t>
            </a:r>
            <a:r>
              <a:rPr lang="ru-RU" sz="2000" dirty="0"/>
              <a:t> </a:t>
            </a:r>
            <a:r>
              <a:rPr lang="ru-RU" sz="2000" dirty="0" err="1"/>
              <a:t>загострені</a:t>
            </a:r>
            <a:r>
              <a:rPr lang="ru-RU" sz="2000" dirty="0"/>
              <a:t>, </a:t>
            </a:r>
            <a:r>
              <a:rPr lang="ru-RU" sz="2000" dirty="0" err="1"/>
              <a:t>що</a:t>
            </a:r>
            <a:r>
              <a:rPr lang="ru-RU" sz="2000" dirty="0"/>
              <a:t> </a:t>
            </a:r>
            <a:r>
              <a:rPr lang="ru-RU" sz="2000" dirty="0" err="1"/>
              <a:t>його</a:t>
            </a:r>
            <a:r>
              <a:rPr lang="ru-RU" sz="2000" dirty="0"/>
              <a:t> характер </a:t>
            </a:r>
            <a:r>
              <a:rPr lang="ru-RU" sz="2000" dirty="0" err="1"/>
              <a:t>може</a:t>
            </a:r>
            <a:r>
              <a:rPr lang="ru-RU" sz="2000" dirty="0"/>
              <a:t> бути </a:t>
            </a:r>
            <a:r>
              <a:rPr lang="ru-RU" sz="2000" dirty="0" err="1"/>
              <a:t>бар`єром</a:t>
            </a:r>
            <a:r>
              <a:rPr lang="ru-RU" sz="2000" dirty="0"/>
              <a:t> у </a:t>
            </a:r>
            <a:r>
              <a:rPr lang="ru-RU" sz="2000" dirty="0" err="1"/>
              <a:t>спілкуванні</a:t>
            </a:r>
            <a:r>
              <a:rPr lang="ru-RU" sz="2000" dirty="0"/>
              <a:t>. </a:t>
            </a:r>
            <a:r>
              <a:rPr lang="ru-RU" sz="2000" dirty="0" err="1"/>
              <a:t>Це</a:t>
            </a:r>
            <a:r>
              <a:rPr lang="ru-RU" sz="2000" dirty="0"/>
              <a:t> </a:t>
            </a:r>
            <a:r>
              <a:rPr lang="ru-RU" sz="2000" dirty="0" err="1"/>
              <a:t>може</a:t>
            </a:r>
            <a:r>
              <a:rPr lang="ru-RU" sz="2000" dirty="0"/>
              <a:t> бути </a:t>
            </a:r>
            <a:r>
              <a:rPr lang="ru-RU" sz="2000" dirty="0" err="1"/>
              <a:t>пов`язано</a:t>
            </a:r>
            <a:r>
              <a:rPr lang="ru-RU" sz="2000" dirty="0"/>
              <a:t> з </a:t>
            </a:r>
            <a:r>
              <a:rPr lang="ru-RU" sz="2000" dirty="0" err="1"/>
              <a:t>незнанням</a:t>
            </a:r>
            <a:r>
              <a:rPr lang="ru-RU" sz="2000" dirty="0"/>
              <a:t> </a:t>
            </a:r>
            <a:r>
              <a:rPr lang="ru-RU" sz="2000" dirty="0" err="1"/>
              <a:t>своїх</a:t>
            </a:r>
            <a:r>
              <a:rPr lang="ru-RU" sz="2000" dirty="0"/>
              <a:t> </a:t>
            </a:r>
            <a:r>
              <a:rPr lang="ru-RU" sz="2000" dirty="0" err="1"/>
              <a:t>особливостей</a:t>
            </a:r>
            <a:r>
              <a:rPr lang="ru-RU" sz="2000" dirty="0"/>
              <a:t> </a:t>
            </a:r>
            <a:r>
              <a:rPr lang="ru-RU" sz="2000" dirty="0" err="1"/>
              <a:t>або</a:t>
            </a:r>
            <a:r>
              <a:rPr lang="ru-RU" sz="2000" dirty="0"/>
              <a:t> з </a:t>
            </a:r>
            <a:r>
              <a:rPr lang="ru-RU" sz="2000" dirty="0" err="1"/>
              <a:t>нестачею</a:t>
            </a:r>
            <a:r>
              <a:rPr lang="ru-RU" sz="2000" dirty="0"/>
              <a:t> самоконтролю. </a:t>
            </a:r>
            <a:r>
              <a:rPr lang="ru-RU" sz="2000" dirty="0" err="1"/>
              <a:t>Наприклад</a:t>
            </a:r>
            <a:r>
              <a:rPr lang="ru-RU" sz="2000" dirty="0"/>
              <a:t>, </a:t>
            </a:r>
            <a:r>
              <a:rPr lang="ru-RU" sz="2000" dirty="0" err="1"/>
              <a:t>надмірна</a:t>
            </a:r>
            <a:r>
              <a:rPr lang="ru-RU" sz="2000" dirty="0"/>
              <a:t> </a:t>
            </a:r>
            <a:r>
              <a:rPr lang="ru-RU" sz="2000" dirty="0" err="1"/>
              <a:t>повільність</a:t>
            </a:r>
            <a:r>
              <a:rPr lang="ru-RU" sz="2000" dirty="0"/>
              <a:t> </a:t>
            </a:r>
            <a:r>
              <a:rPr lang="ru-RU" sz="2000" dirty="0" err="1"/>
              <a:t>може</a:t>
            </a:r>
            <a:r>
              <a:rPr lang="ru-RU" sz="2000" dirty="0"/>
              <a:t> </a:t>
            </a:r>
            <a:r>
              <a:rPr lang="ru-RU" sz="2000" dirty="0" err="1"/>
              <a:t>дратувати</a:t>
            </a:r>
            <a:r>
              <a:rPr lang="ru-RU" sz="2000" dirty="0"/>
              <a:t> </a:t>
            </a:r>
            <a:r>
              <a:rPr lang="ru-RU" sz="2000" dirty="0" err="1"/>
              <a:t>вашого</a:t>
            </a:r>
            <a:r>
              <a:rPr lang="ru-RU" sz="2000" dirty="0"/>
              <a:t> </a:t>
            </a:r>
            <a:r>
              <a:rPr lang="ru-RU" sz="2000" dirty="0" err="1"/>
              <a:t>співбесідника</a:t>
            </a:r>
            <a:r>
              <a:rPr lang="ru-RU" sz="2000" dirty="0"/>
              <a:t>. </a:t>
            </a:r>
          </a:p>
        </p:txBody>
      </p:sp>
    </p:spTree>
    <p:extLst>
      <p:ext uri="{BB962C8B-B14F-4D97-AF65-F5344CB8AC3E}">
        <p14:creationId xmlns:p14="http://schemas.microsoft.com/office/powerpoint/2010/main" val="312226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Изображение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2482840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Jachim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821</Words>
  <Application>Microsoft Office PowerPoint</Application>
  <PresentationFormat>Экран (16:9)</PresentationFormat>
  <Paragraphs>24</Paragraphs>
  <Slides>15</Slides>
  <Notes>12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Bangers</vt:lpstr>
      <vt:lpstr>Sniglet</vt:lpstr>
      <vt:lpstr>Jachimo template</vt:lpstr>
      <vt:lpstr>Бар'єри у спілкуванні і шляхи їх подолання </vt:lpstr>
      <vt:lpstr>Спілкування </vt:lpstr>
      <vt:lpstr>Hello!</vt:lpstr>
      <vt:lpstr>1. Види бар`єрів у спілкуванні</vt:lpstr>
      <vt:lpstr>Презентация PowerPoint</vt:lpstr>
      <vt:lpstr>Семантичний бар’єр</vt:lpstr>
      <vt:lpstr>Логічний та фонетичний бар’єри</vt:lpstr>
      <vt:lpstr>Модальний та особистісний бар’єр</vt:lpstr>
      <vt:lpstr>Презентация PowerPoint</vt:lpstr>
      <vt:lpstr>Як виявити бар’єр у спілкуванні?</vt:lpstr>
      <vt:lpstr>По-перше, це положення тіла. Відчувши труднощі в спілкуванні, люди найчастіше приймають або неприродні, незграбні і напружені пози, або навпаки, неадекватно розслаблені, іноді навіть розхлябані. Дуже часто положення тіла буває закритим (схрещені руки, ноги, тіло відвертається від співрозмовника) або "піднесеним" (прагнення сісти вище, дивитися на співрозмовника зверху вниз).  </vt:lpstr>
      <vt:lpstr>Презентация PowerPoint</vt:lpstr>
      <vt:lpstr>Презентация PowerPoint</vt:lpstr>
      <vt:lpstr>Презентация PowerPoint</vt:lpstr>
      <vt:lpstr>Дякую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Бар'єри у спілкуванні і шляхи їх подолання</dc:title>
  <dc:creator>Lenovo</dc:creator>
  <cp:lastModifiedBy>Максим Куринной</cp:lastModifiedBy>
  <cp:revision>32</cp:revision>
  <dcterms:modified xsi:type="dcterms:W3CDTF">2023-05-09T00:03:45Z</dcterms:modified>
</cp:coreProperties>
</file>