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Robot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0227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0356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dd9d5f563d290b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75dd9d5f563d290b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1385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5dd9d5f563d290b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75dd9d5f563d290b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476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5dd9d5f563d290b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75dd9d5f563d290b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911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5dd9d5f563d290b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75dd9d5f563d290b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2586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5dd9d5f563d290b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75dd9d5f563d290b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1314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5dd9d5f563d290b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5dd9d5f563d290b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72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5dd9d5f563d290b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5dd9d5f563d290b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1597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5dd9d5f563d290b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5dd9d5f563d290b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548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dd9d5f563d290b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5dd9d5f563d290b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4515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5dd9d5f563d290b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5dd9d5f563d290b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9633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dd9d5f563d290b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5dd9d5f563d290b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0683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5dd9d5f563d290b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75dd9d5f563d290b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308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5dd9d5f563d290b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5dd9d5f563d290b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033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Зарубіжний досвід ризик-менеджменту у територіальному управлінні</a:t>
            </a: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Лекція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Швеція</a:t>
            </a:r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Агенція цивільного захисту та надзвичайного планування (MSB).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Концепція «Тотальної оборони» включає ризик-менеджмент у всі сфери.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Орієнтація на стійкість суспільства та самодостатність громад.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Використання стратегій довготривалого планування.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Програма «Якщо прийде криза або війна» (підготовка населення).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Захист від лісових пожеж та зміни клімату.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Використання інноваційних методів прогнозування катастроф.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Канада</a:t>
            </a:r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Public Safety Canada – головний координатор з ризик-менеджменту.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Використання супутникового моніторингу та прогнозування природних катастроф.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Значна увага до адаптації до зміни клімату.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Розробка системи управління катастрофами у віддалених регіонах.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Пожежі у Форт-МакМюррей (2016): евакуація 88 000 осіб.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Розробка стратегій для віддалених північних регіонів.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Запровадження нових стандартів пожежної безпеки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Висновки</a:t>
            </a:r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Кожна країна має свої особливості ризик-менеджменту, залежно від територіальних, кліматичних та соціально-економічних факторів.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Важливість прогнозування, запобігання та адаптації до нових викликів.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Україна може використати зарубіжний досвід для підвищення ефективності управління територіальними ризиками.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Використання сучасних технологій та цифрових рішень допомагає зменшити рівень загроз та наслідки кризових ситуацій.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США</a:t>
            </a:r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3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Федеральне агентство з надзвичайних ситуацій (FEMA) – ключовий орган управління ризиками.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Програми зниження ризиків катастроф (Hazard Mitigation Programs).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Розвинена система прогнозування та реагування на урагани, землетруси, пожежі.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Використання цифрових технологій для аналізу ризиків.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Ураган «Катріна» (2005) – оновлення системи реагування після катастрофи.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Використання штучного інтелекту та супутникового моніторингу для прогнозування лісових пожеж у Каліфорнії.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Впровадження стандартів стійкості інфраструктури.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Велика Британія</a:t>
            </a:r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311700" y="1127625"/>
            <a:ext cx="8181300" cy="2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Агентство з надзвичайних ситуацій (UK Civil Contingencies Secretariat).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Програми підготовки місцевих органів влади до ризиків.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Особливий акцент на кліматичних змінах та адаптаційних стратегіях.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Використання багаторівневих підходів до управління кризами.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Захист Лондона від повеней: бар'єр Темзи.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Аналітичні центри прогнозування надзвичайних ситуацій.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Підготовка громадян через спеціальні навчальні програми.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Німеччина</a:t>
            </a:r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Федеральне управління цивільного захисту та допомоги у катастрофах (BBK).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Інтегрована система кризового управління.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Високий рівень децентралізації у прийнятті рішень.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Законодавчо закріплені протоколи реагування.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Повені 2021 року: оперативна мобілізація рятувальних служб.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Використання «цифрових двійників» для моделювання ризиків.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Спеціальні системи попередження населення про небезпеки.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Японія</a:t>
            </a:r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Агентство з управління пожежами та катастрофами.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Високий рівень готовності до землетрусів та цунамі.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Сейсмостійке будівництво як частина ризик-менеджменту.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Автоматизовані системи раннього попередження.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Приклад ефективного управління ризиками</a:t>
            </a:r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Землетрус та цунамі 2011 року: вдосконалення систем раннього попередження.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Евакуаційні плани та спеціальні заходи для населення.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Технологічні інновації в системах оповіщення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439</Words>
  <Application>Microsoft Office PowerPoint</Application>
  <PresentationFormat>Экран (16:9)</PresentationFormat>
  <Paragraphs>94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Roboto</vt:lpstr>
      <vt:lpstr>Arial</vt:lpstr>
      <vt:lpstr>Geometric</vt:lpstr>
      <vt:lpstr>Зарубіжний досвід ризик-менеджменту у територіальному управлінні</vt:lpstr>
      <vt:lpstr>США</vt:lpstr>
      <vt:lpstr>Приклад ефективного управління ризиками</vt:lpstr>
      <vt:lpstr>Велика Британія</vt:lpstr>
      <vt:lpstr>Приклад ефективного управління ризиками</vt:lpstr>
      <vt:lpstr>Німеччина</vt:lpstr>
      <vt:lpstr>Приклад ефективного управління ризиками</vt:lpstr>
      <vt:lpstr>Японія</vt:lpstr>
      <vt:lpstr>Приклад ефективного управління ризиками</vt:lpstr>
      <vt:lpstr>Швеція</vt:lpstr>
      <vt:lpstr>Приклад ефективного управління ризиками</vt:lpstr>
      <vt:lpstr>Канада</vt:lpstr>
      <vt:lpstr>Приклад ефективного управління ризиками</vt:lpstr>
      <vt:lpstr>Висновки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Зарубіжний досвід ризик-менеджменту у територіальному управлінні</dc:title>
  <dc:creator>Елена Заика</dc:creator>
  <cp:lastModifiedBy>Учетная запись Майкрософт</cp:lastModifiedBy>
  <cp:revision>5</cp:revision>
  <dcterms:modified xsi:type="dcterms:W3CDTF">2025-03-07T17:53:11Z</dcterms:modified>
</cp:coreProperties>
</file>