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5143500" type="screen16x9"/>
  <p:notesSz cx="6858000" cy="9144000"/>
  <p:embeddedFontLst>
    <p:embeddedFont>
      <p:font typeface="Roboto" panose="020B0604020202020204" charset="0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658" y="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402279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703568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75dd9d5f563d290b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75dd9d5f563d290b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513858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75dd9d5f563d290b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75dd9d5f563d290b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14764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75dd9d5f563d290b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75dd9d5f563d290b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919111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75dd9d5f563d290b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75dd9d5f563d290b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625869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75dd9d5f563d290b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75dd9d5f563d290b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31314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75dd9d5f563d290b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75dd9d5f563d290b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2728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75dd9d5f563d290b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75dd9d5f563d290b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515979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75dd9d5f563d290b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75dd9d5f563d290b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15486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75dd9d5f563d290b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75dd9d5f563d290b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445152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75dd9d5f563d290b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75dd9d5f563d290b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096335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75dd9d5f563d290b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75dd9d5f563d290b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706833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75dd9d5f563d290b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75dd9d5f563d290b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53086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75dd9d5f563d290b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75dd9d5f563d290b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10339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6" name="Google Shape;76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>
            <a:spLocks noGrp="1"/>
          </p:cNvSpPr>
          <p:nvPr>
            <p:ph type="body" idx="1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" name="Google Shape;26;p3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" name="Google Shape;35;p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body" idx="1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body" idx="2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1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7" name="Google Shape;57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2" name="Google Shape;62;p9"/>
          <p:cNvSpPr txBox="1">
            <a:spLocks noGrp="1"/>
          </p:cNvSpPr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geometr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Зарубіжний досвід ризик-менеджменту у територіальному управлінні</a:t>
            </a:r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subTitle" idx="1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2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Лекція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2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Швеція</a:t>
            </a:r>
            <a:endParaRPr/>
          </a:p>
        </p:txBody>
      </p:sp>
      <p:sp>
        <p:nvSpPr>
          <p:cNvPr id="140" name="Google Shape;140;p22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Агенція цивільного захисту та надзвичайного планування (MSB).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Концепція «Тотальної оборони» включає ризик-менеджмент у всі сфери.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Орієнтація на стійкість суспільства та самодостатність громад.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ru"/>
              <a:t>Використання стратегій довготривалого планування.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3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Приклад ефективного управління ризиками</a:t>
            </a:r>
            <a:endParaRPr/>
          </a:p>
        </p:txBody>
      </p:sp>
      <p:sp>
        <p:nvSpPr>
          <p:cNvPr id="146" name="Google Shape;146;p23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Програма «Якщо прийде криза або війна» (підготовка населення).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Захист від лісових пожеж та зміни клімату.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ru"/>
              <a:t>Використання інноваційних методів прогнозування катастроф.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Канада</a:t>
            </a:r>
            <a:endParaRPr/>
          </a:p>
        </p:txBody>
      </p:sp>
      <p:sp>
        <p:nvSpPr>
          <p:cNvPr id="152" name="Google Shape;152;p24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Public Safety Canada – головний координатор з ризик-менеджменту.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Використання супутникового моніторингу та прогнозування природних катастроф.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Значна увага до адаптації до зміни клімату.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ru"/>
              <a:t>Розробка системи управління катастрофами у віддалених регіонах.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Приклад ефективного управління ризиками</a:t>
            </a:r>
            <a:endParaRPr/>
          </a:p>
        </p:txBody>
      </p:sp>
      <p:sp>
        <p:nvSpPr>
          <p:cNvPr id="158" name="Google Shape;158;p25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Пожежі у Форт-МакМюррей (2016): евакуація 88 000 осіб.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Розробка стратегій для віддалених північних регіонів.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ru"/>
              <a:t>Запровадження нових стандартів пожежної безпеки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Висновки</a:t>
            </a:r>
            <a:endParaRPr/>
          </a:p>
        </p:txBody>
      </p:sp>
      <p:sp>
        <p:nvSpPr>
          <p:cNvPr id="164" name="Google Shape;164;p26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7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Кожна країна має свої особливості ризик-менеджменту, залежно від територіальних, кліматичних та соціально-економічних факторів.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Важливість прогнозування, запобігання та адаптації до нових викликів.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Україна може використати зарубіжний досвід для підвищення ефективності управління територіальними ризиками.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ru"/>
              <a:t>Використання сучасних технологій та цифрових рішень допомагає зменшити рівень загроз та наслідки кризових ситуацій.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США</a:t>
            </a:r>
            <a:endParaRPr/>
          </a:p>
        </p:txBody>
      </p:sp>
      <p:sp>
        <p:nvSpPr>
          <p:cNvPr id="92" name="Google Shape;92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83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Федеральне агентство з надзвичайних ситуацій (FEMA) – ключовий орган управління ризиками.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Програми зниження ризиків катастроф (Hazard Mitigation Programs).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Розвинена система прогнозування та реагування на урагани, землетруси, пожежі.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Використання цифрових технологій для аналізу ризиків.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Приклад ефективного управління ризиками</a:t>
            </a:r>
            <a:endParaRPr/>
          </a:p>
        </p:txBody>
      </p:sp>
      <p:sp>
        <p:nvSpPr>
          <p:cNvPr id="98" name="Google Shape;98;p15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Ураган «Катріна» (2005) – оновлення системи реагування після катастрофи.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Використання штучного інтелекту та супутникового моніторингу для прогнозування лісових пожеж у Каліфорнії.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ru"/>
              <a:t>Впровадження стандартів стійкості інфраструктури.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Велика Британія</a:t>
            </a:r>
            <a:endParaRPr/>
          </a:p>
        </p:txBody>
      </p:sp>
      <p:sp>
        <p:nvSpPr>
          <p:cNvPr id="104" name="Google Shape;104;p16"/>
          <p:cNvSpPr txBox="1">
            <a:spLocks noGrp="1"/>
          </p:cNvSpPr>
          <p:nvPr>
            <p:ph type="body" idx="1"/>
          </p:nvPr>
        </p:nvSpPr>
        <p:spPr>
          <a:xfrm>
            <a:off x="311700" y="1127625"/>
            <a:ext cx="8181300" cy="296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Агентство з надзвичайних ситуацій (UK Civil Contingencies Secretariat).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Програми підготовки місцевих органів влади до ризиків.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Особливий акцент на кліматичних змінах та адаптаційних стратегіях.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ru"/>
              <a:t>Використання багаторівневих підходів до управління кризами.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7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Приклад ефективного управління ризиками</a:t>
            </a:r>
            <a:endParaRPr/>
          </a:p>
        </p:txBody>
      </p:sp>
      <p:sp>
        <p:nvSpPr>
          <p:cNvPr id="110" name="Google Shape;110;p17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Захист Лондона від повеней: бар'єр Темзи.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Аналітичні центри прогнозування надзвичайних ситуацій.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ru"/>
              <a:t>Підготовка громадян через спеціальні навчальні програми.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8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Німеччина</a:t>
            </a:r>
            <a:endParaRPr/>
          </a:p>
        </p:txBody>
      </p:sp>
      <p:sp>
        <p:nvSpPr>
          <p:cNvPr id="116" name="Google Shape;116;p18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Федеральне управління цивільного захисту та допомоги у катастрофах (BBK).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Інтегрована система кризового управління.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Високий рівень децентралізації у прийнятті рішень.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ru"/>
              <a:t>Законодавчо закріплені протоколи реагування.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9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Приклад ефективного управління ризиками</a:t>
            </a:r>
            <a:endParaRPr/>
          </a:p>
        </p:txBody>
      </p:sp>
      <p:sp>
        <p:nvSpPr>
          <p:cNvPr id="122" name="Google Shape;122;p19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Повені 2021 року: оперативна мобілізація рятувальних служб.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Використання «цифрових двійників» для моделювання ризиків.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ru"/>
              <a:t>Спеціальні системи попередження населення про небезпеки.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0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Японія</a:t>
            </a:r>
            <a:endParaRPr/>
          </a:p>
        </p:txBody>
      </p:sp>
      <p:sp>
        <p:nvSpPr>
          <p:cNvPr id="128" name="Google Shape;128;p20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Агентство з управління пожежами та катастрофами.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Високий рівень готовності до землетрусів та цунамі.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Сейсмостійке будівництво як частина ризик-менеджменту.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ru"/>
              <a:t>Автоматизовані системи раннього попередження.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1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Приклад ефективного управління ризиками</a:t>
            </a:r>
            <a:endParaRPr/>
          </a:p>
        </p:txBody>
      </p:sp>
      <p:sp>
        <p:nvSpPr>
          <p:cNvPr id="134" name="Google Shape;134;p21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Землетрус та цунамі 2011 року: вдосконалення систем раннього попередження.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Евакуаційні плани та спеціальні заходи для населення.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ru"/>
              <a:t>Технологічні інновації в системах оповіщення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2949</TotalTime>
  <Words>439</Words>
  <Application>Microsoft Office PowerPoint</Application>
  <PresentationFormat>Экран (16:9)</PresentationFormat>
  <Paragraphs>94</Paragraphs>
  <Slides>14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Roboto</vt:lpstr>
      <vt:lpstr>Arial</vt:lpstr>
      <vt:lpstr>Geometric</vt:lpstr>
      <vt:lpstr>Зарубіжний досвід ризик-менеджменту у територіальному управлінні</vt:lpstr>
      <vt:lpstr>США</vt:lpstr>
      <vt:lpstr>Приклад ефективного управління ризиками</vt:lpstr>
      <vt:lpstr>Велика Британія</vt:lpstr>
      <vt:lpstr>Приклад ефективного управління ризиками</vt:lpstr>
      <vt:lpstr>Німеччина</vt:lpstr>
      <vt:lpstr>Приклад ефективного управління ризиками</vt:lpstr>
      <vt:lpstr>Японія</vt:lpstr>
      <vt:lpstr>Приклад ефективного управління ризиками</vt:lpstr>
      <vt:lpstr>Швеція</vt:lpstr>
      <vt:lpstr>Приклад ефективного управління ризиками</vt:lpstr>
      <vt:lpstr>Канада</vt:lpstr>
      <vt:lpstr>Приклад ефективного управління ризиками</vt:lpstr>
      <vt:lpstr>Висновки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Зарубіжний досвід ризик-менеджменту у територіальному управлінні</dc:title>
  <dc:creator>Елена Заика</dc:creator>
  <cp:lastModifiedBy>Учетная запись Майкрософт</cp:lastModifiedBy>
  <cp:revision>5</cp:revision>
  <dcterms:modified xsi:type="dcterms:W3CDTF">2025-03-07T17:53:11Z</dcterms:modified>
</cp:coreProperties>
</file>