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ssessment in CLIL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ssessment  in CLIL It is an integral part of every lesson It should be planned Learning outcomes should be establish Deci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The main issues for assessment in CLIL What do we mean by assessment in CLIL? Do we assess content or language first? Do w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LIL Assessment Principles (1) &lt;ul&gt;&lt;li&gt;1.  Clear learning objectives/outcomes (based on the 4Cs) before an assessment focu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LIL Assessment Principles (2) &lt;ul&gt;&lt;li&gt;5. Language is assessed: &lt;/li&gt;&lt;/ul&gt;&lt;ul&gt;&lt;li&gt;for a real purpose; &lt;/li&gt;&lt;/ul&gt;&lt;ul&gt;&lt;li&gt;in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1234</dc:creator>
  <cp:lastModifiedBy>Наталья</cp:lastModifiedBy>
  <cp:revision>1</cp:revision>
  <dcterms:created xsi:type="dcterms:W3CDTF">2017-12-08T11:54:02Z</dcterms:created>
  <dcterms:modified xsi:type="dcterms:W3CDTF">2020-08-27T07:04:43Z</dcterms:modified>
</cp:coreProperties>
</file>