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076DA-581F-40AE-9DA3-BCD379654CB7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0EEBF860-0F69-4E05-8451-539281058459}">
      <dgm:prSet phldrT="[Текст]"/>
      <dgm:spPr/>
      <dgm:t>
        <a:bodyPr/>
        <a:lstStyle/>
        <a:p>
          <a:r>
            <a:rPr lang="ru-RU" dirty="0" smtClean="0"/>
            <a:t>Реал</a:t>
          </a:r>
          <a:r>
            <a:rPr lang="uk-UA" dirty="0" err="1" smtClean="0"/>
            <a:t>ізм</a:t>
          </a:r>
          <a:endParaRPr lang="ru-RU" dirty="0"/>
        </a:p>
      </dgm:t>
    </dgm:pt>
    <dgm:pt modelId="{FEBBA458-19FC-4886-A44F-BFB26FFB8FB1}" type="parTrans" cxnId="{280C43C6-F044-459E-8931-1DC525B6ECB7}">
      <dgm:prSet/>
      <dgm:spPr/>
      <dgm:t>
        <a:bodyPr/>
        <a:lstStyle/>
        <a:p>
          <a:endParaRPr lang="ru-RU"/>
        </a:p>
      </dgm:t>
    </dgm:pt>
    <dgm:pt modelId="{FF445273-E65F-4CA4-9B77-4B703EA1D63A}" type="sibTrans" cxnId="{280C43C6-F044-459E-8931-1DC525B6ECB7}">
      <dgm:prSet/>
      <dgm:spPr/>
      <dgm:t>
        <a:bodyPr/>
        <a:lstStyle/>
        <a:p>
          <a:endParaRPr lang="ru-RU"/>
        </a:p>
      </dgm:t>
    </dgm:pt>
    <dgm:pt modelId="{5313C348-8C22-4367-91C1-F6C1BEFDACA0}">
      <dgm:prSet phldrT="[Текст]"/>
      <dgm:spPr/>
      <dgm:t>
        <a:bodyPr/>
        <a:lstStyle/>
        <a:p>
          <a:r>
            <a:rPr lang="uk-UA" dirty="0" smtClean="0"/>
            <a:t>Натуралізм</a:t>
          </a:r>
          <a:endParaRPr lang="ru-RU" dirty="0"/>
        </a:p>
      </dgm:t>
    </dgm:pt>
    <dgm:pt modelId="{A98F4D20-1B6B-4BDA-A179-C8C9600906D5}" type="parTrans" cxnId="{95810F1E-B677-4B12-860B-A99875C17E9A}">
      <dgm:prSet/>
      <dgm:spPr/>
      <dgm:t>
        <a:bodyPr/>
        <a:lstStyle/>
        <a:p>
          <a:endParaRPr lang="ru-RU"/>
        </a:p>
      </dgm:t>
    </dgm:pt>
    <dgm:pt modelId="{CDCA0B60-0F08-473F-A595-045A189651AC}" type="sibTrans" cxnId="{95810F1E-B677-4B12-860B-A99875C17E9A}">
      <dgm:prSet/>
      <dgm:spPr/>
      <dgm:t>
        <a:bodyPr/>
        <a:lstStyle/>
        <a:p>
          <a:endParaRPr lang="ru-RU"/>
        </a:p>
      </dgm:t>
    </dgm:pt>
    <dgm:pt modelId="{902D2794-DD55-4E84-833C-BB71BD9C97CC}">
      <dgm:prSet phldrT="[Текст]"/>
      <dgm:spPr/>
      <dgm:t>
        <a:bodyPr/>
        <a:lstStyle/>
        <a:p>
          <a:r>
            <a:rPr lang="uk-UA" dirty="0" smtClean="0"/>
            <a:t>Неоромантизм</a:t>
          </a:r>
          <a:endParaRPr lang="ru-RU" dirty="0"/>
        </a:p>
      </dgm:t>
    </dgm:pt>
    <dgm:pt modelId="{B622DFB7-3A25-4A28-9A56-1351D0DDA84C}" type="parTrans" cxnId="{83036AB2-7538-4317-A237-4F47B6921E07}">
      <dgm:prSet/>
      <dgm:spPr/>
      <dgm:t>
        <a:bodyPr/>
        <a:lstStyle/>
        <a:p>
          <a:endParaRPr lang="ru-RU"/>
        </a:p>
      </dgm:t>
    </dgm:pt>
    <dgm:pt modelId="{C1D6E996-0182-4334-8AA5-D24EDE9715DF}" type="sibTrans" cxnId="{83036AB2-7538-4317-A237-4F47B6921E07}">
      <dgm:prSet/>
      <dgm:spPr/>
      <dgm:t>
        <a:bodyPr/>
        <a:lstStyle/>
        <a:p>
          <a:endParaRPr lang="ru-RU"/>
        </a:p>
      </dgm:t>
    </dgm:pt>
    <dgm:pt modelId="{FCF97E36-130D-483A-B507-F8EB9E9F596C}" type="pres">
      <dgm:prSet presAssocID="{F0B076DA-581F-40AE-9DA3-BCD379654CB7}" presName="compositeShape" presStyleCnt="0">
        <dgm:presLayoutVars>
          <dgm:dir/>
          <dgm:resizeHandles/>
        </dgm:presLayoutVars>
      </dgm:prSet>
      <dgm:spPr/>
    </dgm:pt>
    <dgm:pt modelId="{F93F46F4-B357-47BC-99C1-F8722169B0FE}" type="pres">
      <dgm:prSet presAssocID="{F0B076DA-581F-40AE-9DA3-BCD379654CB7}" presName="pyramid" presStyleLbl="node1" presStyleIdx="0" presStyleCnt="1"/>
      <dgm:spPr/>
    </dgm:pt>
    <dgm:pt modelId="{B6574847-FB76-4973-8394-282ED3D43986}" type="pres">
      <dgm:prSet presAssocID="{F0B076DA-581F-40AE-9DA3-BCD379654CB7}" presName="theList" presStyleCnt="0"/>
      <dgm:spPr/>
    </dgm:pt>
    <dgm:pt modelId="{C88168FB-438E-422F-A045-97F666DEFD58}" type="pres">
      <dgm:prSet presAssocID="{0EEBF860-0F69-4E05-8451-53928105845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84A96-820F-4F9A-A67C-87E4AFE49765}" type="pres">
      <dgm:prSet presAssocID="{0EEBF860-0F69-4E05-8451-539281058459}" presName="aSpace" presStyleCnt="0"/>
      <dgm:spPr/>
    </dgm:pt>
    <dgm:pt modelId="{502B2906-6F01-4821-BEB6-3CDC9B5CB2C6}" type="pres">
      <dgm:prSet presAssocID="{5313C348-8C22-4367-91C1-F6C1BEFDACA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A5F89-DFA9-469B-B61B-996D7C7F5AF0}" type="pres">
      <dgm:prSet presAssocID="{5313C348-8C22-4367-91C1-F6C1BEFDACA0}" presName="aSpace" presStyleCnt="0"/>
      <dgm:spPr/>
    </dgm:pt>
    <dgm:pt modelId="{26A4D226-C3D0-46FB-8BE1-052AF892BA16}" type="pres">
      <dgm:prSet presAssocID="{902D2794-DD55-4E84-833C-BB71BD9C97C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20012-2600-4CF4-8B91-9A527654D458}" type="pres">
      <dgm:prSet presAssocID="{902D2794-DD55-4E84-833C-BB71BD9C97CC}" presName="aSpace" presStyleCnt="0"/>
      <dgm:spPr/>
    </dgm:pt>
  </dgm:ptLst>
  <dgm:cxnLst>
    <dgm:cxn modelId="{280C43C6-F044-459E-8931-1DC525B6ECB7}" srcId="{F0B076DA-581F-40AE-9DA3-BCD379654CB7}" destId="{0EEBF860-0F69-4E05-8451-539281058459}" srcOrd="0" destOrd="0" parTransId="{FEBBA458-19FC-4886-A44F-BFB26FFB8FB1}" sibTransId="{FF445273-E65F-4CA4-9B77-4B703EA1D63A}"/>
    <dgm:cxn modelId="{CA3AD1CB-A268-49C3-8501-8328C4FFAC96}" type="presOf" srcId="{0EEBF860-0F69-4E05-8451-539281058459}" destId="{C88168FB-438E-422F-A045-97F666DEFD58}" srcOrd="0" destOrd="0" presId="urn:microsoft.com/office/officeart/2005/8/layout/pyramid2"/>
    <dgm:cxn modelId="{4C16365F-9839-4C44-9A15-D1AF13EDDC28}" type="presOf" srcId="{F0B076DA-581F-40AE-9DA3-BCD379654CB7}" destId="{FCF97E36-130D-483A-B507-F8EB9E9F596C}" srcOrd="0" destOrd="0" presId="urn:microsoft.com/office/officeart/2005/8/layout/pyramid2"/>
    <dgm:cxn modelId="{95810F1E-B677-4B12-860B-A99875C17E9A}" srcId="{F0B076DA-581F-40AE-9DA3-BCD379654CB7}" destId="{5313C348-8C22-4367-91C1-F6C1BEFDACA0}" srcOrd="1" destOrd="0" parTransId="{A98F4D20-1B6B-4BDA-A179-C8C9600906D5}" sibTransId="{CDCA0B60-0F08-473F-A595-045A189651AC}"/>
    <dgm:cxn modelId="{53A49B33-24A3-467A-A009-B9EE6C0B6022}" type="presOf" srcId="{5313C348-8C22-4367-91C1-F6C1BEFDACA0}" destId="{502B2906-6F01-4821-BEB6-3CDC9B5CB2C6}" srcOrd="0" destOrd="0" presId="urn:microsoft.com/office/officeart/2005/8/layout/pyramid2"/>
    <dgm:cxn modelId="{56D35FAC-D715-41E6-83B2-CC71A928AED2}" type="presOf" srcId="{902D2794-DD55-4E84-833C-BB71BD9C97CC}" destId="{26A4D226-C3D0-46FB-8BE1-052AF892BA16}" srcOrd="0" destOrd="0" presId="urn:microsoft.com/office/officeart/2005/8/layout/pyramid2"/>
    <dgm:cxn modelId="{83036AB2-7538-4317-A237-4F47B6921E07}" srcId="{F0B076DA-581F-40AE-9DA3-BCD379654CB7}" destId="{902D2794-DD55-4E84-833C-BB71BD9C97CC}" srcOrd="2" destOrd="0" parTransId="{B622DFB7-3A25-4A28-9A56-1351D0DDA84C}" sibTransId="{C1D6E996-0182-4334-8AA5-D24EDE9715DF}"/>
    <dgm:cxn modelId="{0246DF4D-9984-4C82-9E87-7F977060F1E3}" type="presParOf" srcId="{FCF97E36-130D-483A-B507-F8EB9E9F596C}" destId="{F93F46F4-B357-47BC-99C1-F8722169B0FE}" srcOrd="0" destOrd="0" presId="urn:microsoft.com/office/officeart/2005/8/layout/pyramid2"/>
    <dgm:cxn modelId="{A1BC155D-6F27-47D5-990F-75A22879067C}" type="presParOf" srcId="{FCF97E36-130D-483A-B507-F8EB9E9F596C}" destId="{B6574847-FB76-4973-8394-282ED3D43986}" srcOrd="1" destOrd="0" presId="urn:microsoft.com/office/officeart/2005/8/layout/pyramid2"/>
    <dgm:cxn modelId="{6C5D28C2-64CF-4F2E-8BE3-A4C7E86BE4E7}" type="presParOf" srcId="{B6574847-FB76-4973-8394-282ED3D43986}" destId="{C88168FB-438E-422F-A045-97F666DEFD58}" srcOrd="0" destOrd="0" presId="urn:microsoft.com/office/officeart/2005/8/layout/pyramid2"/>
    <dgm:cxn modelId="{08F4BE13-0D53-4685-B997-3DD781DBA425}" type="presParOf" srcId="{B6574847-FB76-4973-8394-282ED3D43986}" destId="{1F284A96-820F-4F9A-A67C-87E4AFE49765}" srcOrd="1" destOrd="0" presId="urn:microsoft.com/office/officeart/2005/8/layout/pyramid2"/>
    <dgm:cxn modelId="{B3809E1A-FB13-40D7-A457-B33FC6FD9590}" type="presParOf" srcId="{B6574847-FB76-4973-8394-282ED3D43986}" destId="{502B2906-6F01-4821-BEB6-3CDC9B5CB2C6}" srcOrd="2" destOrd="0" presId="urn:microsoft.com/office/officeart/2005/8/layout/pyramid2"/>
    <dgm:cxn modelId="{4E6EA6C1-4C5D-4181-81BF-CB5603C3E6F1}" type="presParOf" srcId="{B6574847-FB76-4973-8394-282ED3D43986}" destId="{F84A5F89-DFA9-469B-B61B-996D7C7F5AF0}" srcOrd="3" destOrd="0" presId="urn:microsoft.com/office/officeart/2005/8/layout/pyramid2"/>
    <dgm:cxn modelId="{67BCCE08-ADEC-4C8D-B981-2BA65B06BD7E}" type="presParOf" srcId="{B6574847-FB76-4973-8394-282ED3D43986}" destId="{26A4D226-C3D0-46FB-8BE1-052AF892BA16}" srcOrd="4" destOrd="0" presId="urn:microsoft.com/office/officeart/2005/8/layout/pyramid2"/>
    <dgm:cxn modelId="{33DF5404-A67D-45EB-B083-95C5CF181C1A}" type="presParOf" srcId="{B6574847-FB76-4973-8394-282ED3D43986}" destId="{FCC20012-2600-4CF4-8B91-9A527654D45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F46F4-B357-47BC-99C1-F8722169B0FE}">
      <dsp:nvSpPr>
        <dsp:cNvPr id="0" name=""/>
        <dsp:cNvSpPr/>
      </dsp:nvSpPr>
      <dsp:spPr>
        <a:xfrm>
          <a:off x="878979" y="0"/>
          <a:ext cx="3543207" cy="354320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168FB-438E-422F-A045-97F666DEFD58}">
      <dsp:nvSpPr>
        <dsp:cNvPr id="0" name=""/>
        <dsp:cNvSpPr/>
      </dsp:nvSpPr>
      <dsp:spPr>
        <a:xfrm>
          <a:off x="2650583" y="356223"/>
          <a:ext cx="2303084" cy="83874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Реал</a:t>
          </a:r>
          <a:r>
            <a:rPr lang="uk-UA" sz="2300" kern="1200" dirty="0" err="1" smtClean="0"/>
            <a:t>ізм</a:t>
          </a:r>
          <a:endParaRPr lang="ru-RU" sz="2300" kern="1200" dirty="0"/>
        </a:p>
      </dsp:txBody>
      <dsp:txXfrm>
        <a:off x="2691527" y="397167"/>
        <a:ext cx="2221196" cy="756855"/>
      </dsp:txXfrm>
    </dsp:sp>
    <dsp:sp modelId="{502B2906-6F01-4821-BEB6-3CDC9B5CB2C6}">
      <dsp:nvSpPr>
        <dsp:cNvPr id="0" name=""/>
        <dsp:cNvSpPr/>
      </dsp:nvSpPr>
      <dsp:spPr>
        <a:xfrm>
          <a:off x="2650583" y="1299810"/>
          <a:ext cx="2303084" cy="83874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Натуралізм</a:t>
          </a:r>
          <a:endParaRPr lang="ru-RU" sz="2300" kern="1200" dirty="0"/>
        </a:p>
      </dsp:txBody>
      <dsp:txXfrm>
        <a:off x="2691527" y="1340754"/>
        <a:ext cx="2221196" cy="756855"/>
      </dsp:txXfrm>
    </dsp:sp>
    <dsp:sp modelId="{26A4D226-C3D0-46FB-8BE1-052AF892BA16}">
      <dsp:nvSpPr>
        <dsp:cNvPr id="0" name=""/>
        <dsp:cNvSpPr/>
      </dsp:nvSpPr>
      <dsp:spPr>
        <a:xfrm>
          <a:off x="2650583" y="2243396"/>
          <a:ext cx="2303084" cy="83874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Неоромантизм</a:t>
          </a:r>
          <a:endParaRPr lang="ru-RU" sz="2300" kern="1200" dirty="0"/>
        </a:p>
      </dsp:txBody>
      <dsp:txXfrm>
        <a:off x="2691527" y="2284340"/>
        <a:ext cx="2221196" cy="756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064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4000" b="1" dirty="0" smtClean="0">
                <a:latin typeface="Times New Roman"/>
                <a:ea typeface="Times New Roman"/>
              </a:rPr>
              <a:t>ЛІТЕРАТУРА США МЕЖІ СТОЛІТЬ</a:t>
            </a:r>
            <a:endParaRPr lang="ru-RU" sz="4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uk-UA" sz="4000" b="1" dirty="0" smtClean="0">
                <a:latin typeface="Times New Roman"/>
                <a:ea typeface="Times New Roman"/>
              </a:rPr>
              <a:t>Нові напрямки у літературі Америки.</a:t>
            </a: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uk-UA" sz="4000" b="1" dirty="0" smtClean="0">
                <a:latin typeface="Times New Roman"/>
                <a:ea typeface="Times New Roman"/>
              </a:rPr>
              <a:t>Новаторство Марка Твена.</a:t>
            </a: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uk-UA" sz="4000" b="1" dirty="0" smtClean="0">
                <a:latin typeface="Times New Roman"/>
                <a:ea typeface="Times New Roman"/>
              </a:rPr>
              <a:t>Новаторство Джека Лондона.</a:t>
            </a: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uk-UA" sz="4000" b="1" dirty="0" smtClean="0">
                <a:latin typeface="Times New Roman"/>
                <a:ea typeface="Times New Roman"/>
              </a:rPr>
              <a:t>Значення творчості Т. </a:t>
            </a:r>
            <a:r>
              <a:rPr lang="uk-UA" sz="4000" b="1" dirty="0" err="1" smtClean="0">
                <a:latin typeface="Times New Roman"/>
                <a:ea typeface="Times New Roman"/>
              </a:rPr>
              <a:t>Драйзера</a:t>
            </a:r>
            <a:r>
              <a:rPr lang="uk-UA" sz="4000" b="1" dirty="0" smtClean="0">
                <a:latin typeface="Times New Roman"/>
                <a:ea typeface="Times New Roman"/>
              </a:rPr>
              <a:t>.</a:t>
            </a:r>
            <a:endParaRPr lang="uk-UA" sz="4000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uk-UA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uk-UA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063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83164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«Рожевий»  або  «ніжний» реалізм, «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джентльменів» (В. Д.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Хоуеллс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 algn="ctr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з «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бостонцями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514350" indent="-514350" algn="ctr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«місцевого колориту» (С.О.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Джунт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Дж.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Кейбл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Д.Ч.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Харріс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Хоу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Ф. Б. Гарт та ін.).</a:t>
            </a:r>
          </a:p>
          <a:p>
            <a:pPr marL="514350" indent="-514350" algn="ctr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«Ті, хто розгрібає бруд» («школа сміттєвого відра») (С.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Крейн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Бірс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 algn="just"/>
            <a:endParaRPr lang="uk-UA" sz="2800" b="1" u="sng" dirty="0" smtClean="0"/>
          </a:p>
          <a:p>
            <a:pPr marL="514350" indent="-514350" algn="just"/>
            <a:endParaRPr lang="ru-RU" sz="2800" dirty="0"/>
          </a:p>
        </p:txBody>
      </p:sp>
      <p:pic>
        <p:nvPicPr>
          <p:cNvPr id="5" name="Рисунок 4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0412" y="3906799"/>
            <a:ext cx="3195439" cy="2296647"/>
          </a:xfrm>
          <a:prstGeom prst="rect">
            <a:avLst/>
          </a:prstGeom>
        </p:spPr>
      </p:pic>
      <p:pic>
        <p:nvPicPr>
          <p:cNvPr id="6" name="Рисунок 5" descr="index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32" y="3610377"/>
            <a:ext cx="1628775" cy="2809875"/>
          </a:xfrm>
          <a:prstGeom prst="rect">
            <a:avLst/>
          </a:prstGeo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8100" y="3827182"/>
            <a:ext cx="291465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896544" cy="288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967334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Твен – псевдонім. Справжнє ім’я –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Семюель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Клеменс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Псевдонім узяв з лексики мореплавців: означає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„відмір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двічі”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Твори: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“Простаки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кордоном”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“Листи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китайця”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Пригоди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Сойєра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“,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“Пигоди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Геккельбері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Фінна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“,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“Життя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Міссісіпі”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“Принц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жебрак”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“Янки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дворі короля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Артура”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“Людина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спокусила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Гедліберг”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ndex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8284" y="1060748"/>
            <a:ext cx="284797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ack_Lon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4088" cy="3771142"/>
          </a:xfrm>
          <a:prstGeom prst="rect">
            <a:avLst/>
          </a:prstGeom>
        </p:spPr>
      </p:pic>
      <p:pic>
        <p:nvPicPr>
          <p:cNvPr id="5" name="Рисунок 4" descr="thum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5150" y="3771142"/>
            <a:ext cx="3383394" cy="2942842"/>
          </a:xfrm>
          <a:prstGeom prst="rect">
            <a:avLst/>
          </a:prstGeom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32656"/>
            <a:ext cx="1819275" cy="25146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47858928"/>
              </p:ext>
            </p:extLst>
          </p:nvPr>
        </p:nvGraphicFramePr>
        <p:xfrm>
          <a:off x="539552" y="3068959"/>
          <a:ext cx="5832648" cy="354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odor_Drajz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19" y="116632"/>
            <a:ext cx="2592288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9" y="476673"/>
            <a:ext cx="36724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Драйзер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“Трилогія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бажання”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- Чарльз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Йеркс</a:t>
            </a:r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“Фінансист”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“Стоїк”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“Титан”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“Сестра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Керрі”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“Геній”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“Американська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трагедія”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71728"/>
            <a:ext cx="2160240" cy="2659040"/>
          </a:xfrm>
          <a:prstGeom prst="rect">
            <a:avLst/>
          </a:prstGeom>
        </p:spPr>
      </p:pic>
      <p:pic>
        <p:nvPicPr>
          <p:cNvPr id="5" name="Рисунок 4" descr="depositphotos_50179327-stock-photo-many-dollar-banknotes-in-business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32656"/>
            <a:ext cx="2232248" cy="2088232"/>
          </a:xfrm>
          <a:prstGeom prst="rect">
            <a:avLst/>
          </a:prstGeom>
        </p:spPr>
      </p:pic>
      <p:pic>
        <p:nvPicPr>
          <p:cNvPr id="6" name="Рисунок 5" descr="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924944"/>
            <a:ext cx="2411760" cy="3140968"/>
          </a:xfrm>
          <a:prstGeom prst="rect">
            <a:avLst/>
          </a:prstGeom>
        </p:spPr>
      </p:pic>
      <p:pic>
        <p:nvPicPr>
          <p:cNvPr id="7" name="Рисунок 6" descr="o-o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847668"/>
            <a:ext cx="3744416" cy="19743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202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23</cp:revision>
  <dcterms:modified xsi:type="dcterms:W3CDTF">2024-01-03T10:31:30Z</dcterms:modified>
</cp:coreProperties>
</file>