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9DE6-6E2D-459B-BCD6-C47A8A59773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EB120-E8C3-41F6-A5E5-81C81F6B4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1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EB120-E8C3-41F6-A5E5-81C81F6B4FC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6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97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2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2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63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10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64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489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446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34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9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43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98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14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90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57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0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FED287-18FB-4779-82AF-4455F08B618F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7550B4-2795-4959-BA6C-48FC6D1FB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573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3490" y="1932736"/>
            <a:ext cx="9646635" cy="1835223"/>
          </a:xfrm>
        </p:spPr>
        <p:txBody>
          <a:bodyPr>
            <a:normAutofit/>
          </a:bodyPr>
          <a:lstStyle/>
          <a:p>
            <a:pPr algn="ctr"/>
            <a:r>
              <a:rPr lang="uk-UA" sz="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 втраченого судового провадження</a:t>
            </a:r>
            <a:endParaRPr lang="ru-RU" sz="5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9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844565" y="840828"/>
            <a:ext cx="8844454" cy="4981903"/>
            <a:chOff x="1844565" y="651642"/>
            <a:chExt cx="8844454" cy="498190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004440" y="2175642"/>
              <a:ext cx="6684579" cy="143466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ч.5 ст.491 ЦПК України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260274" y="3846786"/>
              <a:ext cx="6684579" cy="178675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до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пропуску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7238784">
              <a:off x="6298680" y="557885"/>
              <a:ext cx="1307822" cy="1879921"/>
            </a:xfrm>
            <a:prstGeom prst="curvedLeftArrow">
              <a:avLst>
                <a:gd name="adj1" fmla="val 25000"/>
                <a:gd name="adj2" fmla="val 50000"/>
                <a:gd name="adj3" fmla="val 7167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2207172" y="1686910"/>
              <a:ext cx="662152" cy="2364828"/>
            </a:xfrm>
            <a:prstGeom prst="downArrow">
              <a:avLst>
                <a:gd name="adj1" fmla="val 50000"/>
                <a:gd name="adj2" fmla="val 22857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844565" y="651642"/>
              <a:ext cx="4556235" cy="12927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відновлення втраченого судового провадження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23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92773" y="709450"/>
            <a:ext cx="9711559" cy="5123791"/>
            <a:chOff x="1686911" y="662153"/>
            <a:chExt cx="9711559" cy="5123791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499946" y="4556234"/>
              <a:ext cx="4414344" cy="12297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4299238" y="2948152"/>
              <a:ext cx="0" cy="160808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 rot="19519570">
              <a:off x="4525462" y="3017994"/>
              <a:ext cx="1277007" cy="1468400"/>
            </a:xfrm>
            <a:prstGeom prst="curvedRightArrow">
              <a:avLst>
                <a:gd name="adj1" fmla="val 25000"/>
                <a:gd name="adj2" fmla="val 50000"/>
                <a:gd name="adj3" fmla="val 6623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8292663" y="662153"/>
              <a:ext cx="3105807" cy="132430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686911" y="1828801"/>
              <a:ext cx="6448098" cy="151348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своєю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7725104" y="1284890"/>
              <a:ext cx="1135118" cy="1087821"/>
            </a:xfrm>
            <a:prstGeom prst="leftArrow">
              <a:avLst>
                <a:gd name="adj1" fmla="val 50000"/>
                <a:gd name="adj2" fmla="val 8188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943600" y="3200400"/>
              <a:ext cx="4414345" cy="12297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та інтересів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721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88276" y="425669"/>
            <a:ext cx="10836166" cy="5770179"/>
            <a:chOff x="851338" y="394138"/>
            <a:chExt cx="10836166" cy="57701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977462" y="4887310"/>
              <a:ext cx="6574220" cy="127700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ч.5 ст.491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19683891">
              <a:off x="5172340" y="2975729"/>
              <a:ext cx="1384867" cy="1676094"/>
            </a:xfrm>
            <a:prstGeom prst="curvedRightArrow">
              <a:avLst>
                <a:gd name="adj1" fmla="val 25000"/>
                <a:gd name="adj2" fmla="val 50000"/>
                <a:gd name="adj3" fmla="val 7629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403131" y="1467927"/>
              <a:ext cx="0" cy="34036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2254469" y="1994338"/>
              <a:ext cx="6574220" cy="127700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розгляду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716111" y="3114793"/>
              <a:ext cx="4971393" cy="145042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порядку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851338" y="394138"/>
              <a:ext cx="6337738" cy="14661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1537137" y="1436633"/>
              <a:ext cx="1182414" cy="1115410"/>
            </a:xfrm>
            <a:prstGeom prst="rightArrow">
              <a:avLst>
                <a:gd name="adj1" fmla="val 50000"/>
                <a:gd name="adj2" fmla="val 8404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27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1308538" y="472964"/>
            <a:ext cx="10231820" cy="5644056"/>
            <a:chOff x="1403131" y="520261"/>
            <a:chExt cx="10231820" cy="564405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403131" y="2262350"/>
              <a:ext cx="7819696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збереглася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жетони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архіву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403131" y="3578772"/>
              <a:ext cx="7803930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403131" y="4895194"/>
              <a:ext cx="7819696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здійснювалося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752082" y="1142999"/>
              <a:ext cx="0" cy="502131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9222827" y="2837791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9238591" y="5470635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flipH="1">
              <a:off x="9222826" y="4167349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5" name="Прямоугольник 24"/>
            <p:cNvSpPr/>
            <p:nvPr/>
          </p:nvSpPr>
          <p:spPr>
            <a:xfrm>
              <a:off x="5502165" y="520261"/>
              <a:ext cx="6132786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розгляді заяви про відновлення втраченого судового провадження суд бере до уваги: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87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355834" y="930166"/>
            <a:ext cx="9333187" cy="4950374"/>
            <a:chOff x="1702676" y="851338"/>
            <a:chExt cx="9333187" cy="495037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702676" y="4637691"/>
              <a:ext cx="7819696" cy="11640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джерел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1702676" y="3471044"/>
              <a:ext cx="7819696" cy="105365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містяться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інформаційно-телекомунікаційній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702676" y="2414754"/>
              <a:ext cx="7819696" cy="94330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 з Єдиного державного реєстру судових рішень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702676" y="1008994"/>
              <a:ext cx="7819696" cy="129277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достатніми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1035863" y="851338"/>
              <a:ext cx="0" cy="439857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522372" y="1692163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522372" y="5249915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9522372" y="3999183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9522372" y="2921874"/>
              <a:ext cx="15134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3506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7918" y="283779"/>
            <a:ext cx="10972799" cy="6124900"/>
            <a:chOff x="725214" y="252248"/>
            <a:chExt cx="10972799" cy="61249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114799" y="1639612"/>
              <a:ext cx="7583213" cy="12612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присутніми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114799" y="2948149"/>
              <a:ext cx="7583214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входили до складу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114799" y="4051735"/>
              <a:ext cx="7583213" cy="10089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осіб, які виконували судове рішення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135118" y="5257796"/>
              <a:ext cx="7504386" cy="111935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749971" y="1121314"/>
              <a:ext cx="1" cy="413648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610303" y="800096"/>
              <a:ext cx="0" cy="375613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5" idx="1"/>
            </p:cNvCxnSpPr>
            <p:nvPr/>
          </p:nvCxnSpPr>
          <p:spPr>
            <a:xfrm>
              <a:off x="3610303" y="2270232"/>
              <a:ext cx="5044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3610303" y="4550973"/>
              <a:ext cx="5044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3610303" y="3523589"/>
              <a:ext cx="5044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725214" y="252248"/>
              <a:ext cx="2885089" cy="107205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3421118" y="390191"/>
              <a:ext cx="2963916" cy="981407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допитати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2774731" y="736381"/>
              <a:ext cx="1119351" cy="997827"/>
            </a:xfrm>
            <a:prstGeom prst="rightArrow">
              <a:avLst>
                <a:gd name="adj1" fmla="val 50000"/>
                <a:gd name="adj2" fmla="val 8891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8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650125" y="758689"/>
            <a:ext cx="9044152" cy="5060758"/>
            <a:chOff x="1870842" y="664096"/>
            <a:chExt cx="9044152" cy="506075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870842" y="2427891"/>
              <a:ext cx="5927834" cy="10405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766442" y="4635055"/>
              <a:ext cx="5927834" cy="10897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до суду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16165" y="3537384"/>
              <a:ext cx="5927834" cy="102870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повідомленням учасників справи </a:t>
              </a: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0421006" y="1450428"/>
              <a:ext cx="0" cy="31846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7" idx="3"/>
            </p:cNvCxnSpPr>
            <p:nvPr/>
          </p:nvCxnSpPr>
          <p:spPr>
            <a:xfrm flipH="1" flipV="1">
              <a:off x="9143999" y="4051735"/>
              <a:ext cx="1277007" cy="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3518150">
              <a:off x="3497877" y="497388"/>
              <a:ext cx="1636700" cy="1970116"/>
            </a:xfrm>
            <a:prstGeom prst="curvedRightArrow">
              <a:avLst>
                <a:gd name="adj1" fmla="val 25000"/>
                <a:gd name="adj2" fmla="val 50000"/>
                <a:gd name="adj3" fmla="val 6203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5002925" y="666094"/>
              <a:ext cx="5912069" cy="12297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00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571501" y="315310"/>
            <a:ext cx="11158045" cy="6077601"/>
            <a:chOff x="587266" y="283778"/>
            <a:chExt cx="11158045" cy="607760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87266" y="283778"/>
              <a:ext cx="4051738" cy="134006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Суд,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перевірених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52849" y="338958"/>
              <a:ext cx="6479628" cy="13243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думку,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відновити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927834" y="2404240"/>
              <a:ext cx="5817477" cy="162384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303986" y="4099030"/>
              <a:ext cx="6148552" cy="110358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наводяться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доведеність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досліджувалися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30821" y="5273557"/>
              <a:ext cx="6148552" cy="108782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865383" y="3050626"/>
              <a:ext cx="1" cy="222293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8" idx="1"/>
            </p:cNvCxnSpPr>
            <p:nvPr/>
          </p:nvCxnSpPr>
          <p:spPr>
            <a:xfrm>
              <a:off x="2865383" y="4650822"/>
              <a:ext cx="143860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трелка вправо 15"/>
            <p:cNvSpPr/>
            <p:nvPr/>
          </p:nvSpPr>
          <p:spPr>
            <a:xfrm>
              <a:off x="4248807" y="1024757"/>
              <a:ext cx="1024759" cy="1008994"/>
            </a:xfrm>
            <a:prstGeom prst="rightArrow">
              <a:avLst>
                <a:gd name="adj1" fmla="val 50000"/>
                <a:gd name="adj2" fmla="val 7812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61696" y="2215050"/>
              <a:ext cx="4650828" cy="138736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5273566" y="2979677"/>
              <a:ext cx="1135117" cy="1087822"/>
            </a:xfrm>
            <a:prstGeom prst="rightArrow">
              <a:avLst>
                <a:gd name="adj1" fmla="val 50000"/>
                <a:gd name="adj2" fmla="val 8188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13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843456" y="725214"/>
            <a:ext cx="10555013" cy="5234152"/>
            <a:chOff x="764628" y="488731"/>
            <a:chExt cx="10555013" cy="52341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40013" y="2057400"/>
              <a:ext cx="5502166" cy="145042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855776" y="3673366"/>
              <a:ext cx="5502167" cy="20495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такою самою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64628" y="2782614"/>
              <a:ext cx="4319752" cy="149772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недостатності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точного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</a:p>
          </p:txBody>
        </p:sp>
        <p:sp>
          <p:nvSpPr>
            <p:cNvPr id="8" name="Стрелка влево 7"/>
            <p:cNvSpPr/>
            <p:nvPr/>
          </p:nvSpPr>
          <p:spPr>
            <a:xfrm>
              <a:off x="4572000" y="2948152"/>
              <a:ext cx="1308538" cy="1079938"/>
            </a:xfrm>
            <a:prstGeom prst="leftArrow">
              <a:avLst>
                <a:gd name="adj1" fmla="val 50000"/>
                <a:gd name="adj2" fmla="val 9666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10941268" y="1024759"/>
              <a:ext cx="1" cy="384678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3"/>
            </p:cNvCxnSpPr>
            <p:nvPr/>
          </p:nvCxnSpPr>
          <p:spPr>
            <a:xfrm flipH="1">
              <a:off x="10342179" y="2782614"/>
              <a:ext cx="5833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10357944" y="4871545"/>
              <a:ext cx="5833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8276897" y="488731"/>
              <a:ext cx="3042744" cy="107205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95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37136" y="1294744"/>
            <a:ext cx="9656380" cy="4057647"/>
            <a:chOff x="1048406" y="1152854"/>
            <a:chExt cx="9656380" cy="405764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657599" y="3996557"/>
              <a:ext cx="4997669" cy="121394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ч.3 ст.494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218203">
              <a:off x="8528552" y="3517596"/>
              <a:ext cx="1244455" cy="1466076"/>
            </a:xfrm>
            <a:prstGeom prst="curvedLeftArrow">
              <a:avLst>
                <a:gd name="adj1" fmla="val 25000"/>
                <a:gd name="adj2" fmla="val 50000"/>
                <a:gd name="adj3" fmla="val 7363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048406" y="1152854"/>
              <a:ext cx="4650828" cy="122971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218386" y="2452522"/>
              <a:ext cx="5486400" cy="129277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800599" y="1912062"/>
              <a:ext cx="1213945" cy="1080923"/>
            </a:xfrm>
            <a:prstGeom prst="rightArrow">
              <a:avLst>
                <a:gd name="adj1" fmla="val 50000"/>
                <a:gd name="adj2" fmla="val 9229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942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82414" y="727349"/>
            <a:ext cx="10137228" cy="5238913"/>
            <a:chOff x="977462" y="806177"/>
            <a:chExt cx="10137228" cy="523891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114802" y="1844565"/>
              <a:ext cx="6999888" cy="25776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заведеної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присвоєно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порядковий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заведено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статистичну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відображено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супроводжували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включаючи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Тобто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стадіях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529256" y="4657724"/>
              <a:ext cx="6085490" cy="138736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зникнення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загублення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знищення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1660274" y="1940308"/>
              <a:ext cx="630620" cy="2790497"/>
            </a:xfrm>
            <a:prstGeom prst="downArrow">
              <a:avLst>
                <a:gd name="adj1" fmla="val 50000"/>
                <a:gd name="adj2" fmla="val 24250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19292905">
              <a:off x="2555110" y="1828871"/>
              <a:ext cx="1579253" cy="1806159"/>
            </a:xfrm>
            <a:prstGeom prst="curvedRightArrow">
              <a:avLst>
                <a:gd name="adj1" fmla="val 25000"/>
                <a:gd name="adj2" fmla="val 50000"/>
                <a:gd name="adj3" fmla="val 6775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977462" y="806177"/>
              <a:ext cx="3941380" cy="145617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Втрата судового провадження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847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1610" y="488812"/>
            <a:ext cx="11101379" cy="5777647"/>
            <a:chOff x="671611" y="646467"/>
            <a:chExt cx="11101379" cy="57776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71611" y="646467"/>
              <a:ext cx="3168869" cy="107205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280336" y="821023"/>
              <a:ext cx="6968359" cy="11595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звільняється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оплати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3358055" y="1237246"/>
              <a:ext cx="1213945" cy="1127519"/>
            </a:xfrm>
            <a:prstGeom prst="rightArrow">
              <a:avLst>
                <a:gd name="adj1" fmla="val 50000"/>
                <a:gd name="adj2" fmla="val 8602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5424964">
              <a:off x="9200053" y="3603481"/>
              <a:ext cx="1392432" cy="1714249"/>
            </a:xfrm>
            <a:prstGeom prst="curvedRightArrow">
              <a:avLst>
                <a:gd name="adj1" fmla="val 25000"/>
                <a:gd name="adj2" fmla="val 50000"/>
                <a:gd name="adj3" fmla="val 7167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603010">
              <a:off x="3057311" y="4785165"/>
              <a:ext cx="1295169" cy="1638949"/>
            </a:xfrm>
            <a:prstGeom prst="curvedRightArrow">
              <a:avLst>
                <a:gd name="adj1" fmla="val 25000"/>
                <a:gd name="adj2" fmla="val 50000"/>
                <a:gd name="adj3" fmla="val 7147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6368201" y="3168679"/>
              <a:ext cx="3294993" cy="122182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 витрати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8793308" y="2461607"/>
              <a:ext cx="2979682" cy="116664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04041" y="3767958"/>
              <a:ext cx="5801711" cy="137160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відшкодовуються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572000" y="4966138"/>
              <a:ext cx="4067503" cy="127700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</a:p>
          </p:txBody>
        </p:sp>
        <p:sp>
          <p:nvSpPr>
            <p:cNvPr id="18" name="Стрелка влево 17"/>
            <p:cNvSpPr/>
            <p:nvPr/>
          </p:nvSpPr>
          <p:spPr>
            <a:xfrm>
              <a:off x="5581899" y="3129739"/>
              <a:ext cx="1143369" cy="1063791"/>
            </a:xfrm>
            <a:prstGeom prst="leftArrow">
              <a:avLst>
                <a:gd name="adj1" fmla="val 50000"/>
                <a:gd name="adj2" fmla="val 8439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33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835573" y="564936"/>
            <a:ext cx="10736317" cy="5582962"/>
            <a:chOff x="867104" y="580702"/>
            <a:chExt cx="10736317" cy="558296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67104" y="2073823"/>
              <a:ext cx="8024648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диспозитивність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волевиявлення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08236" y="3260838"/>
              <a:ext cx="8024648" cy="12953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цільове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інтересів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370084" y="4686962"/>
              <a:ext cx="8024648" cy="147670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безстроковість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завершився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067394" y="1585751"/>
              <a:ext cx="0" cy="4577913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8891753" y="2620367"/>
              <a:ext cx="2175641" cy="6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6" idx="3"/>
            </p:cNvCxnSpPr>
            <p:nvPr/>
          </p:nvCxnSpPr>
          <p:spPr>
            <a:xfrm flipH="1">
              <a:off x="9532884" y="3908537"/>
              <a:ext cx="153451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394732" y="5425313"/>
              <a:ext cx="6726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5849008" y="580702"/>
              <a:ext cx="5754413" cy="126124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ознаки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інституту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17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011622" y="930166"/>
            <a:ext cx="10407868" cy="4997670"/>
            <a:chOff x="964325" y="961697"/>
            <a:chExt cx="10407868" cy="49976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964325" y="1298031"/>
              <a:ext cx="8024648" cy="10983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завершений характер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відновлюватися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665890" y="2538248"/>
              <a:ext cx="8024648" cy="20495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всебічність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недостатності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точного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втрачено-го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такою самою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47545" y="4729656"/>
              <a:ext cx="8024648" cy="122971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поновлена справа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</a:p>
          </p:txBody>
        </p:sp>
        <p:cxnSp>
          <p:nvCxnSpPr>
            <p:cNvPr id="10" name="Прямая со стрелкой 9"/>
            <p:cNvCxnSpPr>
              <a:endCxn id="4" idx="3"/>
            </p:cNvCxnSpPr>
            <p:nvPr/>
          </p:nvCxnSpPr>
          <p:spPr>
            <a:xfrm flipH="1">
              <a:off x="8988973" y="1847196"/>
              <a:ext cx="1905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3"/>
            </p:cNvCxnSpPr>
            <p:nvPr/>
          </p:nvCxnSpPr>
          <p:spPr>
            <a:xfrm flipH="1">
              <a:off x="9690538" y="3563008"/>
              <a:ext cx="12034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893972" y="961697"/>
              <a:ext cx="0" cy="37679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5290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93683" y="851337"/>
            <a:ext cx="10783614" cy="4572001"/>
            <a:chOff x="914400" y="882868"/>
            <a:chExt cx="10783614" cy="457200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7330966" y="3121574"/>
              <a:ext cx="4367048" cy="88287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заявою учасника справи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147442" y="4572000"/>
              <a:ext cx="4367048" cy="88286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ініціативою суду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19546459">
              <a:off x="6096606" y="2941129"/>
              <a:ext cx="1381882" cy="1474061"/>
            </a:xfrm>
            <a:prstGeom prst="curvedRightArrow">
              <a:avLst>
                <a:gd name="adj1" fmla="val 25000"/>
                <a:gd name="adj2" fmla="val 50000"/>
                <a:gd name="adj3" fmla="val 7277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5801711" y="2727434"/>
              <a:ext cx="1" cy="18445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914400" y="882868"/>
              <a:ext cx="3957145" cy="15450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Втрачене судове провадження у цивільній справі 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3972911" y="2065282"/>
              <a:ext cx="3358055" cy="132430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3396979" y="1931274"/>
              <a:ext cx="1151864" cy="1087821"/>
            </a:xfrm>
            <a:prstGeom prst="rightArrow">
              <a:avLst>
                <a:gd name="adj1" fmla="val 50000"/>
                <a:gd name="adj2" fmla="val 8108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74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87821" y="635436"/>
            <a:ext cx="10294883" cy="5213571"/>
            <a:chOff x="1135117" y="793091"/>
            <a:chExt cx="10294883" cy="521357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135117" y="3626069"/>
              <a:ext cx="4997669" cy="118241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суду, який розглядав справу як суд першої інстанції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453758" y="4929351"/>
              <a:ext cx="4997669" cy="107731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4711379">
              <a:off x="5818085" y="537757"/>
              <a:ext cx="1335871" cy="1846539"/>
            </a:xfrm>
            <a:prstGeom prst="curvedRightArrow">
              <a:avLst>
                <a:gd name="adj1" fmla="val 25000"/>
                <a:gd name="adj2" fmla="val 50000"/>
                <a:gd name="adj3" fmla="val 6710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7411221" y="2995448"/>
              <a:ext cx="0" cy="19339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6" idx="3"/>
            </p:cNvCxnSpPr>
            <p:nvPr/>
          </p:nvCxnSpPr>
          <p:spPr>
            <a:xfrm flipH="1">
              <a:off x="6132786" y="4217276"/>
              <a:ext cx="12784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Скругленный прямоугольник 8"/>
            <p:cNvSpPr/>
            <p:nvPr/>
          </p:nvSpPr>
          <p:spPr>
            <a:xfrm>
              <a:off x="6952593" y="1213945"/>
              <a:ext cx="4477407" cy="132430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 про відновлення втраченого судового провадження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783725" y="2254469"/>
              <a:ext cx="3972910" cy="9144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9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45930" y="441433"/>
            <a:ext cx="10247587" cy="5675588"/>
            <a:chOff x="630620" y="346840"/>
            <a:chExt cx="10247587" cy="56755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207171" y="1907630"/>
              <a:ext cx="8671035" cy="11508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просить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07172" y="3279229"/>
              <a:ext cx="8671035" cy="27431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брали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статусі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);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юридичної особи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213945" y="1150883"/>
              <a:ext cx="0" cy="487154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213945" y="2475186"/>
              <a:ext cx="9932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213945" y="4650828"/>
              <a:ext cx="9932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630620" y="346840"/>
              <a:ext cx="5880538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повинно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01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487210" y="1513489"/>
            <a:ext cx="9611711" cy="3606361"/>
            <a:chOff x="1282258" y="1545021"/>
            <a:chExt cx="9611711" cy="360636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22934" y="1686910"/>
              <a:ext cx="8671035" cy="11508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телефон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електронна адреса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22934" y="2942893"/>
              <a:ext cx="8671035" cy="11508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копій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22934" y="4210705"/>
              <a:ext cx="8671035" cy="9406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документи, відновлення яких заявник вважає необхідним і з якою метою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282259" y="1545021"/>
              <a:ext cx="0" cy="319973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282259" y="2335597"/>
              <a:ext cx="9406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282259" y="4744756"/>
              <a:ext cx="9406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282258" y="3518335"/>
              <a:ext cx="94067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10670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898634" y="332614"/>
            <a:ext cx="10518225" cy="6189502"/>
            <a:chOff x="945931" y="411442"/>
            <a:chExt cx="10518225" cy="6189502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406868" y="3002900"/>
              <a:ext cx="6889531" cy="106154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 заяви відповідно до кількості учасників справи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2052625">
              <a:off x="4713891" y="5040159"/>
              <a:ext cx="1418896" cy="1560785"/>
            </a:xfrm>
            <a:prstGeom prst="curvedLeftArrow">
              <a:avLst>
                <a:gd name="adj1" fmla="val 25000"/>
                <a:gd name="adj2" fmla="val 50000"/>
                <a:gd name="adj3" fmla="val 6917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0112263" y="1294755"/>
              <a:ext cx="1" cy="28693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296398" y="3533672"/>
              <a:ext cx="81586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3788978" y="4164081"/>
              <a:ext cx="6889531" cy="122445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подання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945931" y="5127958"/>
              <a:ext cx="3657600" cy="125707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разі необхідності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308832" y="411442"/>
              <a:ext cx="5155324" cy="13085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198178" y="1608083"/>
              <a:ext cx="7283670" cy="131336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навіть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збереглися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5628291" y="922942"/>
              <a:ext cx="1056290" cy="1023445"/>
            </a:xfrm>
            <a:prstGeom prst="leftArrow">
              <a:avLst>
                <a:gd name="adj1" fmla="val 50000"/>
                <a:gd name="adj2" fmla="val 8234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68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180</TotalTime>
  <Words>1041</Words>
  <Application>Microsoft Office PowerPoint</Application>
  <PresentationFormat>Широкоэкранный</PresentationFormat>
  <Paragraphs>79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Небеса</vt:lpstr>
      <vt:lpstr>Відновлення втраченого судового провадження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Відновлення втраченого судового провадження</dc:title>
  <dc:creator>Пользователь Windows</dc:creator>
  <cp:lastModifiedBy>Пользователь Windows</cp:lastModifiedBy>
  <cp:revision>19</cp:revision>
  <dcterms:created xsi:type="dcterms:W3CDTF">2020-05-05T09:35:36Z</dcterms:created>
  <dcterms:modified xsi:type="dcterms:W3CDTF">2020-05-13T07:06:24Z</dcterms:modified>
</cp:coreProperties>
</file>