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61" r:id="rId6"/>
    <p:sldId id="262" r:id="rId7"/>
    <p:sldId id="263" r:id="rId8"/>
    <p:sldId id="264" r:id="rId9"/>
    <p:sldId id="278" r:id="rId10"/>
    <p:sldId id="279" r:id="rId11"/>
    <p:sldId id="280" r:id="rId12"/>
    <p:sldId id="281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2" r:id="rId24"/>
    <p:sldId id="273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>
      <p:cViewPr varScale="1">
        <p:scale>
          <a:sx n="86" d="100"/>
          <a:sy n="86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C5CD2-394D-4AF0-A3A4-31E6890400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5BFB75-E5A4-4966-93A5-D34E6A5B1FBF}">
      <dgm:prSet custT="1"/>
      <dgm:spPr/>
      <dgm:t>
        <a:bodyPr/>
        <a:lstStyle/>
        <a:p>
          <a:pPr rtl="0"/>
          <a:r>
            <a:rPr lang="ru-RU" sz="2400" dirty="0" err="1"/>
            <a:t>Чисельність</a:t>
          </a:r>
          <a:endParaRPr lang="ru-RU" sz="1900" dirty="0"/>
        </a:p>
      </dgm:t>
    </dgm:pt>
    <dgm:pt modelId="{A544A5BA-3380-4655-A660-198952D2F8F2}" type="parTrans" cxnId="{4FAA311E-911E-45AF-8076-43309EBB171B}">
      <dgm:prSet/>
      <dgm:spPr/>
      <dgm:t>
        <a:bodyPr/>
        <a:lstStyle/>
        <a:p>
          <a:endParaRPr lang="uk-UA"/>
        </a:p>
      </dgm:t>
    </dgm:pt>
    <dgm:pt modelId="{33AD209E-9B3A-4516-BF87-4CAFE1690A6C}" type="sibTrans" cxnId="{4FAA311E-911E-45AF-8076-43309EBB171B}">
      <dgm:prSet/>
      <dgm:spPr/>
      <dgm:t>
        <a:bodyPr/>
        <a:lstStyle/>
        <a:p>
          <a:endParaRPr lang="uk-UA"/>
        </a:p>
      </dgm:t>
    </dgm:pt>
    <dgm:pt modelId="{691DC6B5-75D7-464F-BC8E-7AE6DAC41B6D}">
      <dgm:prSet custT="1"/>
      <dgm:spPr/>
      <dgm:t>
        <a:bodyPr/>
        <a:lstStyle/>
        <a:p>
          <a:pPr rtl="0"/>
          <a:r>
            <a:rPr lang="ru-RU" sz="2400" dirty="0" err="1"/>
            <a:t>Мінливість</a:t>
          </a:r>
          <a:endParaRPr lang="ru-RU" sz="1900" dirty="0"/>
        </a:p>
      </dgm:t>
    </dgm:pt>
    <dgm:pt modelId="{418A7C00-82DA-48A8-870D-A878BDE1BAAD}" type="parTrans" cxnId="{A0FD1F73-632F-4C00-941C-139D7E6ECD6D}">
      <dgm:prSet/>
      <dgm:spPr/>
      <dgm:t>
        <a:bodyPr/>
        <a:lstStyle/>
        <a:p>
          <a:endParaRPr lang="uk-UA"/>
        </a:p>
      </dgm:t>
    </dgm:pt>
    <dgm:pt modelId="{9360741A-F3B0-4D9E-BDB9-FDE592D86183}" type="sibTrans" cxnId="{A0FD1F73-632F-4C00-941C-139D7E6ECD6D}">
      <dgm:prSet/>
      <dgm:spPr/>
      <dgm:t>
        <a:bodyPr/>
        <a:lstStyle/>
        <a:p>
          <a:endParaRPr lang="uk-UA"/>
        </a:p>
      </dgm:t>
    </dgm:pt>
    <dgm:pt modelId="{B4325431-2758-4008-B72D-B6E16593529C}">
      <dgm:prSet custT="1"/>
      <dgm:spPr/>
      <dgm:t>
        <a:bodyPr/>
        <a:lstStyle/>
        <a:p>
          <a:pPr rtl="0"/>
          <a:r>
            <a:rPr lang="ru-RU" sz="2000" dirty="0" err="1"/>
            <a:t>Структурованість</a:t>
          </a:r>
          <a:r>
            <a:rPr lang="ru-RU" sz="2000" dirty="0"/>
            <a:t> </a:t>
          </a:r>
          <a:endParaRPr lang="uk-UA" sz="1900" dirty="0"/>
        </a:p>
      </dgm:t>
    </dgm:pt>
    <dgm:pt modelId="{1F4A4032-2557-4071-980D-7B9A7FEBEA6D}" type="parTrans" cxnId="{1A4DC55B-5204-4C61-8639-2BCF03D542E6}">
      <dgm:prSet/>
      <dgm:spPr/>
      <dgm:t>
        <a:bodyPr/>
        <a:lstStyle/>
        <a:p>
          <a:endParaRPr lang="uk-UA"/>
        </a:p>
      </dgm:t>
    </dgm:pt>
    <dgm:pt modelId="{F6020570-4E1C-4926-AA04-490E2AB2509C}" type="sibTrans" cxnId="{1A4DC55B-5204-4C61-8639-2BCF03D542E6}">
      <dgm:prSet/>
      <dgm:spPr/>
      <dgm:t>
        <a:bodyPr/>
        <a:lstStyle/>
        <a:p>
          <a:endParaRPr lang="uk-UA"/>
        </a:p>
      </dgm:t>
    </dgm:pt>
    <dgm:pt modelId="{B1FE898A-76F4-437F-823F-BB93E8759F40}">
      <dgm:prSet/>
      <dgm:spPr/>
      <dgm:t>
        <a:bodyPr/>
        <a:lstStyle/>
        <a:p>
          <a:pPr rtl="0"/>
          <a:r>
            <a:rPr lang="ru-RU" dirty="0" err="1"/>
            <a:t>Особливості</a:t>
          </a:r>
          <a:r>
            <a:rPr lang="ru-RU" dirty="0"/>
            <a:t> </a:t>
          </a:r>
          <a:r>
            <a:rPr lang="ru-RU" dirty="0" err="1"/>
            <a:t>розмноження</a:t>
          </a:r>
          <a:r>
            <a:rPr lang="ru-RU" dirty="0"/>
            <a:t> (</a:t>
          </a:r>
          <a:r>
            <a:rPr lang="ru-RU" dirty="0" err="1"/>
            <a:t>системи</a:t>
          </a:r>
          <a:r>
            <a:rPr lang="ru-RU" dirty="0"/>
            <a:t> </a:t>
          </a:r>
          <a:r>
            <a:rPr lang="ru-RU" dirty="0" err="1"/>
            <a:t>схрещування</a:t>
          </a:r>
          <a:r>
            <a:rPr lang="ru-RU" dirty="0"/>
            <a:t>)</a:t>
          </a:r>
          <a:endParaRPr lang="uk-UA" dirty="0"/>
        </a:p>
      </dgm:t>
    </dgm:pt>
    <dgm:pt modelId="{E30744C6-47DF-437D-BD03-F89CB2237F73}" type="parTrans" cxnId="{7ECBFAB9-6146-4A47-9CA0-884B4905875C}">
      <dgm:prSet/>
      <dgm:spPr/>
      <dgm:t>
        <a:bodyPr/>
        <a:lstStyle/>
        <a:p>
          <a:endParaRPr lang="uk-UA"/>
        </a:p>
      </dgm:t>
    </dgm:pt>
    <dgm:pt modelId="{BE183BE3-49BB-4D3A-9A73-B82BC39111DF}" type="sibTrans" cxnId="{7ECBFAB9-6146-4A47-9CA0-884B4905875C}">
      <dgm:prSet/>
      <dgm:spPr/>
      <dgm:t>
        <a:bodyPr/>
        <a:lstStyle/>
        <a:p>
          <a:endParaRPr lang="uk-UA"/>
        </a:p>
      </dgm:t>
    </dgm:pt>
    <dgm:pt modelId="{B028C837-E4AC-4F3F-A5FB-C16522EA89C5}">
      <dgm:prSet/>
      <dgm:spPr/>
      <dgm:t>
        <a:bodyPr/>
        <a:lstStyle/>
        <a:p>
          <a:pPr rtl="0"/>
          <a:r>
            <a:rPr lang="ru-RU" dirty="0" err="1"/>
            <a:t>Частоти</a:t>
          </a:r>
          <a:r>
            <a:rPr lang="ru-RU" dirty="0"/>
            <a:t> генів (</a:t>
          </a:r>
          <a:r>
            <a:rPr lang="ru-RU" dirty="0" err="1"/>
            <a:t>алелів</a:t>
          </a:r>
          <a:r>
            <a:rPr lang="ru-RU" dirty="0"/>
            <a:t>) та </a:t>
          </a:r>
          <a:r>
            <a:rPr lang="ru-RU" dirty="0" err="1"/>
            <a:t>генотипів</a:t>
          </a:r>
          <a:r>
            <a:rPr lang="ru-RU" dirty="0"/>
            <a:t> </a:t>
          </a:r>
        </a:p>
      </dgm:t>
    </dgm:pt>
    <dgm:pt modelId="{F5217608-97F3-435D-98D7-B7875D989D6C}" type="parTrans" cxnId="{B16154DF-8A6B-4DFE-8469-54037C2D65B8}">
      <dgm:prSet/>
      <dgm:spPr/>
      <dgm:t>
        <a:bodyPr/>
        <a:lstStyle/>
        <a:p>
          <a:endParaRPr lang="uk-UA"/>
        </a:p>
      </dgm:t>
    </dgm:pt>
    <dgm:pt modelId="{13686FB0-4962-40D7-9DA7-3A5E1874BB3C}" type="sibTrans" cxnId="{B16154DF-8A6B-4DFE-8469-54037C2D65B8}">
      <dgm:prSet/>
      <dgm:spPr/>
      <dgm:t>
        <a:bodyPr/>
        <a:lstStyle/>
        <a:p>
          <a:endParaRPr lang="uk-UA"/>
        </a:p>
      </dgm:t>
    </dgm:pt>
    <dgm:pt modelId="{F9BE13C1-FBBB-46DE-9C78-574B25395D5C}" type="pres">
      <dgm:prSet presAssocID="{BFDC5CD2-394D-4AF0-A3A4-31E68904003E}" presName="compositeShape" presStyleCnt="0">
        <dgm:presLayoutVars>
          <dgm:chMax val="7"/>
          <dgm:dir/>
          <dgm:resizeHandles val="exact"/>
        </dgm:presLayoutVars>
      </dgm:prSet>
      <dgm:spPr/>
    </dgm:pt>
    <dgm:pt modelId="{0C19ADAA-F175-4D45-988A-DA87BE5257D6}" type="pres">
      <dgm:prSet presAssocID="{A85BFB75-E5A4-4966-93A5-D34E6A5B1FBF}" presName="circ1" presStyleLbl="vennNode1" presStyleIdx="0" presStyleCnt="5"/>
      <dgm:spPr/>
    </dgm:pt>
    <dgm:pt modelId="{6BA8AD10-F820-43DD-8D03-FD96E4A211A1}" type="pres">
      <dgm:prSet presAssocID="{A85BFB75-E5A4-4966-93A5-D34E6A5B1F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221357-242F-46B5-85C8-0F3748A98C54}" type="pres">
      <dgm:prSet presAssocID="{691DC6B5-75D7-464F-BC8E-7AE6DAC41B6D}" presName="circ2" presStyleLbl="vennNode1" presStyleIdx="1" presStyleCnt="5"/>
      <dgm:spPr/>
    </dgm:pt>
    <dgm:pt modelId="{21F135CD-7A54-41EB-85B5-F6C9B9E4329D}" type="pres">
      <dgm:prSet presAssocID="{691DC6B5-75D7-464F-BC8E-7AE6DAC41B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FB300D-5001-4989-A71C-EE53F571080A}" type="pres">
      <dgm:prSet presAssocID="{B4325431-2758-4008-B72D-B6E16593529C}" presName="circ3" presStyleLbl="vennNode1" presStyleIdx="2" presStyleCnt="5"/>
      <dgm:spPr/>
    </dgm:pt>
    <dgm:pt modelId="{C91DF460-D75C-4E70-927C-B59C131EB50E}" type="pres">
      <dgm:prSet presAssocID="{B4325431-2758-4008-B72D-B6E16593529C}" presName="circ3Tx" presStyleLbl="revTx" presStyleIdx="0" presStyleCnt="0" custScaleX="138777">
        <dgm:presLayoutVars>
          <dgm:chMax val="0"/>
          <dgm:chPref val="0"/>
          <dgm:bulletEnabled val="1"/>
        </dgm:presLayoutVars>
      </dgm:prSet>
      <dgm:spPr/>
    </dgm:pt>
    <dgm:pt modelId="{7B6CA674-0169-4183-AAC1-1FC72A6095CB}" type="pres">
      <dgm:prSet presAssocID="{B1FE898A-76F4-437F-823F-BB93E8759F40}" presName="circ4" presStyleLbl="vennNode1" presStyleIdx="3" presStyleCnt="5"/>
      <dgm:spPr/>
    </dgm:pt>
    <dgm:pt modelId="{EE0B9BB6-EFF2-45EF-92DF-5E894BC985DB}" type="pres">
      <dgm:prSet presAssocID="{B1FE898A-76F4-437F-823F-BB93E8759F4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A5069E-A729-4523-90BC-4DD9784A8949}" type="pres">
      <dgm:prSet presAssocID="{B028C837-E4AC-4F3F-A5FB-C16522EA89C5}" presName="circ5" presStyleLbl="vennNode1" presStyleIdx="4" presStyleCnt="5"/>
      <dgm:spPr/>
    </dgm:pt>
    <dgm:pt modelId="{645D1F4E-7827-49F5-9CC6-5BA508C3421D}" type="pres">
      <dgm:prSet presAssocID="{B028C837-E4AC-4F3F-A5FB-C16522EA89C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AA311E-911E-45AF-8076-43309EBB171B}" srcId="{BFDC5CD2-394D-4AF0-A3A4-31E68904003E}" destId="{A85BFB75-E5A4-4966-93A5-D34E6A5B1FBF}" srcOrd="0" destOrd="0" parTransId="{A544A5BA-3380-4655-A660-198952D2F8F2}" sibTransId="{33AD209E-9B3A-4516-BF87-4CAFE1690A6C}"/>
    <dgm:cxn modelId="{743CC129-FFD2-43C6-B28A-D6CA987DE546}" type="presOf" srcId="{BFDC5CD2-394D-4AF0-A3A4-31E68904003E}" destId="{F9BE13C1-FBBB-46DE-9C78-574B25395D5C}" srcOrd="0" destOrd="0" presId="urn:microsoft.com/office/officeart/2005/8/layout/venn1"/>
    <dgm:cxn modelId="{64449A3C-E3C1-4D64-959D-5B548DE6EBDE}" type="presOf" srcId="{A85BFB75-E5A4-4966-93A5-D34E6A5B1FBF}" destId="{6BA8AD10-F820-43DD-8D03-FD96E4A211A1}" srcOrd="0" destOrd="0" presId="urn:microsoft.com/office/officeart/2005/8/layout/venn1"/>
    <dgm:cxn modelId="{1A4DC55B-5204-4C61-8639-2BCF03D542E6}" srcId="{BFDC5CD2-394D-4AF0-A3A4-31E68904003E}" destId="{B4325431-2758-4008-B72D-B6E16593529C}" srcOrd="2" destOrd="0" parTransId="{1F4A4032-2557-4071-980D-7B9A7FEBEA6D}" sibTransId="{F6020570-4E1C-4926-AA04-490E2AB2509C}"/>
    <dgm:cxn modelId="{54788D4C-F4B1-4280-956E-6E1F6BADED5E}" type="presOf" srcId="{B1FE898A-76F4-437F-823F-BB93E8759F40}" destId="{EE0B9BB6-EFF2-45EF-92DF-5E894BC985DB}" srcOrd="0" destOrd="0" presId="urn:microsoft.com/office/officeart/2005/8/layout/venn1"/>
    <dgm:cxn modelId="{A0FD1F73-632F-4C00-941C-139D7E6ECD6D}" srcId="{BFDC5CD2-394D-4AF0-A3A4-31E68904003E}" destId="{691DC6B5-75D7-464F-BC8E-7AE6DAC41B6D}" srcOrd="1" destOrd="0" parTransId="{418A7C00-82DA-48A8-870D-A878BDE1BAAD}" sibTransId="{9360741A-F3B0-4D9E-BDB9-FDE592D86183}"/>
    <dgm:cxn modelId="{49DAF19A-6BE4-4A5C-9B86-EA63FE99408A}" type="presOf" srcId="{B028C837-E4AC-4F3F-A5FB-C16522EA89C5}" destId="{645D1F4E-7827-49F5-9CC6-5BA508C3421D}" srcOrd="0" destOrd="0" presId="urn:microsoft.com/office/officeart/2005/8/layout/venn1"/>
    <dgm:cxn modelId="{D2C888A7-F421-4BF4-B95C-E029DA34588E}" type="presOf" srcId="{691DC6B5-75D7-464F-BC8E-7AE6DAC41B6D}" destId="{21F135CD-7A54-41EB-85B5-F6C9B9E4329D}" srcOrd="0" destOrd="0" presId="urn:microsoft.com/office/officeart/2005/8/layout/venn1"/>
    <dgm:cxn modelId="{7ECBFAB9-6146-4A47-9CA0-884B4905875C}" srcId="{BFDC5CD2-394D-4AF0-A3A4-31E68904003E}" destId="{B1FE898A-76F4-437F-823F-BB93E8759F40}" srcOrd="3" destOrd="0" parTransId="{E30744C6-47DF-437D-BD03-F89CB2237F73}" sibTransId="{BE183BE3-49BB-4D3A-9A73-B82BC39111DF}"/>
    <dgm:cxn modelId="{B16154DF-8A6B-4DFE-8469-54037C2D65B8}" srcId="{BFDC5CD2-394D-4AF0-A3A4-31E68904003E}" destId="{B028C837-E4AC-4F3F-A5FB-C16522EA89C5}" srcOrd="4" destOrd="0" parTransId="{F5217608-97F3-435D-98D7-B7875D989D6C}" sibTransId="{13686FB0-4962-40D7-9DA7-3A5E1874BB3C}"/>
    <dgm:cxn modelId="{6371D2EE-F35D-4DEE-9414-67C98354906A}" type="presOf" srcId="{B4325431-2758-4008-B72D-B6E16593529C}" destId="{C91DF460-D75C-4E70-927C-B59C131EB50E}" srcOrd="0" destOrd="0" presId="urn:microsoft.com/office/officeart/2005/8/layout/venn1"/>
    <dgm:cxn modelId="{76E78D46-4E10-410A-B28E-3E63A2F9AFB1}" type="presParOf" srcId="{F9BE13C1-FBBB-46DE-9C78-574B25395D5C}" destId="{0C19ADAA-F175-4D45-988A-DA87BE5257D6}" srcOrd="0" destOrd="0" presId="urn:microsoft.com/office/officeart/2005/8/layout/venn1"/>
    <dgm:cxn modelId="{03E4AD52-F72A-4BCD-9A25-452654EC2519}" type="presParOf" srcId="{F9BE13C1-FBBB-46DE-9C78-574B25395D5C}" destId="{6BA8AD10-F820-43DD-8D03-FD96E4A211A1}" srcOrd="1" destOrd="0" presId="urn:microsoft.com/office/officeart/2005/8/layout/venn1"/>
    <dgm:cxn modelId="{94F1F4B6-6175-4D38-9CBB-FF0B2B830437}" type="presParOf" srcId="{F9BE13C1-FBBB-46DE-9C78-574B25395D5C}" destId="{66221357-242F-46B5-85C8-0F3748A98C54}" srcOrd="2" destOrd="0" presId="urn:microsoft.com/office/officeart/2005/8/layout/venn1"/>
    <dgm:cxn modelId="{1B8A998C-13D0-40EB-B2E2-1ECB7556A801}" type="presParOf" srcId="{F9BE13C1-FBBB-46DE-9C78-574B25395D5C}" destId="{21F135CD-7A54-41EB-85B5-F6C9B9E4329D}" srcOrd="3" destOrd="0" presId="urn:microsoft.com/office/officeart/2005/8/layout/venn1"/>
    <dgm:cxn modelId="{BD523E59-F91A-415F-AA83-FBAC2698DA8B}" type="presParOf" srcId="{F9BE13C1-FBBB-46DE-9C78-574B25395D5C}" destId="{B2FB300D-5001-4989-A71C-EE53F571080A}" srcOrd="4" destOrd="0" presId="urn:microsoft.com/office/officeart/2005/8/layout/venn1"/>
    <dgm:cxn modelId="{E23B284C-B0F8-4BA6-AE0E-F6123B4EE0A2}" type="presParOf" srcId="{F9BE13C1-FBBB-46DE-9C78-574B25395D5C}" destId="{C91DF460-D75C-4E70-927C-B59C131EB50E}" srcOrd="5" destOrd="0" presId="urn:microsoft.com/office/officeart/2005/8/layout/venn1"/>
    <dgm:cxn modelId="{F448A94A-8612-4717-BFC0-A286A8886C67}" type="presParOf" srcId="{F9BE13C1-FBBB-46DE-9C78-574B25395D5C}" destId="{7B6CA674-0169-4183-AAC1-1FC72A6095CB}" srcOrd="6" destOrd="0" presId="urn:microsoft.com/office/officeart/2005/8/layout/venn1"/>
    <dgm:cxn modelId="{80E8E060-D19F-4EDC-9794-B29329EB1B1E}" type="presParOf" srcId="{F9BE13C1-FBBB-46DE-9C78-574B25395D5C}" destId="{EE0B9BB6-EFF2-45EF-92DF-5E894BC985DB}" srcOrd="7" destOrd="0" presId="urn:microsoft.com/office/officeart/2005/8/layout/venn1"/>
    <dgm:cxn modelId="{8765EAA9-6D27-4770-9B49-49D63BA68DDE}" type="presParOf" srcId="{F9BE13C1-FBBB-46DE-9C78-574B25395D5C}" destId="{F9A5069E-A729-4523-90BC-4DD9784A8949}" srcOrd="8" destOrd="0" presId="urn:microsoft.com/office/officeart/2005/8/layout/venn1"/>
    <dgm:cxn modelId="{BB31D961-CA5D-493A-A67C-6F1DF8C1CF80}" type="presParOf" srcId="{F9BE13C1-FBBB-46DE-9C78-574B25395D5C}" destId="{645D1F4E-7827-49F5-9CC6-5BA508C3421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A26CA-1266-4BB8-A31E-4F868670B521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FC7BFD8-1538-48E8-9C1D-16CD27DA948A}">
      <dgm:prSet/>
      <dgm:spPr/>
      <dgm:t>
        <a:bodyPr/>
        <a:lstStyle/>
        <a:p>
          <a:pPr rtl="0"/>
          <a:r>
            <a:rPr lang="uk-UA" dirty="0"/>
            <a:t>необмеженість чисельності популяції</a:t>
          </a:r>
        </a:p>
      </dgm:t>
    </dgm:pt>
    <dgm:pt modelId="{5F4669E7-5E95-4BEE-A491-D5A00A930D3A}" type="parTrans" cxnId="{1CA84CDB-D1DE-48E1-85C9-5DBE5FF9EB71}">
      <dgm:prSet/>
      <dgm:spPr/>
      <dgm:t>
        <a:bodyPr/>
        <a:lstStyle/>
        <a:p>
          <a:endParaRPr lang="uk-UA"/>
        </a:p>
      </dgm:t>
    </dgm:pt>
    <dgm:pt modelId="{857AB6EA-9E16-47BD-A3E1-17E17969E974}" type="sibTrans" cxnId="{1CA84CDB-D1DE-48E1-85C9-5DBE5FF9EB71}">
      <dgm:prSet/>
      <dgm:spPr/>
      <dgm:t>
        <a:bodyPr/>
        <a:lstStyle/>
        <a:p>
          <a:endParaRPr lang="uk-UA"/>
        </a:p>
      </dgm:t>
    </dgm:pt>
    <dgm:pt modelId="{6DC9514A-2F83-4BF6-AF1A-FF5B5259FFF4}">
      <dgm:prSet/>
      <dgm:spPr/>
      <dgm:t>
        <a:bodyPr/>
        <a:lstStyle/>
        <a:p>
          <a:pPr rtl="0"/>
          <a:r>
            <a:rPr lang="uk-UA" dirty="0"/>
            <a:t>панміксія</a:t>
          </a:r>
        </a:p>
      </dgm:t>
    </dgm:pt>
    <dgm:pt modelId="{F9237DB6-3FA9-4748-AEE6-7CDDA51A8109}" type="parTrans" cxnId="{4A1CED0E-705C-490A-97D3-AA1CC1BC16B2}">
      <dgm:prSet/>
      <dgm:spPr/>
      <dgm:t>
        <a:bodyPr/>
        <a:lstStyle/>
        <a:p>
          <a:endParaRPr lang="uk-UA"/>
        </a:p>
      </dgm:t>
    </dgm:pt>
    <dgm:pt modelId="{61281DC4-9629-496D-8022-388AAF6154D3}" type="sibTrans" cxnId="{4A1CED0E-705C-490A-97D3-AA1CC1BC16B2}">
      <dgm:prSet/>
      <dgm:spPr/>
      <dgm:t>
        <a:bodyPr/>
        <a:lstStyle/>
        <a:p>
          <a:endParaRPr lang="uk-UA"/>
        </a:p>
      </dgm:t>
    </dgm:pt>
    <dgm:pt modelId="{30A91C14-04D8-4ED8-8E66-7AB3D7D71130}">
      <dgm:prSet/>
      <dgm:spPr/>
      <dgm:t>
        <a:bodyPr/>
        <a:lstStyle/>
        <a:p>
          <a:pPr rtl="0"/>
          <a:r>
            <a:rPr lang="uk-UA" dirty="0"/>
            <a:t>відсутність мутацій;</a:t>
          </a:r>
        </a:p>
      </dgm:t>
    </dgm:pt>
    <dgm:pt modelId="{A2D26470-25CC-47EC-BC27-F709C2DE77F2}" type="parTrans" cxnId="{544E9748-59FC-4D10-8944-0DB27CF14A0C}">
      <dgm:prSet/>
      <dgm:spPr/>
      <dgm:t>
        <a:bodyPr/>
        <a:lstStyle/>
        <a:p>
          <a:endParaRPr lang="uk-UA"/>
        </a:p>
      </dgm:t>
    </dgm:pt>
    <dgm:pt modelId="{05218A3B-4902-47BE-A571-D560E57D40AF}" type="sibTrans" cxnId="{544E9748-59FC-4D10-8944-0DB27CF14A0C}">
      <dgm:prSet/>
      <dgm:spPr/>
      <dgm:t>
        <a:bodyPr/>
        <a:lstStyle/>
        <a:p>
          <a:endParaRPr lang="uk-UA"/>
        </a:p>
      </dgm:t>
    </dgm:pt>
    <dgm:pt modelId="{6E80EF9A-8557-4870-9019-531BBBCD652B}">
      <dgm:prSet/>
      <dgm:spPr/>
      <dgm:t>
        <a:bodyPr/>
        <a:lstStyle/>
        <a:p>
          <a:pPr rtl="0"/>
          <a:r>
            <a:rPr lang="uk-UA" dirty="0"/>
            <a:t>відсутність міграцій;</a:t>
          </a:r>
        </a:p>
      </dgm:t>
    </dgm:pt>
    <dgm:pt modelId="{82E90581-12E6-408D-8050-656FBBF02A95}" type="parTrans" cxnId="{F9638C6D-82AE-40BB-A4C2-435D438C657C}">
      <dgm:prSet/>
      <dgm:spPr/>
      <dgm:t>
        <a:bodyPr/>
        <a:lstStyle/>
        <a:p>
          <a:endParaRPr lang="uk-UA"/>
        </a:p>
      </dgm:t>
    </dgm:pt>
    <dgm:pt modelId="{37BCCF89-5F9B-4F61-8C41-351828095334}" type="sibTrans" cxnId="{F9638C6D-82AE-40BB-A4C2-435D438C657C}">
      <dgm:prSet/>
      <dgm:spPr/>
      <dgm:t>
        <a:bodyPr/>
        <a:lstStyle/>
        <a:p>
          <a:endParaRPr lang="uk-UA"/>
        </a:p>
      </dgm:t>
    </dgm:pt>
    <dgm:pt modelId="{45FEA6C7-19E7-4C32-8254-C7FE5F2852FE}">
      <dgm:prSet/>
      <dgm:spPr/>
      <dgm:t>
        <a:bodyPr/>
        <a:lstStyle/>
        <a:p>
          <a:pPr rtl="0"/>
          <a:r>
            <a:rPr lang="uk-UA" dirty="0"/>
            <a:t>відсутність добору</a:t>
          </a:r>
        </a:p>
      </dgm:t>
    </dgm:pt>
    <dgm:pt modelId="{DF9C08AE-1310-49DE-A602-CCDD6E878026}" type="parTrans" cxnId="{2520134D-0F38-4B39-B474-B1C18CF4AF4E}">
      <dgm:prSet/>
      <dgm:spPr/>
      <dgm:t>
        <a:bodyPr/>
        <a:lstStyle/>
        <a:p>
          <a:endParaRPr lang="uk-UA"/>
        </a:p>
      </dgm:t>
    </dgm:pt>
    <dgm:pt modelId="{31B9A8BC-A5E8-4ECA-B325-BF0AA96BEFA4}" type="sibTrans" cxnId="{2520134D-0F38-4B39-B474-B1C18CF4AF4E}">
      <dgm:prSet/>
      <dgm:spPr/>
      <dgm:t>
        <a:bodyPr/>
        <a:lstStyle/>
        <a:p>
          <a:endParaRPr lang="uk-UA"/>
        </a:p>
      </dgm:t>
    </dgm:pt>
    <dgm:pt modelId="{BAF4B071-B8C5-4AB8-B8CC-E24DC25618BA}" type="pres">
      <dgm:prSet presAssocID="{452A26CA-1266-4BB8-A31E-4F868670B521}" presName="cycle" presStyleCnt="0">
        <dgm:presLayoutVars>
          <dgm:dir/>
          <dgm:resizeHandles val="exact"/>
        </dgm:presLayoutVars>
      </dgm:prSet>
      <dgm:spPr/>
    </dgm:pt>
    <dgm:pt modelId="{63FD1E94-2AC0-418C-8E6A-00D2C57B179D}" type="pres">
      <dgm:prSet presAssocID="{7FC7BFD8-1538-48E8-9C1D-16CD27DA948A}" presName="node" presStyleLbl="node1" presStyleIdx="0" presStyleCnt="5">
        <dgm:presLayoutVars>
          <dgm:bulletEnabled val="1"/>
        </dgm:presLayoutVars>
      </dgm:prSet>
      <dgm:spPr/>
    </dgm:pt>
    <dgm:pt modelId="{2365CA6F-791A-45B7-A63B-56DAA663F0B5}" type="pres">
      <dgm:prSet presAssocID="{7FC7BFD8-1538-48E8-9C1D-16CD27DA948A}" presName="spNode" presStyleCnt="0"/>
      <dgm:spPr/>
    </dgm:pt>
    <dgm:pt modelId="{2AD0117D-71C5-4304-AAFB-B6039A022BEC}" type="pres">
      <dgm:prSet presAssocID="{857AB6EA-9E16-47BD-A3E1-17E17969E974}" presName="sibTrans" presStyleLbl="sibTrans1D1" presStyleIdx="0" presStyleCnt="5"/>
      <dgm:spPr/>
    </dgm:pt>
    <dgm:pt modelId="{6963B23F-6D42-42AE-B780-FA91EA27F7B4}" type="pres">
      <dgm:prSet presAssocID="{6DC9514A-2F83-4BF6-AF1A-FF5B5259FFF4}" presName="node" presStyleLbl="node1" presStyleIdx="1" presStyleCnt="5">
        <dgm:presLayoutVars>
          <dgm:bulletEnabled val="1"/>
        </dgm:presLayoutVars>
      </dgm:prSet>
      <dgm:spPr/>
    </dgm:pt>
    <dgm:pt modelId="{80D2A409-1647-44B2-B2D3-5FCF50BB024C}" type="pres">
      <dgm:prSet presAssocID="{6DC9514A-2F83-4BF6-AF1A-FF5B5259FFF4}" presName="spNode" presStyleCnt="0"/>
      <dgm:spPr/>
    </dgm:pt>
    <dgm:pt modelId="{FFE5D908-8134-477E-8CE4-3A590C6ECFB3}" type="pres">
      <dgm:prSet presAssocID="{61281DC4-9629-496D-8022-388AAF6154D3}" presName="sibTrans" presStyleLbl="sibTrans1D1" presStyleIdx="1" presStyleCnt="5"/>
      <dgm:spPr/>
    </dgm:pt>
    <dgm:pt modelId="{5F4E1716-7EA7-4878-8414-A02EB3749CB0}" type="pres">
      <dgm:prSet presAssocID="{30A91C14-04D8-4ED8-8E66-7AB3D7D71130}" presName="node" presStyleLbl="node1" presStyleIdx="2" presStyleCnt="5">
        <dgm:presLayoutVars>
          <dgm:bulletEnabled val="1"/>
        </dgm:presLayoutVars>
      </dgm:prSet>
      <dgm:spPr/>
    </dgm:pt>
    <dgm:pt modelId="{373B50A1-3B02-45F7-BD67-9135EF2CD2C6}" type="pres">
      <dgm:prSet presAssocID="{30A91C14-04D8-4ED8-8E66-7AB3D7D71130}" presName="spNode" presStyleCnt="0"/>
      <dgm:spPr/>
    </dgm:pt>
    <dgm:pt modelId="{03C4F093-C3EC-48B1-98EE-E0D2D7EBA169}" type="pres">
      <dgm:prSet presAssocID="{05218A3B-4902-47BE-A571-D560E57D40AF}" presName="sibTrans" presStyleLbl="sibTrans1D1" presStyleIdx="2" presStyleCnt="5"/>
      <dgm:spPr/>
    </dgm:pt>
    <dgm:pt modelId="{450DD316-6AF1-4E48-9CB9-48B44A267453}" type="pres">
      <dgm:prSet presAssocID="{6E80EF9A-8557-4870-9019-531BBBCD652B}" presName="node" presStyleLbl="node1" presStyleIdx="3" presStyleCnt="5">
        <dgm:presLayoutVars>
          <dgm:bulletEnabled val="1"/>
        </dgm:presLayoutVars>
      </dgm:prSet>
      <dgm:spPr/>
    </dgm:pt>
    <dgm:pt modelId="{02F04597-58CA-4831-9C35-70CF85059274}" type="pres">
      <dgm:prSet presAssocID="{6E80EF9A-8557-4870-9019-531BBBCD652B}" presName="spNode" presStyleCnt="0"/>
      <dgm:spPr/>
    </dgm:pt>
    <dgm:pt modelId="{563BB0B4-F073-40CE-8CA5-9959DD286BC2}" type="pres">
      <dgm:prSet presAssocID="{37BCCF89-5F9B-4F61-8C41-351828095334}" presName="sibTrans" presStyleLbl="sibTrans1D1" presStyleIdx="3" presStyleCnt="5"/>
      <dgm:spPr/>
    </dgm:pt>
    <dgm:pt modelId="{2657D0A5-540F-403B-9031-BD8A71C163BF}" type="pres">
      <dgm:prSet presAssocID="{45FEA6C7-19E7-4C32-8254-C7FE5F2852FE}" presName="node" presStyleLbl="node1" presStyleIdx="4" presStyleCnt="5">
        <dgm:presLayoutVars>
          <dgm:bulletEnabled val="1"/>
        </dgm:presLayoutVars>
      </dgm:prSet>
      <dgm:spPr/>
    </dgm:pt>
    <dgm:pt modelId="{42F2D30B-89D0-42B3-9C77-2DAD278B316E}" type="pres">
      <dgm:prSet presAssocID="{45FEA6C7-19E7-4C32-8254-C7FE5F2852FE}" presName="spNode" presStyleCnt="0"/>
      <dgm:spPr/>
    </dgm:pt>
    <dgm:pt modelId="{EE2C8263-B7E3-482D-8B94-8ADF0A7AAF29}" type="pres">
      <dgm:prSet presAssocID="{31B9A8BC-A5E8-4ECA-B325-BF0AA96BEFA4}" presName="sibTrans" presStyleLbl="sibTrans1D1" presStyleIdx="4" presStyleCnt="5"/>
      <dgm:spPr/>
    </dgm:pt>
  </dgm:ptLst>
  <dgm:cxnLst>
    <dgm:cxn modelId="{5D3C5D0A-96A1-42B6-A63F-9EF5D267B5E6}" type="presOf" srcId="{857AB6EA-9E16-47BD-A3E1-17E17969E974}" destId="{2AD0117D-71C5-4304-AAFB-B6039A022BEC}" srcOrd="0" destOrd="0" presId="urn:microsoft.com/office/officeart/2005/8/layout/cycle6"/>
    <dgm:cxn modelId="{4A1CED0E-705C-490A-97D3-AA1CC1BC16B2}" srcId="{452A26CA-1266-4BB8-A31E-4F868670B521}" destId="{6DC9514A-2F83-4BF6-AF1A-FF5B5259FFF4}" srcOrd="1" destOrd="0" parTransId="{F9237DB6-3FA9-4748-AEE6-7CDDA51A8109}" sibTransId="{61281DC4-9629-496D-8022-388AAF6154D3}"/>
    <dgm:cxn modelId="{B270AE10-6653-4971-86E9-C043CA22DFB6}" type="presOf" srcId="{61281DC4-9629-496D-8022-388AAF6154D3}" destId="{FFE5D908-8134-477E-8CE4-3A590C6ECFB3}" srcOrd="0" destOrd="0" presId="urn:microsoft.com/office/officeart/2005/8/layout/cycle6"/>
    <dgm:cxn modelId="{E4290A1A-3BE6-434D-A5FD-EE94D36DA130}" type="presOf" srcId="{37BCCF89-5F9B-4F61-8C41-351828095334}" destId="{563BB0B4-F073-40CE-8CA5-9959DD286BC2}" srcOrd="0" destOrd="0" presId="urn:microsoft.com/office/officeart/2005/8/layout/cycle6"/>
    <dgm:cxn modelId="{45EE165E-B0F9-40C4-9174-076ED90A4F04}" type="presOf" srcId="{6E80EF9A-8557-4870-9019-531BBBCD652B}" destId="{450DD316-6AF1-4E48-9CB9-48B44A267453}" srcOrd="0" destOrd="0" presId="urn:microsoft.com/office/officeart/2005/8/layout/cycle6"/>
    <dgm:cxn modelId="{544E9748-59FC-4D10-8944-0DB27CF14A0C}" srcId="{452A26CA-1266-4BB8-A31E-4F868670B521}" destId="{30A91C14-04D8-4ED8-8E66-7AB3D7D71130}" srcOrd="2" destOrd="0" parTransId="{A2D26470-25CC-47EC-BC27-F709C2DE77F2}" sibTransId="{05218A3B-4902-47BE-A571-D560E57D40AF}"/>
    <dgm:cxn modelId="{2520134D-0F38-4B39-B474-B1C18CF4AF4E}" srcId="{452A26CA-1266-4BB8-A31E-4F868670B521}" destId="{45FEA6C7-19E7-4C32-8254-C7FE5F2852FE}" srcOrd="4" destOrd="0" parTransId="{DF9C08AE-1310-49DE-A602-CCDD6E878026}" sibTransId="{31B9A8BC-A5E8-4ECA-B325-BF0AA96BEFA4}"/>
    <dgm:cxn modelId="{FB06374D-4524-4FF9-AEA3-8E867F92A216}" type="presOf" srcId="{6DC9514A-2F83-4BF6-AF1A-FF5B5259FFF4}" destId="{6963B23F-6D42-42AE-B780-FA91EA27F7B4}" srcOrd="0" destOrd="0" presId="urn:microsoft.com/office/officeart/2005/8/layout/cycle6"/>
    <dgm:cxn modelId="{F9638C6D-82AE-40BB-A4C2-435D438C657C}" srcId="{452A26CA-1266-4BB8-A31E-4F868670B521}" destId="{6E80EF9A-8557-4870-9019-531BBBCD652B}" srcOrd="3" destOrd="0" parTransId="{82E90581-12E6-408D-8050-656FBBF02A95}" sibTransId="{37BCCF89-5F9B-4F61-8C41-351828095334}"/>
    <dgm:cxn modelId="{29E7EF87-42E9-4CCE-AEB9-3DE38F891120}" type="presOf" srcId="{7FC7BFD8-1538-48E8-9C1D-16CD27DA948A}" destId="{63FD1E94-2AC0-418C-8E6A-00D2C57B179D}" srcOrd="0" destOrd="0" presId="urn:microsoft.com/office/officeart/2005/8/layout/cycle6"/>
    <dgm:cxn modelId="{B7D7F89F-A0C6-4BC5-8324-6803C46DE816}" type="presOf" srcId="{45FEA6C7-19E7-4C32-8254-C7FE5F2852FE}" destId="{2657D0A5-540F-403B-9031-BD8A71C163BF}" srcOrd="0" destOrd="0" presId="urn:microsoft.com/office/officeart/2005/8/layout/cycle6"/>
    <dgm:cxn modelId="{9D4839A1-DFBB-49A0-B123-E8B2510D53CD}" type="presOf" srcId="{05218A3B-4902-47BE-A571-D560E57D40AF}" destId="{03C4F093-C3EC-48B1-98EE-E0D2D7EBA169}" srcOrd="0" destOrd="0" presId="urn:microsoft.com/office/officeart/2005/8/layout/cycle6"/>
    <dgm:cxn modelId="{90E27CA4-BCC6-40C9-A22E-3AB495A58B9C}" type="presOf" srcId="{30A91C14-04D8-4ED8-8E66-7AB3D7D71130}" destId="{5F4E1716-7EA7-4878-8414-A02EB3749CB0}" srcOrd="0" destOrd="0" presId="urn:microsoft.com/office/officeart/2005/8/layout/cycle6"/>
    <dgm:cxn modelId="{E285B2BD-1CF2-43BB-B9AC-D50DC68A0C59}" type="presOf" srcId="{31B9A8BC-A5E8-4ECA-B325-BF0AA96BEFA4}" destId="{EE2C8263-B7E3-482D-8B94-8ADF0A7AAF29}" srcOrd="0" destOrd="0" presId="urn:microsoft.com/office/officeart/2005/8/layout/cycle6"/>
    <dgm:cxn modelId="{1CA84CDB-D1DE-48E1-85C9-5DBE5FF9EB71}" srcId="{452A26CA-1266-4BB8-A31E-4F868670B521}" destId="{7FC7BFD8-1538-48E8-9C1D-16CD27DA948A}" srcOrd="0" destOrd="0" parTransId="{5F4669E7-5E95-4BEE-A491-D5A00A930D3A}" sibTransId="{857AB6EA-9E16-47BD-A3E1-17E17969E974}"/>
    <dgm:cxn modelId="{1B908DDE-324D-4FD0-9DDB-967EB000A6DA}" type="presOf" srcId="{452A26CA-1266-4BB8-A31E-4F868670B521}" destId="{BAF4B071-B8C5-4AB8-B8CC-E24DC25618BA}" srcOrd="0" destOrd="0" presId="urn:microsoft.com/office/officeart/2005/8/layout/cycle6"/>
    <dgm:cxn modelId="{0451B016-59EB-43EC-BDE1-3F730F28C7F0}" type="presParOf" srcId="{BAF4B071-B8C5-4AB8-B8CC-E24DC25618BA}" destId="{63FD1E94-2AC0-418C-8E6A-00D2C57B179D}" srcOrd="0" destOrd="0" presId="urn:microsoft.com/office/officeart/2005/8/layout/cycle6"/>
    <dgm:cxn modelId="{F7CB5657-85D8-4A97-90BE-EF9E374C6CFD}" type="presParOf" srcId="{BAF4B071-B8C5-4AB8-B8CC-E24DC25618BA}" destId="{2365CA6F-791A-45B7-A63B-56DAA663F0B5}" srcOrd="1" destOrd="0" presId="urn:microsoft.com/office/officeart/2005/8/layout/cycle6"/>
    <dgm:cxn modelId="{0DC90C1E-0F2E-494D-8105-19244D927A08}" type="presParOf" srcId="{BAF4B071-B8C5-4AB8-B8CC-E24DC25618BA}" destId="{2AD0117D-71C5-4304-AAFB-B6039A022BEC}" srcOrd="2" destOrd="0" presId="urn:microsoft.com/office/officeart/2005/8/layout/cycle6"/>
    <dgm:cxn modelId="{2D96AE5A-413B-4CF9-BA30-A1A0B6A45CE1}" type="presParOf" srcId="{BAF4B071-B8C5-4AB8-B8CC-E24DC25618BA}" destId="{6963B23F-6D42-42AE-B780-FA91EA27F7B4}" srcOrd="3" destOrd="0" presId="urn:microsoft.com/office/officeart/2005/8/layout/cycle6"/>
    <dgm:cxn modelId="{312565B3-1E58-469F-A649-2FE908D9F83C}" type="presParOf" srcId="{BAF4B071-B8C5-4AB8-B8CC-E24DC25618BA}" destId="{80D2A409-1647-44B2-B2D3-5FCF50BB024C}" srcOrd="4" destOrd="0" presId="urn:microsoft.com/office/officeart/2005/8/layout/cycle6"/>
    <dgm:cxn modelId="{25E59AB9-5AF4-44E1-9B51-E344DE8ED438}" type="presParOf" srcId="{BAF4B071-B8C5-4AB8-B8CC-E24DC25618BA}" destId="{FFE5D908-8134-477E-8CE4-3A590C6ECFB3}" srcOrd="5" destOrd="0" presId="urn:microsoft.com/office/officeart/2005/8/layout/cycle6"/>
    <dgm:cxn modelId="{BACE7492-50FB-4ED6-9E57-5BF95DAC440C}" type="presParOf" srcId="{BAF4B071-B8C5-4AB8-B8CC-E24DC25618BA}" destId="{5F4E1716-7EA7-4878-8414-A02EB3749CB0}" srcOrd="6" destOrd="0" presId="urn:microsoft.com/office/officeart/2005/8/layout/cycle6"/>
    <dgm:cxn modelId="{E0B6F94D-140F-4FB1-8EF7-8E9B79809147}" type="presParOf" srcId="{BAF4B071-B8C5-4AB8-B8CC-E24DC25618BA}" destId="{373B50A1-3B02-45F7-BD67-9135EF2CD2C6}" srcOrd="7" destOrd="0" presId="urn:microsoft.com/office/officeart/2005/8/layout/cycle6"/>
    <dgm:cxn modelId="{66806907-4CB1-4485-BB49-7F4B660C4AEF}" type="presParOf" srcId="{BAF4B071-B8C5-4AB8-B8CC-E24DC25618BA}" destId="{03C4F093-C3EC-48B1-98EE-E0D2D7EBA169}" srcOrd="8" destOrd="0" presId="urn:microsoft.com/office/officeart/2005/8/layout/cycle6"/>
    <dgm:cxn modelId="{001542F5-6826-4795-AE07-478BFB5C6108}" type="presParOf" srcId="{BAF4B071-B8C5-4AB8-B8CC-E24DC25618BA}" destId="{450DD316-6AF1-4E48-9CB9-48B44A267453}" srcOrd="9" destOrd="0" presId="urn:microsoft.com/office/officeart/2005/8/layout/cycle6"/>
    <dgm:cxn modelId="{64B1F638-07CC-422C-AB1D-EBAE92938B65}" type="presParOf" srcId="{BAF4B071-B8C5-4AB8-B8CC-E24DC25618BA}" destId="{02F04597-58CA-4831-9C35-70CF85059274}" srcOrd="10" destOrd="0" presId="urn:microsoft.com/office/officeart/2005/8/layout/cycle6"/>
    <dgm:cxn modelId="{16812017-B24B-4EDF-8758-F5A491D4FB18}" type="presParOf" srcId="{BAF4B071-B8C5-4AB8-B8CC-E24DC25618BA}" destId="{563BB0B4-F073-40CE-8CA5-9959DD286BC2}" srcOrd="11" destOrd="0" presId="urn:microsoft.com/office/officeart/2005/8/layout/cycle6"/>
    <dgm:cxn modelId="{228FB940-E651-4F7F-9699-BFE8F774F88B}" type="presParOf" srcId="{BAF4B071-B8C5-4AB8-B8CC-E24DC25618BA}" destId="{2657D0A5-540F-403B-9031-BD8A71C163BF}" srcOrd="12" destOrd="0" presId="urn:microsoft.com/office/officeart/2005/8/layout/cycle6"/>
    <dgm:cxn modelId="{92BDC544-C712-4EF8-BF54-5B1293470DA1}" type="presParOf" srcId="{BAF4B071-B8C5-4AB8-B8CC-E24DC25618BA}" destId="{42F2D30B-89D0-42B3-9C77-2DAD278B316E}" srcOrd="13" destOrd="0" presId="urn:microsoft.com/office/officeart/2005/8/layout/cycle6"/>
    <dgm:cxn modelId="{25B8BBE1-2960-4478-AA82-38CD334C7343}" type="presParOf" srcId="{BAF4B071-B8C5-4AB8-B8CC-E24DC25618BA}" destId="{EE2C8263-B7E3-482D-8B94-8ADF0A7AAF2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61B21-DF69-43B5-857A-37A3C190D44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2A7DCD-F091-48D6-9363-7EA613FA6FE2}">
      <dgm:prSet/>
      <dgm:spPr/>
      <dgm:t>
        <a:bodyPr/>
        <a:lstStyle/>
        <a:p>
          <a:pPr rtl="0"/>
          <a:r>
            <a:rPr lang="uk-UA" dirty="0"/>
            <a:t>Добір</a:t>
          </a:r>
        </a:p>
      </dgm:t>
    </dgm:pt>
    <dgm:pt modelId="{077BCFC2-3FE8-4867-B0C5-AACD280F6E32}" type="parTrans" cxnId="{D4899FD5-CC58-41D9-8F01-0D4EA476DB5F}">
      <dgm:prSet/>
      <dgm:spPr/>
      <dgm:t>
        <a:bodyPr/>
        <a:lstStyle/>
        <a:p>
          <a:endParaRPr lang="uk-UA"/>
        </a:p>
      </dgm:t>
    </dgm:pt>
    <dgm:pt modelId="{C7553AC7-9F92-42A9-91B7-36BC099A8844}" type="sibTrans" cxnId="{D4899FD5-CC58-41D9-8F01-0D4EA476DB5F}">
      <dgm:prSet/>
      <dgm:spPr/>
      <dgm:t>
        <a:bodyPr/>
        <a:lstStyle/>
        <a:p>
          <a:endParaRPr lang="uk-UA"/>
        </a:p>
      </dgm:t>
    </dgm:pt>
    <dgm:pt modelId="{CDFA3012-6606-4CC0-A9AC-DFF0A89F3573}">
      <dgm:prSet/>
      <dgm:spPr/>
      <dgm:t>
        <a:bodyPr/>
        <a:lstStyle/>
        <a:p>
          <a:pPr rtl="0"/>
          <a:r>
            <a:rPr lang="uk-UA" dirty="0"/>
            <a:t>Мутації</a:t>
          </a:r>
        </a:p>
      </dgm:t>
    </dgm:pt>
    <dgm:pt modelId="{F5546BD9-B5E6-4CE8-AC2D-68ECD990ED8B}" type="parTrans" cxnId="{A66352D7-2E8F-4A23-9676-8125DEEEA2F4}">
      <dgm:prSet/>
      <dgm:spPr/>
      <dgm:t>
        <a:bodyPr/>
        <a:lstStyle/>
        <a:p>
          <a:endParaRPr lang="uk-UA"/>
        </a:p>
      </dgm:t>
    </dgm:pt>
    <dgm:pt modelId="{62DE4A65-7F57-4969-9D01-0D3CADA7DC4A}" type="sibTrans" cxnId="{A66352D7-2E8F-4A23-9676-8125DEEEA2F4}">
      <dgm:prSet/>
      <dgm:spPr/>
      <dgm:t>
        <a:bodyPr/>
        <a:lstStyle/>
        <a:p>
          <a:endParaRPr lang="uk-UA"/>
        </a:p>
      </dgm:t>
    </dgm:pt>
    <dgm:pt modelId="{220F6735-FB17-4EF5-A120-5CA66CF77835}">
      <dgm:prSet/>
      <dgm:spPr/>
      <dgm:t>
        <a:bodyPr/>
        <a:lstStyle/>
        <a:p>
          <a:pPr rtl="0"/>
          <a:r>
            <a:rPr lang="uk-UA" dirty="0"/>
            <a:t>Потік генів</a:t>
          </a:r>
        </a:p>
      </dgm:t>
    </dgm:pt>
    <dgm:pt modelId="{047611CB-AA26-4318-A26E-D3BD0670060A}" type="parTrans" cxnId="{5E69F5FB-26EF-47C1-B863-38E837EC4241}">
      <dgm:prSet/>
      <dgm:spPr/>
      <dgm:t>
        <a:bodyPr/>
        <a:lstStyle/>
        <a:p>
          <a:endParaRPr lang="uk-UA"/>
        </a:p>
      </dgm:t>
    </dgm:pt>
    <dgm:pt modelId="{268FBA19-3BDB-4F38-9D65-E2C98F43E4BF}" type="sibTrans" cxnId="{5E69F5FB-26EF-47C1-B863-38E837EC4241}">
      <dgm:prSet/>
      <dgm:spPr/>
      <dgm:t>
        <a:bodyPr/>
        <a:lstStyle/>
        <a:p>
          <a:endParaRPr lang="uk-UA"/>
        </a:p>
      </dgm:t>
    </dgm:pt>
    <dgm:pt modelId="{6ECFEAFF-42DE-4A1D-8CE3-2CB84A19B04D}">
      <dgm:prSet/>
      <dgm:spPr/>
      <dgm:t>
        <a:bodyPr/>
        <a:lstStyle/>
        <a:p>
          <a:pPr rtl="0"/>
          <a:r>
            <a:rPr lang="uk-UA" dirty="0"/>
            <a:t>Дрейф генів</a:t>
          </a:r>
        </a:p>
      </dgm:t>
    </dgm:pt>
    <dgm:pt modelId="{669DF08C-3B78-4927-A818-055BFA1AEFFA}" type="parTrans" cxnId="{3FAE57E2-E997-41B4-94F7-859E45D2FC94}">
      <dgm:prSet/>
      <dgm:spPr/>
      <dgm:t>
        <a:bodyPr/>
        <a:lstStyle/>
        <a:p>
          <a:endParaRPr lang="uk-UA"/>
        </a:p>
      </dgm:t>
    </dgm:pt>
    <dgm:pt modelId="{DA32C7CA-880C-4C5E-A886-635E77CE8AAE}" type="sibTrans" cxnId="{3FAE57E2-E997-41B4-94F7-859E45D2FC94}">
      <dgm:prSet/>
      <dgm:spPr/>
      <dgm:t>
        <a:bodyPr/>
        <a:lstStyle/>
        <a:p>
          <a:endParaRPr lang="uk-UA"/>
        </a:p>
      </dgm:t>
    </dgm:pt>
    <dgm:pt modelId="{46371217-972E-4929-96D2-BD4C903EEFA2}">
      <dgm:prSet/>
      <dgm:spPr/>
      <dgm:t>
        <a:bodyPr/>
        <a:lstStyle/>
        <a:p>
          <a:pPr rtl="0"/>
          <a:r>
            <a:rPr lang="uk-UA" dirty="0"/>
            <a:t>Інбридинг</a:t>
          </a:r>
        </a:p>
      </dgm:t>
    </dgm:pt>
    <dgm:pt modelId="{C4EA2C04-8CFF-4456-9F13-D0C1F0A60635}" type="parTrans" cxnId="{DD481B8D-AA22-4DA4-A4BC-AFC251DADB7A}">
      <dgm:prSet/>
      <dgm:spPr/>
      <dgm:t>
        <a:bodyPr/>
        <a:lstStyle/>
        <a:p>
          <a:endParaRPr lang="uk-UA"/>
        </a:p>
      </dgm:t>
    </dgm:pt>
    <dgm:pt modelId="{3247DE9E-0316-4D4E-B923-034B667720D8}" type="sibTrans" cxnId="{DD481B8D-AA22-4DA4-A4BC-AFC251DADB7A}">
      <dgm:prSet/>
      <dgm:spPr/>
      <dgm:t>
        <a:bodyPr/>
        <a:lstStyle/>
        <a:p>
          <a:endParaRPr lang="uk-UA"/>
        </a:p>
      </dgm:t>
    </dgm:pt>
    <dgm:pt modelId="{F939142F-A28A-495B-8A37-F837853A8BA8}">
      <dgm:prSet/>
      <dgm:spPr/>
      <dgm:t>
        <a:bodyPr/>
        <a:lstStyle/>
        <a:p>
          <a:pPr rtl="0"/>
          <a:r>
            <a:rPr lang="uk-UA" dirty="0"/>
            <a:t>Ізоляція</a:t>
          </a:r>
        </a:p>
      </dgm:t>
    </dgm:pt>
    <dgm:pt modelId="{4170283D-FC6E-454C-8921-90681453A950}" type="parTrans" cxnId="{A9161E91-4A6A-4A11-A358-40FDCA736836}">
      <dgm:prSet/>
      <dgm:spPr/>
      <dgm:t>
        <a:bodyPr/>
        <a:lstStyle/>
        <a:p>
          <a:endParaRPr lang="uk-UA"/>
        </a:p>
      </dgm:t>
    </dgm:pt>
    <dgm:pt modelId="{63B1B6B2-16D5-4753-A62B-EECB11B4BE18}" type="sibTrans" cxnId="{A9161E91-4A6A-4A11-A358-40FDCA736836}">
      <dgm:prSet/>
      <dgm:spPr/>
      <dgm:t>
        <a:bodyPr/>
        <a:lstStyle/>
        <a:p>
          <a:endParaRPr lang="uk-UA"/>
        </a:p>
      </dgm:t>
    </dgm:pt>
    <dgm:pt modelId="{CE7D2426-2B78-4F16-A43E-18C7FD02BE64}" type="pres">
      <dgm:prSet presAssocID="{EB461B21-DF69-43B5-857A-37A3C190D44F}" presName="Name0" presStyleCnt="0">
        <dgm:presLayoutVars>
          <dgm:dir/>
          <dgm:animLvl val="lvl"/>
          <dgm:resizeHandles/>
        </dgm:presLayoutVars>
      </dgm:prSet>
      <dgm:spPr/>
    </dgm:pt>
    <dgm:pt modelId="{B5F3D7A5-265A-4E8D-B258-F5E8FCE44992}" type="pres">
      <dgm:prSet presAssocID="{A72A7DCD-F091-48D6-9363-7EA613FA6FE2}" presName="linNode" presStyleCnt="0"/>
      <dgm:spPr/>
    </dgm:pt>
    <dgm:pt modelId="{A8568C61-5D1F-4326-A7F4-06C4298775D4}" type="pres">
      <dgm:prSet presAssocID="{A72A7DCD-F091-48D6-9363-7EA613FA6FE2}" presName="parentShp" presStyleLbl="node1" presStyleIdx="0" presStyleCnt="6">
        <dgm:presLayoutVars>
          <dgm:bulletEnabled val="1"/>
        </dgm:presLayoutVars>
      </dgm:prSet>
      <dgm:spPr/>
    </dgm:pt>
    <dgm:pt modelId="{06137B3A-316E-461D-8A63-AD9CBD2513AC}" type="pres">
      <dgm:prSet presAssocID="{A72A7DCD-F091-48D6-9363-7EA613FA6FE2}" presName="childShp" presStyleLbl="bgAccFollowNode1" presStyleIdx="0" presStyleCnt="6" custScaleY="75132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EBD723B2-7270-488D-A0DA-928476915232}" type="pres">
      <dgm:prSet presAssocID="{C7553AC7-9F92-42A9-91B7-36BC099A8844}" presName="spacing" presStyleCnt="0"/>
      <dgm:spPr/>
    </dgm:pt>
    <dgm:pt modelId="{585091B8-99E8-4233-AEEE-294C5C457769}" type="pres">
      <dgm:prSet presAssocID="{CDFA3012-6606-4CC0-A9AC-DFF0A89F3573}" presName="linNode" presStyleCnt="0"/>
      <dgm:spPr/>
    </dgm:pt>
    <dgm:pt modelId="{E97B8DEF-77CB-495D-869D-86AF9DB30B14}" type="pres">
      <dgm:prSet presAssocID="{CDFA3012-6606-4CC0-A9AC-DFF0A89F3573}" presName="parentShp" presStyleLbl="node1" presStyleIdx="1" presStyleCnt="6">
        <dgm:presLayoutVars>
          <dgm:bulletEnabled val="1"/>
        </dgm:presLayoutVars>
      </dgm:prSet>
      <dgm:spPr/>
    </dgm:pt>
    <dgm:pt modelId="{E2FF9B14-9D5D-4CF4-A655-29B87146117B}" type="pres">
      <dgm:prSet presAssocID="{CDFA3012-6606-4CC0-A9AC-DFF0A89F3573}" presName="childShp" presStyleLbl="bgAccFollowNode1" presStyleIdx="1" presStyleCnt="6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6DA73662-AECF-473E-BFD3-92785011E61B}" type="pres">
      <dgm:prSet presAssocID="{62DE4A65-7F57-4969-9D01-0D3CADA7DC4A}" presName="spacing" presStyleCnt="0"/>
      <dgm:spPr/>
    </dgm:pt>
    <dgm:pt modelId="{3C351E7F-E408-45AD-A757-2794D9F5064B}" type="pres">
      <dgm:prSet presAssocID="{220F6735-FB17-4EF5-A120-5CA66CF77835}" presName="linNode" presStyleCnt="0"/>
      <dgm:spPr/>
    </dgm:pt>
    <dgm:pt modelId="{A45FBBE4-85E6-4196-A761-F6EF9298F222}" type="pres">
      <dgm:prSet presAssocID="{220F6735-FB17-4EF5-A120-5CA66CF77835}" presName="parentShp" presStyleLbl="node1" presStyleIdx="2" presStyleCnt="6">
        <dgm:presLayoutVars>
          <dgm:bulletEnabled val="1"/>
        </dgm:presLayoutVars>
      </dgm:prSet>
      <dgm:spPr/>
    </dgm:pt>
    <dgm:pt modelId="{D1607B6A-14BE-4BD0-9328-3E04A6539E49}" type="pres">
      <dgm:prSet presAssocID="{220F6735-FB17-4EF5-A120-5CA66CF77835}" presName="childShp" presStyleLbl="bgAccFollowNode1" presStyleIdx="2" presStyleCnt="6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F925CCBC-271C-4B0E-A3C0-5A91409CEBC7}" type="pres">
      <dgm:prSet presAssocID="{268FBA19-3BDB-4F38-9D65-E2C98F43E4BF}" presName="spacing" presStyleCnt="0"/>
      <dgm:spPr/>
    </dgm:pt>
    <dgm:pt modelId="{F35F1759-9A2D-40B8-8CA7-1642B372C1F6}" type="pres">
      <dgm:prSet presAssocID="{6ECFEAFF-42DE-4A1D-8CE3-2CB84A19B04D}" presName="linNode" presStyleCnt="0"/>
      <dgm:spPr/>
    </dgm:pt>
    <dgm:pt modelId="{0B2C505E-1ADE-48CF-994C-2A0A106914A2}" type="pres">
      <dgm:prSet presAssocID="{6ECFEAFF-42DE-4A1D-8CE3-2CB84A19B04D}" presName="parentShp" presStyleLbl="node1" presStyleIdx="3" presStyleCnt="6">
        <dgm:presLayoutVars>
          <dgm:bulletEnabled val="1"/>
        </dgm:presLayoutVars>
      </dgm:prSet>
      <dgm:spPr/>
    </dgm:pt>
    <dgm:pt modelId="{1BAFD5B2-6D9B-4A36-9D6E-B9A0CF9B9335}" type="pres">
      <dgm:prSet presAssocID="{6ECFEAFF-42DE-4A1D-8CE3-2CB84A19B04D}" presName="childShp" presStyleLbl="bgAccFollowNode1" presStyleIdx="3" presStyleCnt="6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B67AE209-4DAC-447F-A83B-53E243E44200}" type="pres">
      <dgm:prSet presAssocID="{DA32C7CA-880C-4C5E-A886-635E77CE8AAE}" presName="spacing" presStyleCnt="0"/>
      <dgm:spPr/>
    </dgm:pt>
    <dgm:pt modelId="{E7532C66-2E6C-4318-808D-C0AA138B4891}" type="pres">
      <dgm:prSet presAssocID="{46371217-972E-4929-96D2-BD4C903EEFA2}" presName="linNode" presStyleCnt="0"/>
      <dgm:spPr/>
    </dgm:pt>
    <dgm:pt modelId="{73E6762C-9BE1-46FA-80E6-1C3444764681}" type="pres">
      <dgm:prSet presAssocID="{46371217-972E-4929-96D2-BD4C903EEFA2}" presName="parentShp" presStyleLbl="node1" presStyleIdx="4" presStyleCnt="6">
        <dgm:presLayoutVars>
          <dgm:bulletEnabled val="1"/>
        </dgm:presLayoutVars>
      </dgm:prSet>
      <dgm:spPr/>
    </dgm:pt>
    <dgm:pt modelId="{751BE6A9-0FBA-426F-855D-5F71A965D456}" type="pres">
      <dgm:prSet presAssocID="{46371217-972E-4929-96D2-BD4C903EEFA2}" presName="childShp" presStyleLbl="bgAccFollowNode1" presStyleIdx="4" presStyleCnt="6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C5CC2992-8E47-482D-A3A1-8EB7144013A8}" type="pres">
      <dgm:prSet presAssocID="{3247DE9E-0316-4D4E-B923-034B667720D8}" presName="spacing" presStyleCnt="0"/>
      <dgm:spPr/>
    </dgm:pt>
    <dgm:pt modelId="{1F961402-A3BA-4A1A-BED9-75E4813C7E80}" type="pres">
      <dgm:prSet presAssocID="{F939142F-A28A-495B-8A37-F837853A8BA8}" presName="linNode" presStyleCnt="0"/>
      <dgm:spPr/>
    </dgm:pt>
    <dgm:pt modelId="{F5B844E9-F6CF-483B-8132-14440731C005}" type="pres">
      <dgm:prSet presAssocID="{F939142F-A28A-495B-8A37-F837853A8BA8}" presName="parentShp" presStyleLbl="node1" presStyleIdx="5" presStyleCnt="6">
        <dgm:presLayoutVars>
          <dgm:bulletEnabled val="1"/>
        </dgm:presLayoutVars>
      </dgm:prSet>
      <dgm:spPr/>
    </dgm:pt>
    <dgm:pt modelId="{0763FD6E-589D-4F19-9C07-AFC2CF8323DF}" type="pres">
      <dgm:prSet presAssocID="{F939142F-A28A-495B-8A37-F837853A8BA8}" presName="childShp" presStyleLbl="bgAccFollowNode1" presStyleIdx="5" presStyleCnt="6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</dgm:ptLst>
  <dgm:cxnLst>
    <dgm:cxn modelId="{524E7904-AA8C-4D13-BF73-9D348D7DF8BF}" type="presOf" srcId="{220F6735-FB17-4EF5-A120-5CA66CF77835}" destId="{A45FBBE4-85E6-4196-A761-F6EF9298F222}" srcOrd="0" destOrd="0" presId="urn:microsoft.com/office/officeart/2005/8/layout/vList6"/>
    <dgm:cxn modelId="{7123E720-C4C4-4E9B-81CA-AA1F5DAB39C5}" type="presOf" srcId="{EB461B21-DF69-43B5-857A-37A3C190D44F}" destId="{CE7D2426-2B78-4F16-A43E-18C7FD02BE64}" srcOrd="0" destOrd="0" presId="urn:microsoft.com/office/officeart/2005/8/layout/vList6"/>
    <dgm:cxn modelId="{A451144E-E46A-42FF-B470-253FF17FFC20}" type="presOf" srcId="{46371217-972E-4929-96D2-BD4C903EEFA2}" destId="{73E6762C-9BE1-46FA-80E6-1C3444764681}" srcOrd="0" destOrd="0" presId="urn:microsoft.com/office/officeart/2005/8/layout/vList6"/>
    <dgm:cxn modelId="{72179F4E-32FC-4838-B098-AE2BE06D20A5}" type="presOf" srcId="{CDFA3012-6606-4CC0-A9AC-DFF0A89F3573}" destId="{E97B8DEF-77CB-495D-869D-86AF9DB30B14}" srcOrd="0" destOrd="0" presId="urn:microsoft.com/office/officeart/2005/8/layout/vList6"/>
    <dgm:cxn modelId="{BA717C73-0EE3-4E04-9167-C1A5E137AB4B}" type="presOf" srcId="{6ECFEAFF-42DE-4A1D-8CE3-2CB84A19B04D}" destId="{0B2C505E-1ADE-48CF-994C-2A0A106914A2}" srcOrd="0" destOrd="0" presId="urn:microsoft.com/office/officeart/2005/8/layout/vList6"/>
    <dgm:cxn modelId="{23357987-F39E-40BD-B249-16213D90A1FD}" type="presOf" srcId="{A72A7DCD-F091-48D6-9363-7EA613FA6FE2}" destId="{A8568C61-5D1F-4326-A7F4-06C4298775D4}" srcOrd="0" destOrd="0" presId="urn:microsoft.com/office/officeart/2005/8/layout/vList6"/>
    <dgm:cxn modelId="{DD481B8D-AA22-4DA4-A4BC-AFC251DADB7A}" srcId="{EB461B21-DF69-43B5-857A-37A3C190D44F}" destId="{46371217-972E-4929-96D2-BD4C903EEFA2}" srcOrd="4" destOrd="0" parTransId="{C4EA2C04-8CFF-4456-9F13-D0C1F0A60635}" sibTransId="{3247DE9E-0316-4D4E-B923-034B667720D8}"/>
    <dgm:cxn modelId="{A9161E91-4A6A-4A11-A358-40FDCA736836}" srcId="{EB461B21-DF69-43B5-857A-37A3C190D44F}" destId="{F939142F-A28A-495B-8A37-F837853A8BA8}" srcOrd="5" destOrd="0" parTransId="{4170283D-FC6E-454C-8921-90681453A950}" sibTransId="{63B1B6B2-16D5-4753-A62B-EECB11B4BE18}"/>
    <dgm:cxn modelId="{0CB516B1-DEF3-4406-9166-C4D254906EA1}" type="presOf" srcId="{F939142F-A28A-495B-8A37-F837853A8BA8}" destId="{F5B844E9-F6CF-483B-8132-14440731C005}" srcOrd="0" destOrd="0" presId="urn:microsoft.com/office/officeart/2005/8/layout/vList6"/>
    <dgm:cxn modelId="{D4899FD5-CC58-41D9-8F01-0D4EA476DB5F}" srcId="{EB461B21-DF69-43B5-857A-37A3C190D44F}" destId="{A72A7DCD-F091-48D6-9363-7EA613FA6FE2}" srcOrd="0" destOrd="0" parTransId="{077BCFC2-3FE8-4867-B0C5-AACD280F6E32}" sibTransId="{C7553AC7-9F92-42A9-91B7-36BC099A8844}"/>
    <dgm:cxn modelId="{A66352D7-2E8F-4A23-9676-8125DEEEA2F4}" srcId="{EB461B21-DF69-43B5-857A-37A3C190D44F}" destId="{CDFA3012-6606-4CC0-A9AC-DFF0A89F3573}" srcOrd="1" destOrd="0" parTransId="{F5546BD9-B5E6-4CE8-AC2D-68ECD990ED8B}" sibTransId="{62DE4A65-7F57-4969-9D01-0D3CADA7DC4A}"/>
    <dgm:cxn modelId="{3FAE57E2-E997-41B4-94F7-859E45D2FC94}" srcId="{EB461B21-DF69-43B5-857A-37A3C190D44F}" destId="{6ECFEAFF-42DE-4A1D-8CE3-2CB84A19B04D}" srcOrd="3" destOrd="0" parTransId="{669DF08C-3B78-4927-A818-055BFA1AEFFA}" sibTransId="{DA32C7CA-880C-4C5E-A886-635E77CE8AAE}"/>
    <dgm:cxn modelId="{5E69F5FB-26EF-47C1-B863-38E837EC4241}" srcId="{EB461B21-DF69-43B5-857A-37A3C190D44F}" destId="{220F6735-FB17-4EF5-A120-5CA66CF77835}" srcOrd="2" destOrd="0" parTransId="{047611CB-AA26-4318-A26E-D3BD0670060A}" sibTransId="{268FBA19-3BDB-4F38-9D65-E2C98F43E4BF}"/>
    <dgm:cxn modelId="{B929DA68-2854-4D80-BD92-A4310EE243C6}" type="presParOf" srcId="{CE7D2426-2B78-4F16-A43E-18C7FD02BE64}" destId="{B5F3D7A5-265A-4E8D-B258-F5E8FCE44992}" srcOrd="0" destOrd="0" presId="urn:microsoft.com/office/officeart/2005/8/layout/vList6"/>
    <dgm:cxn modelId="{2A2F9D5A-15D9-4EB7-A8C7-0D43A9465E82}" type="presParOf" srcId="{B5F3D7A5-265A-4E8D-B258-F5E8FCE44992}" destId="{A8568C61-5D1F-4326-A7F4-06C4298775D4}" srcOrd="0" destOrd="0" presId="urn:microsoft.com/office/officeart/2005/8/layout/vList6"/>
    <dgm:cxn modelId="{F16987F8-9248-4874-BACE-30DE779F6BA6}" type="presParOf" srcId="{B5F3D7A5-265A-4E8D-B258-F5E8FCE44992}" destId="{06137B3A-316E-461D-8A63-AD9CBD2513AC}" srcOrd="1" destOrd="0" presId="urn:microsoft.com/office/officeart/2005/8/layout/vList6"/>
    <dgm:cxn modelId="{CBB70E95-3EF8-43E1-8355-AD38EF220A28}" type="presParOf" srcId="{CE7D2426-2B78-4F16-A43E-18C7FD02BE64}" destId="{EBD723B2-7270-488D-A0DA-928476915232}" srcOrd="1" destOrd="0" presId="urn:microsoft.com/office/officeart/2005/8/layout/vList6"/>
    <dgm:cxn modelId="{7CFCFF0A-534C-45C5-B028-97C36C614CA6}" type="presParOf" srcId="{CE7D2426-2B78-4F16-A43E-18C7FD02BE64}" destId="{585091B8-99E8-4233-AEEE-294C5C457769}" srcOrd="2" destOrd="0" presId="urn:microsoft.com/office/officeart/2005/8/layout/vList6"/>
    <dgm:cxn modelId="{7DACC675-4D06-42B0-A7C7-2F67A41825B8}" type="presParOf" srcId="{585091B8-99E8-4233-AEEE-294C5C457769}" destId="{E97B8DEF-77CB-495D-869D-86AF9DB30B14}" srcOrd="0" destOrd="0" presId="urn:microsoft.com/office/officeart/2005/8/layout/vList6"/>
    <dgm:cxn modelId="{710F01E9-ABDD-4505-A5E3-54EAB0CB2589}" type="presParOf" srcId="{585091B8-99E8-4233-AEEE-294C5C457769}" destId="{E2FF9B14-9D5D-4CF4-A655-29B87146117B}" srcOrd="1" destOrd="0" presId="urn:microsoft.com/office/officeart/2005/8/layout/vList6"/>
    <dgm:cxn modelId="{122601F5-E73A-4BD2-AFB7-CA02569862F4}" type="presParOf" srcId="{CE7D2426-2B78-4F16-A43E-18C7FD02BE64}" destId="{6DA73662-AECF-473E-BFD3-92785011E61B}" srcOrd="3" destOrd="0" presId="urn:microsoft.com/office/officeart/2005/8/layout/vList6"/>
    <dgm:cxn modelId="{E3124C37-75A6-4B00-B56A-2BE60FEE5FA5}" type="presParOf" srcId="{CE7D2426-2B78-4F16-A43E-18C7FD02BE64}" destId="{3C351E7F-E408-45AD-A757-2794D9F5064B}" srcOrd="4" destOrd="0" presId="urn:microsoft.com/office/officeart/2005/8/layout/vList6"/>
    <dgm:cxn modelId="{2896346F-04EB-4139-9201-7D0016E84963}" type="presParOf" srcId="{3C351E7F-E408-45AD-A757-2794D9F5064B}" destId="{A45FBBE4-85E6-4196-A761-F6EF9298F222}" srcOrd="0" destOrd="0" presId="urn:microsoft.com/office/officeart/2005/8/layout/vList6"/>
    <dgm:cxn modelId="{62E82514-78CD-4F8E-B947-2E2A78A4D13D}" type="presParOf" srcId="{3C351E7F-E408-45AD-A757-2794D9F5064B}" destId="{D1607B6A-14BE-4BD0-9328-3E04A6539E49}" srcOrd="1" destOrd="0" presId="urn:microsoft.com/office/officeart/2005/8/layout/vList6"/>
    <dgm:cxn modelId="{9D40533E-5D97-416C-A7F6-B4D24144047C}" type="presParOf" srcId="{CE7D2426-2B78-4F16-A43E-18C7FD02BE64}" destId="{F925CCBC-271C-4B0E-A3C0-5A91409CEBC7}" srcOrd="5" destOrd="0" presId="urn:microsoft.com/office/officeart/2005/8/layout/vList6"/>
    <dgm:cxn modelId="{5338108D-6540-45D1-A232-915F6B836667}" type="presParOf" srcId="{CE7D2426-2B78-4F16-A43E-18C7FD02BE64}" destId="{F35F1759-9A2D-40B8-8CA7-1642B372C1F6}" srcOrd="6" destOrd="0" presId="urn:microsoft.com/office/officeart/2005/8/layout/vList6"/>
    <dgm:cxn modelId="{14297D0E-550E-4CE4-9773-7143112789E0}" type="presParOf" srcId="{F35F1759-9A2D-40B8-8CA7-1642B372C1F6}" destId="{0B2C505E-1ADE-48CF-994C-2A0A106914A2}" srcOrd="0" destOrd="0" presId="urn:microsoft.com/office/officeart/2005/8/layout/vList6"/>
    <dgm:cxn modelId="{9A10F4ED-79C0-47EB-ABD4-EE49024ACDC8}" type="presParOf" srcId="{F35F1759-9A2D-40B8-8CA7-1642B372C1F6}" destId="{1BAFD5B2-6D9B-4A36-9D6E-B9A0CF9B9335}" srcOrd="1" destOrd="0" presId="urn:microsoft.com/office/officeart/2005/8/layout/vList6"/>
    <dgm:cxn modelId="{DBBAA22C-768D-4EA4-8767-57ADF971CD05}" type="presParOf" srcId="{CE7D2426-2B78-4F16-A43E-18C7FD02BE64}" destId="{B67AE209-4DAC-447F-A83B-53E243E44200}" srcOrd="7" destOrd="0" presId="urn:microsoft.com/office/officeart/2005/8/layout/vList6"/>
    <dgm:cxn modelId="{9BC1930B-059B-4FE9-A163-204C0433EEC0}" type="presParOf" srcId="{CE7D2426-2B78-4F16-A43E-18C7FD02BE64}" destId="{E7532C66-2E6C-4318-808D-C0AA138B4891}" srcOrd="8" destOrd="0" presId="urn:microsoft.com/office/officeart/2005/8/layout/vList6"/>
    <dgm:cxn modelId="{A9CFA367-0407-4D84-8E55-7153143A0E8A}" type="presParOf" srcId="{E7532C66-2E6C-4318-808D-C0AA138B4891}" destId="{73E6762C-9BE1-46FA-80E6-1C3444764681}" srcOrd="0" destOrd="0" presId="urn:microsoft.com/office/officeart/2005/8/layout/vList6"/>
    <dgm:cxn modelId="{FB238B54-F564-4ED3-AEF7-34203ADBF316}" type="presParOf" srcId="{E7532C66-2E6C-4318-808D-C0AA138B4891}" destId="{751BE6A9-0FBA-426F-855D-5F71A965D456}" srcOrd="1" destOrd="0" presId="urn:microsoft.com/office/officeart/2005/8/layout/vList6"/>
    <dgm:cxn modelId="{58C598A8-0DC1-45A9-83AA-2F1E9ADCEED7}" type="presParOf" srcId="{CE7D2426-2B78-4F16-A43E-18C7FD02BE64}" destId="{C5CC2992-8E47-482D-A3A1-8EB7144013A8}" srcOrd="9" destOrd="0" presId="urn:microsoft.com/office/officeart/2005/8/layout/vList6"/>
    <dgm:cxn modelId="{60C4AAD6-294E-4878-9865-19CE887A9B4A}" type="presParOf" srcId="{CE7D2426-2B78-4F16-A43E-18C7FD02BE64}" destId="{1F961402-A3BA-4A1A-BED9-75E4813C7E80}" srcOrd="10" destOrd="0" presId="urn:microsoft.com/office/officeart/2005/8/layout/vList6"/>
    <dgm:cxn modelId="{59A0A647-2471-44E7-A68F-C8769A251599}" type="presParOf" srcId="{1F961402-A3BA-4A1A-BED9-75E4813C7E80}" destId="{F5B844E9-F6CF-483B-8132-14440731C005}" srcOrd="0" destOrd="0" presId="urn:microsoft.com/office/officeart/2005/8/layout/vList6"/>
    <dgm:cxn modelId="{FC344ACD-BC11-4443-88E1-0C6FECC4049D}" type="presParOf" srcId="{1F961402-A3BA-4A1A-BED9-75E4813C7E80}" destId="{0763FD6E-589D-4F19-9C07-AFC2CF8323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FB3955-2AA3-47CE-B012-7EBA516103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B33DF7B-C9E1-4F39-95D4-9EC91C1E23F5}">
      <dgm:prSet/>
      <dgm:spPr/>
      <dgm:t>
        <a:bodyPr/>
        <a:lstStyle/>
        <a:p>
          <a:pPr rtl="0"/>
          <a:r>
            <a:rPr lang="uk-UA" dirty="0"/>
            <a:t>підвищення гомозиготності;</a:t>
          </a:r>
        </a:p>
      </dgm:t>
    </dgm:pt>
    <dgm:pt modelId="{982B3810-CBD3-4BC6-AC41-6EBF66E39921}" type="parTrans" cxnId="{E3302388-3D33-4B8D-B113-B13454D1261E}">
      <dgm:prSet/>
      <dgm:spPr/>
      <dgm:t>
        <a:bodyPr/>
        <a:lstStyle/>
        <a:p>
          <a:endParaRPr lang="uk-UA"/>
        </a:p>
      </dgm:t>
    </dgm:pt>
    <dgm:pt modelId="{7C478F36-51CD-4414-9448-5C6816DAAB7D}" type="sibTrans" cxnId="{E3302388-3D33-4B8D-B113-B13454D1261E}">
      <dgm:prSet/>
      <dgm:spPr/>
      <dgm:t>
        <a:bodyPr/>
        <a:lstStyle/>
        <a:p>
          <a:endParaRPr lang="uk-UA"/>
        </a:p>
      </dgm:t>
    </dgm:pt>
    <dgm:pt modelId="{95F26CB8-9BF4-451C-80A8-81010A709439}">
      <dgm:prSet/>
      <dgm:spPr/>
      <dgm:t>
        <a:bodyPr/>
        <a:lstStyle/>
        <a:p>
          <a:pPr rtl="0"/>
          <a:r>
            <a:rPr lang="uk-UA" dirty="0"/>
            <a:t>прояв рецесивних алелей;</a:t>
          </a:r>
        </a:p>
      </dgm:t>
    </dgm:pt>
    <dgm:pt modelId="{CEF28154-CB30-4718-97C8-BB149F261A03}" type="parTrans" cxnId="{A9FF85E9-76E8-4EF2-AEAE-586E55F5F5B5}">
      <dgm:prSet/>
      <dgm:spPr/>
      <dgm:t>
        <a:bodyPr/>
        <a:lstStyle/>
        <a:p>
          <a:endParaRPr lang="uk-UA"/>
        </a:p>
      </dgm:t>
    </dgm:pt>
    <dgm:pt modelId="{5A02BC5A-2CE7-40D9-A7E3-C49EE93345A5}" type="sibTrans" cxnId="{A9FF85E9-76E8-4EF2-AEAE-586E55F5F5B5}">
      <dgm:prSet/>
      <dgm:spPr/>
      <dgm:t>
        <a:bodyPr/>
        <a:lstStyle/>
        <a:p>
          <a:endParaRPr lang="uk-UA"/>
        </a:p>
      </dgm:t>
    </dgm:pt>
    <dgm:pt modelId="{0D5ADD42-A78F-410A-BF58-9C32623D1395}">
      <dgm:prSet/>
      <dgm:spPr/>
      <dgm:t>
        <a:bodyPr/>
        <a:lstStyle/>
        <a:p>
          <a:pPr rtl="0"/>
          <a:r>
            <a:rPr lang="uk-UA" dirty="0"/>
            <a:t>при зазвичай негативний ефект рецесивних алелей інбридинг тягне за собою ослаблення особин (інбредних депресія);</a:t>
          </a:r>
        </a:p>
      </dgm:t>
    </dgm:pt>
    <dgm:pt modelId="{B393247F-43EB-465D-BBF8-427B5D96CEEC}" type="parTrans" cxnId="{2F837DAB-193B-452C-AA8D-35CFC6F73CE2}">
      <dgm:prSet/>
      <dgm:spPr/>
      <dgm:t>
        <a:bodyPr/>
        <a:lstStyle/>
        <a:p>
          <a:endParaRPr lang="uk-UA"/>
        </a:p>
      </dgm:t>
    </dgm:pt>
    <dgm:pt modelId="{8AEB6241-244E-4AF9-9164-AAEDEBA4FB78}" type="sibTrans" cxnId="{2F837DAB-193B-452C-AA8D-35CFC6F73CE2}">
      <dgm:prSet/>
      <dgm:spPr/>
      <dgm:t>
        <a:bodyPr/>
        <a:lstStyle/>
        <a:p>
          <a:endParaRPr lang="uk-UA"/>
        </a:p>
      </dgm:t>
    </dgm:pt>
    <dgm:pt modelId="{9474DAD4-D785-467D-807D-FBCE9DC88518}">
      <dgm:prSet/>
      <dgm:spPr/>
      <dgm:t>
        <a:bodyPr/>
        <a:lstStyle/>
        <a:p>
          <a:pPr rtl="0"/>
          <a:r>
            <a:rPr lang="uk-UA" dirty="0"/>
            <a:t>підвищення </a:t>
          </a:r>
          <a:r>
            <a:rPr lang="uk-UA" dirty="0" err="1"/>
            <a:t>фенотипової</a:t>
          </a:r>
          <a:r>
            <a:rPr lang="uk-UA" dirty="0"/>
            <a:t> мінливості внаслідок виходу в </a:t>
          </a:r>
          <a:r>
            <a:rPr lang="uk-UA" dirty="0" err="1"/>
            <a:t>гомозиготу</a:t>
          </a:r>
          <a:r>
            <a:rPr lang="uk-UA" dirty="0"/>
            <a:t> багатьох </a:t>
          </a:r>
          <a:r>
            <a:rPr lang="uk-UA" dirty="0" err="1"/>
            <a:t>алелів</a:t>
          </a:r>
          <a:r>
            <a:rPr lang="uk-UA" dirty="0"/>
            <a:t>.</a:t>
          </a:r>
        </a:p>
      </dgm:t>
    </dgm:pt>
    <dgm:pt modelId="{F80EC851-52B6-4578-931A-1D991799A58F}" type="parTrans" cxnId="{7A827611-A881-4EA9-B802-8CEEAD4496A2}">
      <dgm:prSet/>
      <dgm:spPr/>
      <dgm:t>
        <a:bodyPr/>
        <a:lstStyle/>
        <a:p>
          <a:endParaRPr lang="uk-UA"/>
        </a:p>
      </dgm:t>
    </dgm:pt>
    <dgm:pt modelId="{5D340F3B-C36E-4FDB-9962-E3F506A3A0D7}" type="sibTrans" cxnId="{7A827611-A881-4EA9-B802-8CEEAD4496A2}">
      <dgm:prSet/>
      <dgm:spPr/>
      <dgm:t>
        <a:bodyPr/>
        <a:lstStyle/>
        <a:p>
          <a:endParaRPr lang="uk-UA"/>
        </a:p>
      </dgm:t>
    </dgm:pt>
    <dgm:pt modelId="{8471E9F1-055F-47F3-872D-3B4E8C9ACECF}" type="pres">
      <dgm:prSet presAssocID="{4DFB3955-2AA3-47CE-B012-7EBA516103ED}" presName="diagram" presStyleCnt="0">
        <dgm:presLayoutVars>
          <dgm:dir/>
          <dgm:resizeHandles val="exact"/>
        </dgm:presLayoutVars>
      </dgm:prSet>
      <dgm:spPr/>
    </dgm:pt>
    <dgm:pt modelId="{4779BBBD-B85B-43B4-A0B9-A3EE15C4491A}" type="pres">
      <dgm:prSet presAssocID="{DB33DF7B-C9E1-4F39-95D4-9EC91C1E23F5}" presName="node" presStyleLbl="node1" presStyleIdx="0" presStyleCnt="4">
        <dgm:presLayoutVars>
          <dgm:bulletEnabled val="1"/>
        </dgm:presLayoutVars>
      </dgm:prSet>
      <dgm:spPr/>
    </dgm:pt>
    <dgm:pt modelId="{9064B93D-6D44-47BC-A000-DE9288463F37}" type="pres">
      <dgm:prSet presAssocID="{7C478F36-51CD-4414-9448-5C6816DAAB7D}" presName="sibTrans" presStyleCnt="0"/>
      <dgm:spPr/>
    </dgm:pt>
    <dgm:pt modelId="{F5B65A91-E5D3-46A0-9637-000BD472EC0B}" type="pres">
      <dgm:prSet presAssocID="{95F26CB8-9BF4-451C-80A8-81010A709439}" presName="node" presStyleLbl="node1" presStyleIdx="1" presStyleCnt="4">
        <dgm:presLayoutVars>
          <dgm:bulletEnabled val="1"/>
        </dgm:presLayoutVars>
      </dgm:prSet>
      <dgm:spPr/>
    </dgm:pt>
    <dgm:pt modelId="{32DA97D6-93CD-4F04-A302-AEE05123D7D3}" type="pres">
      <dgm:prSet presAssocID="{5A02BC5A-2CE7-40D9-A7E3-C49EE93345A5}" presName="sibTrans" presStyleCnt="0"/>
      <dgm:spPr/>
    </dgm:pt>
    <dgm:pt modelId="{C835FDA6-3AAA-4E07-8C3F-03046853427B}" type="pres">
      <dgm:prSet presAssocID="{0D5ADD42-A78F-410A-BF58-9C32623D1395}" presName="node" presStyleLbl="node1" presStyleIdx="2" presStyleCnt="4">
        <dgm:presLayoutVars>
          <dgm:bulletEnabled val="1"/>
        </dgm:presLayoutVars>
      </dgm:prSet>
      <dgm:spPr/>
    </dgm:pt>
    <dgm:pt modelId="{4AB1DC99-ECF8-4EDD-80FC-84273AA2F600}" type="pres">
      <dgm:prSet presAssocID="{8AEB6241-244E-4AF9-9164-AAEDEBA4FB78}" presName="sibTrans" presStyleCnt="0"/>
      <dgm:spPr/>
    </dgm:pt>
    <dgm:pt modelId="{A1DD269D-35AA-4F1F-B357-7A1D53C27DCD}" type="pres">
      <dgm:prSet presAssocID="{9474DAD4-D785-467D-807D-FBCE9DC88518}" presName="node" presStyleLbl="node1" presStyleIdx="3" presStyleCnt="4">
        <dgm:presLayoutVars>
          <dgm:bulletEnabled val="1"/>
        </dgm:presLayoutVars>
      </dgm:prSet>
      <dgm:spPr/>
    </dgm:pt>
  </dgm:ptLst>
  <dgm:cxnLst>
    <dgm:cxn modelId="{8FE8B407-B413-4CB8-B4B6-C40A54BC9268}" type="presOf" srcId="{9474DAD4-D785-467D-807D-FBCE9DC88518}" destId="{A1DD269D-35AA-4F1F-B357-7A1D53C27DCD}" srcOrd="0" destOrd="0" presId="urn:microsoft.com/office/officeart/2005/8/layout/default"/>
    <dgm:cxn modelId="{7A827611-A881-4EA9-B802-8CEEAD4496A2}" srcId="{4DFB3955-2AA3-47CE-B012-7EBA516103ED}" destId="{9474DAD4-D785-467D-807D-FBCE9DC88518}" srcOrd="3" destOrd="0" parTransId="{F80EC851-52B6-4578-931A-1D991799A58F}" sibTransId="{5D340F3B-C36E-4FDB-9962-E3F506A3A0D7}"/>
    <dgm:cxn modelId="{A9DBC867-D3F7-4371-8CD8-FDE41620A323}" type="presOf" srcId="{95F26CB8-9BF4-451C-80A8-81010A709439}" destId="{F5B65A91-E5D3-46A0-9637-000BD472EC0B}" srcOrd="0" destOrd="0" presId="urn:microsoft.com/office/officeart/2005/8/layout/default"/>
    <dgm:cxn modelId="{E3302388-3D33-4B8D-B113-B13454D1261E}" srcId="{4DFB3955-2AA3-47CE-B012-7EBA516103ED}" destId="{DB33DF7B-C9E1-4F39-95D4-9EC91C1E23F5}" srcOrd="0" destOrd="0" parTransId="{982B3810-CBD3-4BC6-AC41-6EBF66E39921}" sibTransId="{7C478F36-51CD-4414-9448-5C6816DAAB7D}"/>
    <dgm:cxn modelId="{2F837DAB-193B-452C-AA8D-35CFC6F73CE2}" srcId="{4DFB3955-2AA3-47CE-B012-7EBA516103ED}" destId="{0D5ADD42-A78F-410A-BF58-9C32623D1395}" srcOrd="2" destOrd="0" parTransId="{B393247F-43EB-465D-BBF8-427B5D96CEEC}" sibTransId="{8AEB6241-244E-4AF9-9164-AAEDEBA4FB78}"/>
    <dgm:cxn modelId="{5F5451B9-62AC-437C-A76F-0DC421EC22BA}" type="presOf" srcId="{4DFB3955-2AA3-47CE-B012-7EBA516103ED}" destId="{8471E9F1-055F-47F3-872D-3B4E8C9ACECF}" srcOrd="0" destOrd="0" presId="urn:microsoft.com/office/officeart/2005/8/layout/default"/>
    <dgm:cxn modelId="{A9FF85E9-76E8-4EF2-AEAE-586E55F5F5B5}" srcId="{4DFB3955-2AA3-47CE-B012-7EBA516103ED}" destId="{95F26CB8-9BF4-451C-80A8-81010A709439}" srcOrd="1" destOrd="0" parTransId="{CEF28154-CB30-4718-97C8-BB149F261A03}" sibTransId="{5A02BC5A-2CE7-40D9-A7E3-C49EE93345A5}"/>
    <dgm:cxn modelId="{E7193FF6-D1F3-4758-AA22-E486D4C1871E}" type="presOf" srcId="{DB33DF7B-C9E1-4F39-95D4-9EC91C1E23F5}" destId="{4779BBBD-B85B-43B4-A0B9-A3EE15C4491A}" srcOrd="0" destOrd="0" presId="urn:microsoft.com/office/officeart/2005/8/layout/default"/>
    <dgm:cxn modelId="{7476CBFE-4F13-4FC7-B6B4-BCF243AC6FAE}" type="presOf" srcId="{0D5ADD42-A78F-410A-BF58-9C32623D1395}" destId="{C835FDA6-3AAA-4E07-8C3F-03046853427B}" srcOrd="0" destOrd="0" presId="urn:microsoft.com/office/officeart/2005/8/layout/default"/>
    <dgm:cxn modelId="{20DD0D8D-665A-41F7-AC11-66859127FA4A}" type="presParOf" srcId="{8471E9F1-055F-47F3-872D-3B4E8C9ACECF}" destId="{4779BBBD-B85B-43B4-A0B9-A3EE15C4491A}" srcOrd="0" destOrd="0" presId="urn:microsoft.com/office/officeart/2005/8/layout/default"/>
    <dgm:cxn modelId="{92D515A8-EC82-4F25-87FA-272AEFD42EFC}" type="presParOf" srcId="{8471E9F1-055F-47F3-872D-3B4E8C9ACECF}" destId="{9064B93D-6D44-47BC-A000-DE9288463F37}" srcOrd="1" destOrd="0" presId="urn:microsoft.com/office/officeart/2005/8/layout/default"/>
    <dgm:cxn modelId="{269DFAB9-B86A-45B2-BA64-2BD7CFA35AAA}" type="presParOf" srcId="{8471E9F1-055F-47F3-872D-3B4E8C9ACECF}" destId="{F5B65A91-E5D3-46A0-9637-000BD472EC0B}" srcOrd="2" destOrd="0" presId="urn:microsoft.com/office/officeart/2005/8/layout/default"/>
    <dgm:cxn modelId="{2E615B54-578E-4259-96ED-FB01D5D43AB6}" type="presParOf" srcId="{8471E9F1-055F-47F3-872D-3B4E8C9ACECF}" destId="{32DA97D6-93CD-4F04-A302-AEE05123D7D3}" srcOrd="3" destOrd="0" presId="urn:microsoft.com/office/officeart/2005/8/layout/default"/>
    <dgm:cxn modelId="{7F7C3B53-2B27-4972-B3EE-384639359BE6}" type="presParOf" srcId="{8471E9F1-055F-47F3-872D-3B4E8C9ACECF}" destId="{C835FDA6-3AAA-4E07-8C3F-03046853427B}" srcOrd="4" destOrd="0" presId="urn:microsoft.com/office/officeart/2005/8/layout/default"/>
    <dgm:cxn modelId="{2FB21421-5B1A-493F-8390-3998B9D31699}" type="presParOf" srcId="{8471E9F1-055F-47F3-872D-3B4E8C9ACECF}" destId="{4AB1DC99-ECF8-4EDD-80FC-84273AA2F600}" srcOrd="5" destOrd="0" presId="urn:microsoft.com/office/officeart/2005/8/layout/default"/>
    <dgm:cxn modelId="{07875C61-CDE2-4221-B624-13E8B5CA23BC}" type="presParOf" srcId="{8471E9F1-055F-47F3-872D-3B4E8C9ACECF}" destId="{A1DD269D-35AA-4F1F-B357-7A1D53C27D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BCC8F3-674E-4B97-B703-B9823B06D03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C21088B-0C02-4D3F-9103-C2024D0A0ECD}">
      <dgm:prSet/>
      <dgm:spPr/>
      <dgm:t>
        <a:bodyPr/>
        <a:lstStyle/>
        <a:p>
          <a:pPr rtl="0"/>
          <a:r>
            <a:rPr lang="uk-UA" dirty="0"/>
            <a:t>Генетичні фактори ізоляції:</a:t>
          </a:r>
        </a:p>
      </dgm:t>
    </dgm:pt>
    <dgm:pt modelId="{F4F950AE-3EC2-42A8-9F52-6874D4C45A83}" type="parTrans" cxnId="{DCEC9929-93B6-4657-9356-3CB147FAFF2A}">
      <dgm:prSet/>
      <dgm:spPr/>
      <dgm:t>
        <a:bodyPr/>
        <a:lstStyle/>
        <a:p>
          <a:endParaRPr lang="uk-UA"/>
        </a:p>
      </dgm:t>
    </dgm:pt>
    <dgm:pt modelId="{B64EFEFC-80E9-4C8E-9475-2E0CF7A1F78E}" type="sibTrans" cxnId="{DCEC9929-93B6-4657-9356-3CB147FAFF2A}">
      <dgm:prSet/>
      <dgm:spPr/>
      <dgm:t>
        <a:bodyPr/>
        <a:lstStyle/>
        <a:p>
          <a:endParaRPr lang="uk-UA"/>
        </a:p>
      </dgm:t>
    </dgm:pt>
    <dgm:pt modelId="{A2BD9413-5EC4-46D1-8F92-8A1F6FF9A252}">
      <dgm:prSet/>
      <dgm:spPr/>
      <dgm:t>
        <a:bodyPr/>
        <a:lstStyle/>
        <a:p>
          <a:pPr rtl="0"/>
          <a:r>
            <a:rPr lang="uk-UA" dirty="0"/>
            <a:t>поліплоїдія</a:t>
          </a:r>
        </a:p>
      </dgm:t>
    </dgm:pt>
    <dgm:pt modelId="{7D91742A-8B90-48A9-99F0-B9888AC33CFC}" type="parTrans" cxnId="{DE35B519-6341-4C44-A6AC-6A901AA8AF5E}">
      <dgm:prSet/>
      <dgm:spPr/>
      <dgm:t>
        <a:bodyPr/>
        <a:lstStyle/>
        <a:p>
          <a:endParaRPr lang="uk-UA"/>
        </a:p>
      </dgm:t>
    </dgm:pt>
    <dgm:pt modelId="{1F2CABA9-CD78-46A0-B5AA-BF39434D7CFB}" type="sibTrans" cxnId="{DE35B519-6341-4C44-A6AC-6A901AA8AF5E}">
      <dgm:prSet/>
      <dgm:spPr/>
      <dgm:t>
        <a:bodyPr/>
        <a:lstStyle/>
        <a:p>
          <a:endParaRPr lang="uk-UA"/>
        </a:p>
      </dgm:t>
    </dgm:pt>
    <dgm:pt modelId="{B23FD673-A5BB-47FB-BE9D-3940F86633AD}">
      <dgm:prSet/>
      <dgm:spPr/>
      <dgm:t>
        <a:bodyPr/>
        <a:lstStyle/>
        <a:p>
          <a:pPr rtl="0"/>
          <a:r>
            <a:rPr lang="uk-UA" dirty="0"/>
            <a:t>хромосомні перебудови </a:t>
          </a:r>
        </a:p>
      </dgm:t>
    </dgm:pt>
    <dgm:pt modelId="{32C8B2CF-C6E0-4D57-8376-7473FD78816A}" type="parTrans" cxnId="{6995BD54-8C57-44C0-AE06-E575AA53FBD6}">
      <dgm:prSet/>
      <dgm:spPr/>
      <dgm:t>
        <a:bodyPr/>
        <a:lstStyle/>
        <a:p>
          <a:endParaRPr lang="uk-UA"/>
        </a:p>
      </dgm:t>
    </dgm:pt>
    <dgm:pt modelId="{217B3B3B-DCDA-4A90-A460-245C4521D3D1}" type="sibTrans" cxnId="{6995BD54-8C57-44C0-AE06-E575AA53FBD6}">
      <dgm:prSet/>
      <dgm:spPr/>
      <dgm:t>
        <a:bodyPr/>
        <a:lstStyle/>
        <a:p>
          <a:endParaRPr lang="uk-UA"/>
        </a:p>
      </dgm:t>
    </dgm:pt>
    <dgm:pt modelId="{B5EF4171-00DF-489C-ACE2-F9922C888F8D}">
      <dgm:prSet/>
      <dgm:spPr/>
      <dgm:t>
        <a:bodyPr/>
        <a:lstStyle/>
        <a:p>
          <a:pPr rtl="0"/>
          <a:r>
            <a:rPr lang="uk-UA" dirty="0"/>
            <a:t>ядерно-цитоплазматична несумісність </a:t>
          </a:r>
        </a:p>
      </dgm:t>
    </dgm:pt>
    <dgm:pt modelId="{D2AFB7A3-698F-4411-B216-A0EE94A69E94}" type="parTrans" cxnId="{E69ACE42-EE44-42D6-A8DD-1F2E5B6AFD65}">
      <dgm:prSet/>
      <dgm:spPr/>
      <dgm:t>
        <a:bodyPr/>
        <a:lstStyle/>
        <a:p>
          <a:endParaRPr lang="uk-UA"/>
        </a:p>
      </dgm:t>
    </dgm:pt>
    <dgm:pt modelId="{BD85FD91-E6EB-4789-8E19-89823DF05844}" type="sibTrans" cxnId="{E69ACE42-EE44-42D6-A8DD-1F2E5B6AFD65}">
      <dgm:prSet/>
      <dgm:spPr/>
      <dgm:t>
        <a:bodyPr/>
        <a:lstStyle/>
        <a:p>
          <a:endParaRPr lang="uk-UA"/>
        </a:p>
      </dgm:t>
    </dgm:pt>
    <dgm:pt modelId="{79EFEDCC-FF89-452B-9B73-022D4BB81274}">
      <dgm:prSet/>
      <dgm:spPr/>
      <dgm:t>
        <a:bodyPr/>
        <a:lstStyle/>
        <a:p>
          <a:pPr rtl="0"/>
          <a:r>
            <a:rPr lang="uk-UA" dirty="0"/>
            <a:t>несумісність експресії окремих генів внаслідок їх мутаційних змін</a:t>
          </a:r>
        </a:p>
      </dgm:t>
    </dgm:pt>
    <dgm:pt modelId="{BDFC7A53-A66F-4B26-8FF3-31AA8A224A5C}" type="parTrans" cxnId="{B52CC4C4-3610-4246-9208-F44359B249AF}">
      <dgm:prSet/>
      <dgm:spPr/>
      <dgm:t>
        <a:bodyPr/>
        <a:lstStyle/>
        <a:p>
          <a:endParaRPr lang="uk-UA"/>
        </a:p>
      </dgm:t>
    </dgm:pt>
    <dgm:pt modelId="{7DB80314-88B2-49ED-B451-FEAC6E624BCD}" type="sibTrans" cxnId="{B52CC4C4-3610-4246-9208-F44359B249AF}">
      <dgm:prSet/>
      <dgm:spPr/>
      <dgm:t>
        <a:bodyPr/>
        <a:lstStyle/>
        <a:p>
          <a:endParaRPr lang="uk-UA"/>
        </a:p>
      </dgm:t>
    </dgm:pt>
    <dgm:pt modelId="{48A4117C-321A-440E-AE7F-C33EB52FA7F4}" type="pres">
      <dgm:prSet presAssocID="{61BCC8F3-674E-4B97-B703-B9823B06D031}" presName="Name0" presStyleCnt="0">
        <dgm:presLayoutVars>
          <dgm:dir/>
          <dgm:resizeHandles val="exact"/>
        </dgm:presLayoutVars>
      </dgm:prSet>
      <dgm:spPr/>
    </dgm:pt>
    <dgm:pt modelId="{4C89013A-7F81-4C69-86DD-E125A8E55A9E}" type="pres">
      <dgm:prSet presAssocID="{AC21088B-0C02-4D3F-9103-C2024D0A0ECD}" presName="node" presStyleLbl="node1" presStyleIdx="0" presStyleCnt="1">
        <dgm:presLayoutVars>
          <dgm:bulletEnabled val="1"/>
        </dgm:presLayoutVars>
      </dgm:prSet>
      <dgm:spPr/>
    </dgm:pt>
  </dgm:ptLst>
  <dgm:cxnLst>
    <dgm:cxn modelId="{0C998514-9961-451C-82CD-220A8E6966DA}" type="presOf" srcId="{AC21088B-0C02-4D3F-9103-C2024D0A0ECD}" destId="{4C89013A-7F81-4C69-86DD-E125A8E55A9E}" srcOrd="0" destOrd="0" presId="urn:microsoft.com/office/officeart/2005/8/layout/process1"/>
    <dgm:cxn modelId="{DE35B519-6341-4C44-A6AC-6A901AA8AF5E}" srcId="{AC21088B-0C02-4D3F-9103-C2024D0A0ECD}" destId="{A2BD9413-5EC4-46D1-8F92-8A1F6FF9A252}" srcOrd="0" destOrd="0" parTransId="{7D91742A-8B90-48A9-99F0-B9888AC33CFC}" sibTransId="{1F2CABA9-CD78-46A0-B5AA-BF39434D7CFB}"/>
    <dgm:cxn modelId="{AA1E4121-8DAF-42D4-9331-56A1AAA9E2B7}" type="presOf" srcId="{61BCC8F3-674E-4B97-B703-B9823B06D031}" destId="{48A4117C-321A-440E-AE7F-C33EB52FA7F4}" srcOrd="0" destOrd="0" presId="urn:microsoft.com/office/officeart/2005/8/layout/process1"/>
    <dgm:cxn modelId="{DCEC9929-93B6-4657-9356-3CB147FAFF2A}" srcId="{61BCC8F3-674E-4B97-B703-B9823B06D031}" destId="{AC21088B-0C02-4D3F-9103-C2024D0A0ECD}" srcOrd="0" destOrd="0" parTransId="{F4F950AE-3EC2-42A8-9F52-6874D4C45A83}" sibTransId="{B64EFEFC-80E9-4C8E-9475-2E0CF7A1F78E}"/>
    <dgm:cxn modelId="{1F43B35F-65DF-41B3-862A-96B8E1AD5E81}" type="presOf" srcId="{79EFEDCC-FF89-452B-9B73-022D4BB81274}" destId="{4C89013A-7F81-4C69-86DD-E125A8E55A9E}" srcOrd="0" destOrd="4" presId="urn:microsoft.com/office/officeart/2005/8/layout/process1"/>
    <dgm:cxn modelId="{E69ACE42-EE44-42D6-A8DD-1F2E5B6AFD65}" srcId="{AC21088B-0C02-4D3F-9103-C2024D0A0ECD}" destId="{B5EF4171-00DF-489C-ACE2-F9922C888F8D}" srcOrd="2" destOrd="0" parTransId="{D2AFB7A3-698F-4411-B216-A0EE94A69E94}" sibTransId="{BD85FD91-E6EB-4789-8E19-89823DF05844}"/>
    <dgm:cxn modelId="{6995BD54-8C57-44C0-AE06-E575AA53FBD6}" srcId="{AC21088B-0C02-4D3F-9103-C2024D0A0ECD}" destId="{B23FD673-A5BB-47FB-BE9D-3940F86633AD}" srcOrd="1" destOrd="0" parTransId="{32C8B2CF-C6E0-4D57-8376-7473FD78816A}" sibTransId="{217B3B3B-DCDA-4A90-A460-245C4521D3D1}"/>
    <dgm:cxn modelId="{5C503255-B409-43C2-A466-2D29BA0C3231}" type="presOf" srcId="{A2BD9413-5EC4-46D1-8F92-8A1F6FF9A252}" destId="{4C89013A-7F81-4C69-86DD-E125A8E55A9E}" srcOrd="0" destOrd="1" presId="urn:microsoft.com/office/officeart/2005/8/layout/process1"/>
    <dgm:cxn modelId="{5E64F28A-F37E-4092-8693-BF6EA9CF0B69}" type="presOf" srcId="{B5EF4171-00DF-489C-ACE2-F9922C888F8D}" destId="{4C89013A-7F81-4C69-86DD-E125A8E55A9E}" srcOrd="0" destOrd="3" presId="urn:microsoft.com/office/officeart/2005/8/layout/process1"/>
    <dgm:cxn modelId="{081869AB-7491-48BC-A36F-7037CFC74745}" type="presOf" srcId="{B23FD673-A5BB-47FB-BE9D-3940F86633AD}" destId="{4C89013A-7F81-4C69-86DD-E125A8E55A9E}" srcOrd="0" destOrd="2" presId="urn:microsoft.com/office/officeart/2005/8/layout/process1"/>
    <dgm:cxn modelId="{B52CC4C4-3610-4246-9208-F44359B249AF}" srcId="{AC21088B-0C02-4D3F-9103-C2024D0A0ECD}" destId="{79EFEDCC-FF89-452B-9B73-022D4BB81274}" srcOrd="3" destOrd="0" parTransId="{BDFC7A53-A66F-4B26-8FF3-31AA8A224A5C}" sibTransId="{7DB80314-88B2-49ED-B451-FEAC6E624BCD}"/>
    <dgm:cxn modelId="{4D6FD556-FCAF-4E15-BC23-1CB39E739294}" type="presParOf" srcId="{48A4117C-321A-440E-AE7F-C33EB52FA7F4}" destId="{4C89013A-7F81-4C69-86DD-E125A8E55A9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4DF82-644E-4E9B-B8F6-6CDCC3CDB6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0628932-32CB-41F2-9CC3-67A5461FAAD8}">
      <dgm:prSet/>
      <dgm:spPr/>
      <dgm:t>
        <a:bodyPr/>
        <a:lstStyle/>
        <a:p>
          <a:pPr rtl="0"/>
          <a:r>
            <a:rPr lang="uk-UA" dirty="0"/>
            <a:t>Елементарні еволюційні фактори</a:t>
          </a:r>
        </a:p>
      </dgm:t>
    </dgm:pt>
    <dgm:pt modelId="{84605318-BA4B-4849-B8B5-A0544CDBE1E9}" type="parTrans" cxnId="{7AB40B3A-5FAC-4CFC-95D8-D287ED0A9B87}">
      <dgm:prSet/>
      <dgm:spPr/>
      <dgm:t>
        <a:bodyPr/>
        <a:lstStyle/>
        <a:p>
          <a:endParaRPr lang="uk-UA"/>
        </a:p>
      </dgm:t>
    </dgm:pt>
    <dgm:pt modelId="{E80B18A7-EAAB-4A2D-BD61-9722010D440D}" type="sibTrans" cxnId="{7AB40B3A-5FAC-4CFC-95D8-D287ED0A9B87}">
      <dgm:prSet/>
      <dgm:spPr/>
      <dgm:t>
        <a:bodyPr/>
        <a:lstStyle/>
        <a:p>
          <a:endParaRPr lang="uk-UA"/>
        </a:p>
      </dgm:t>
    </dgm:pt>
    <dgm:pt modelId="{EFA56E8B-0D42-4D3A-A193-68DAEFEC4EE3}">
      <dgm:prSet/>
      <dgm:spPr/>
      <dgm:t>
        <a:bodyPr/>
        <a:lstStyle/>
        <a:p>
          <a:pPr rtl="0"/>
          <a:r>
            <a:rPr lang="uk-UA" dirty="0"/>
            <a:t>Спрямовуючі еволюційний процес</a:t>
          </a:r>
        </a:p>
      </dgm:t>
    </dgm:pt>
    <dgm:pt modelId="{B45CE4F5-148C-4CEE-9737-CD8F823B899B}" type="parTrans" cxnId="{20E82E49-DF36-43A1-8D47-660E300B97E3}">
      <dgm:prSet/>
      <dgm:spPr/>
      <dgm:t>
        <a:bodyPr/>
        <a:lstStyle/>
        <a:p>
          <a:endParaRPr lang="uk-UA"/>
        </a:p>
      </dgm:t>
    </dgm:pt>
    <dgm:pt modelId="{0F9EA050-23F4-48B7-8769-02CF42859D8A}" type="sibTrans" cxnId="{20E82E49-DF36-43A1-8D47-660E300B97E3}">
      <dgm:prSet/>
      <dgm:spPr/>
      <dgm:t>
        <a:bodyPr/>
        <a:lstStyle/>
        <a:p>
          <a:endParaRPr lang="uk-UA"/>
        </a:p>
      </dgm:t>
    </dgm:pt>
    <dgm:pt modelId="{4581C008-445D-449E-B5BF-B3B97A768C70}">
      <dgm:prSet/>
      <dgm:spPr/>
      <dgm:t>
        <a:bodyPr/>
        <a:lstStyle/>
        <a:p>
          <a:pPr rtl="0"/>
          <a:r>
            <a:rPr lang="uk-UA" dirty="0"/>
            <a:t>Природний добір</a:t>
          </a:r>
        </a:p>
      </dgm:t>
    </dgm:pt>
    <dgm:pt modelId="{EE6C23E5-85D1-4B21-8F28-A3F313E6E483}" type="parTrans" cxnId="{528A8238-E185-4CFF-A183-C8D22AEF7E97}">
      <dgm:prSet/>
      <dgm:spPr/>
      <dgm:t>
        <a:bodyPr/>
        <a:lstStyle/>
        <a:p>
          <a:endParaRPr lang="uk-UA"/>
        </a:p>
      </dgm:t>
    </dgm:pt>
    <dgm:pt modelId="{99B23EDE-A7CE-4632-BD4C-C804AEDD6E30}" type="sibTrans" cxnId="{528A8238-E185-4CFF-A183-C8D22AEF7E97}">
      <dgm:prSet/>
      <dgm:spPr/>
      <dgm:t>
        <a:bodyPr/>
        <a:lstStyle/>
        <a:p>
          <a:endParaRPr lang="uk-UA"/>
        </a:p>
      </dgm:t>
    </dgm:pt>
    <dgm:pt modelId="{92F30A3B-DE40-41BA-959B-F4A671286240}">
      <dgm:prSet/>
      <dgm:spPr/>
      <dgm:t>
        <a:bodyPr/>
        <a:lstStyle/>
        <a:p>
          <a:pPr rtl="0"/>
          <a:r>
            <a:rPr lang="uk-UA" dirty="0"/>
            <a:t>Усуває особини з невдалими комбінаціями генів</a:t>
          </a:r>
        </a:p>
      </dgm:t>
    </dgm:pt>
    <dgm:pt modelId="{6449DB97-1C21-438D-8232-A7816C424023}" type="parTrans" cxnId="{A0D2E5D3-8CC2-4B1D-B42E-BF2629A00AFD}">
      <dgm:prSet/>
      <dgm:spPr/>
      <dgm:t>
        <a:bodyPr/>
        <a:lstStyle/>
        <a:p>
          <a:endParaRPr lang="uk-UA"/>
        </a:p>
      </dgm:t>
    </dgm:pt>
    <dgm:pt modelId="{17173263-8FC4-43B9-B3A5-B14888A53C57}" type="sibTrans" cxnId="{A0D2E5D3-8CC2-4B1D-B42E-BF2629A00AFD}">
      <dgm:prSet/>
      <dgm:spPr/>
      <dgm:t>
        <a:bodyPr/>
        <a:lstStyle/>
        <a:p>
          <a:endParaRPr lang="uk-UA"/>
        </a:p>
      </dgm:t>
    </dgm:pt>
    <dgm:pt modelId="{2DAFAF3A-70C3-4625-B035-695DBB90835E}">
      <dgm:prSet/>
      <dgm:spPr/>
      <dgm:t>
        <a:bodyPr/>
        <a:lstStyle/>
        <a:p>
          <a:pPr rtl="0"/>
          <a:r>
            <a:rPr lang="uk-UA" dirty="0" err="1"/>
            <a:t>Неспрямовуючий</a:t>
          </a:r>
          <a:r>
            <a:rPr lang="uk-UA" dirty="0"/>
            <a:t> еволюційний процес</a:t>
          </a:r>
        </a:p>
      </dgm:t>
    </dgm:pt>
    <dgm:pt modelId="{2CE439CF-1C3F-410F-A6F3-5B5FD3AA5B43}" type="parTrans" cxnId="{C97A9BC4-C836-4E7F-8E12-E1E7C9D86DB6}">
      <dgm:prSet/>
      <dgm:spPr/>
      <dgm:t>
        <a:bodyPr/>
        <a:lstStyle/>
        <a:p>
          <a:endParaRPr lang="uk-UA"/>
        </a:p>
      </dgm:t>
    </dgm:pt>
    <dgm:pt modelId="{D96857DE-66E2-49C1-945C-14ECC599C9F7}" type="sibTrans" cxnId="{C97A9BC4-C836-4E7F-8E12-E1E7C9D86DB6}">
      <dgm:prSet/>
      <dgm:spPr/>
      <dgm:t>
        <a:bodyPr/>
        <a:lstStyle/>
        <a:p>
          <a:endParaRPr lang="uk-UA"/>
        </a:p>
      </dgm:t>
    </dgm:pt>
    <dgm:pt modelId="{1320D280-E0AB-4CD1-929D-6ED88387809A}">
      <dgm:prSet/>
      <dgm:spPr/>
      <dgm:t>
        <a:bodyPr/>
        <a:lstStyle/>
        <a:p>
          <a:pPr rtl="0"/>
          <a:r>
            <a:rPr lang="uk-UA" dirty="0"/>
            <a:t>Мутації</a:t>
          </a:r>
        </a:p>
      </dgm:t>
    </dgm:pt>
    <dgm:pt modelId="{E7A9D22C-25BD-4553-80D6-D8CFF604C760}" type="parTrans" cxnId="{17513CAA-4949-4895-975A-B75D5E897FA8}">
      <dgm:prSet/>
      <dgm:spPr/>
      <dgm:t>
        <a:bodyPr/>
        <a:lstStyle/>
        <a:p>
          <a:endParaRPr lang="uk-UA"/>
        </a:p>
      </dgm:t>
    </dgm:pt>
    <dgm:pt modelId="{92AFF2B9-8367-4D7F-B3FB-E973BD6E377F}" type="sibTrans" cxnId="{17513CAA-4949-4895-975A-B75D5E897FA8}">
      <dgm:prSet/>
      <dgm:spPr/>
      <dgm:t>
        <a:bodyPr/>
        <a:lstStyle/>
        <a:p>
          <a:endParaRPr lang="uk-UA"/>
        </a:p>
      </dgm:t>
    </dgm:pt>
    <dgm:pt modelId="{F0B6D800-7164-46D2-BAA7-1E43E67718BE}">
      <dgm:prSet/>
      <dgm:spPr/>
      <dgm:t>
        <a:bodyPr/>
        <a:lstStyle/>
        <a:p>
          <a:pPr rtl="0"/>
          <a:r>
            <a:rPr lang="uk-UA" dirty="0"/>
            <a:t>Підтримують генетичну неоднорідність популяції</a:t>
          </a:r>
        </a:p>
      </dgm:t>
    </dgm:pt>
    <dgm:pt modelId="{457B26F5-35A6-4CF3-92AA-623A264D5567}" type="parTrans" cxnId="{AF9236FF-57B2-437E-85B7-303E913D1B3D}">
      <dgm:prSet/>
      <dgm:spPr/>
      <dgm:t>
        <a:bodyPr/>
        <a:lstStyle/>
        <a:p>
          <a:endParaRPr lang="uk-UA"/>
        </a:p>
      </dgm:t>
    </dgm:pt>
    <dgm:pt modelId="{C1699070-EBA2-432F-9118-1AEF2F04F088}" type="sibTrans" cxnId="{AF9236FF-57B2-437E-85B7-303E913D1B3D}">
      <dgm:prSet/>
      <dgm:spPr/>
      <dgm:t>
        <a:bodyPr/>
        <a:lstStyle/>
        <a:p>
          <a:endParaRPr lang="uk-UA"/>
        </a:p>
      </dgm:t>
    </dgm:pt>
    <dgm:pt modelId="{955940C1-F28C-49A1-B508-57358FA9B391}">
      <dgm:prSet/>
      <dgm:spPr/>
      <dgm:t>
        <a:bodyPr/>
        <a:lstStyle/>
        <a:p>
          <a:pPr rtl="0"/>
          <a:r>
            <a:rPr lang="uk-UA" dirty="0"/>
            <a:t>Ізоляція</a:t>
          </a:r>
        </a:p>
      </dgm:t>
    </dgm:pt>
    <dgm:pt modelId="{7F27B6BD-8034-47D0-9162-11032D7D7A5A}" type="parTrans" cxnId="{B51A27B8-5557-4C43-A876-F6FA089C3008}">
      <dgm:prSet/>
      <dgm:spPr/>
      <dgm:t>
        <a:bodyPr/>
        <a:lstStyle/>
        <a:p>
          <a:endParaRPr lang="uk-UA"/>
        </a:p>
      </dgm:t>
    </dgm:pt>
    <dgm:pt modelId="{A79F4285-5200-4E05-8951-14C5F7A6C95E}" type="sibTrans" cxnId="{B51A27B8-5557-4C43-A876-F6FA089C3008}">
      <dgm:prSet/>
      <dgm:spPr/>
      <dgm:t>
        <a:bodyPr/>
        <a:lstStyle/>
        <a:p>
          <a:endParaRPr lang="uk-UA"/>
        </a:p>
      </dgm:t>
    </dgm:pt>
    <dgm:pt modelId="{AD2A90A1-2510-42A3-9E94-3018BF2DB9B3}">
      <dgm:prSet/>
      <dgm:spPr/>
      <dgm:t>
        <a:bodyPr/>
        <a:lstStyle/>
        <a:p>
          <a:pPr rtl="0"/>
          <a:r>
            <a:rPr lang="uk-UA" dirty="0"/>
            <a:t>Виключає вільне схрещування</a:t>
          </a:r>
        </a:p>
      </dgm:t>
    </dgm:pt>
    <dgm:pt modelId="{A5060EC2-0A6C-440C-ACDC-EDF70A6C3C76}" type="parTrans" cxnId="{297DEB65-1F15-414D-BF3A-EC3DFB89532D}">
      <dgm:prSet/>
      <dgm:spPr/>
      <dgm:t>
        <a:bodyPr/>
        <a:lstStyle/>
        <a:p>
          <a:endParaRPr lang="uk-UA"/>
        </a:p>
      </dgm:t>
    </dgm:pt>
    <dgm:pt modelId="{300851EC-6F33-4E0F-AE97-17BBF0934E6A}" type="sibTrans" cxnId="{297DEB65-1F15-414D-BF3A-EC3DFB89532D}">
      <dgm:prSet/>
      <dgm:spPr/>
      <dgm:t>
        <a:bodyPr/>
        <a:lstStyle/>
        <a:p>
          <a:endParaRPr lang="uk-UA"/>
        </a:p>
      </dgm:t>
    </dgm:pt>
    <dgm:pt modelId="{0CCD0A75-FEE3-45B6-8464-9AD42DEC6714}">
      <dgm:prSet/>
      <dgm:spPr/>
      <dgm:t>
        <a:bodyPr/>
        <a:lstStyle/>
        <a:p>
          <a:pPr rtl="0"/>
          <a:r>
            <a:rPr lang="uk-UA" dirty="0"/>
            <a:t>Міграції</a:t>
          </a:r>
        </a:p>
      </dgm:t>
    </dgm:pt>
    <dgm:pt modelId="{1FFE486A-D29E-467A-849F-FF1772254285}" type="parTrans" cxnId="{76379A34-C664-4B2B-83D1-7D48ED09AFF7}">
      <dgm:prSet/>
      <dgm:spPr/>
      <dgm:t>
        <a:bodyPr/>
        <a:lstStyle/>
        <a:p>
          <a:endParaRPr lang="uk-UA"/>
        </a:p>
      </dgm:t>
    </dgm:pt>
    <dgm:pt modelId="{F70D15E2-39C4-44E3-9439-19572A507061}" type="sibTrans" cxnId="{76379A34-C664-4B2B-83D1-7D48ED09AFF7}">
      <dgm:prSet/>
      <dgm:spPr/>
      <dgm:t>
        <a:bodyPr/>
        <a:lstStyle/>
        <a:p>
          <a:endParaRPr lang="uk-UA"/>
        </a:p>
      </dgm:t>
    </dgm:pt>
    <dgm:pt modelId="{7A8269AC-67C9-460A-9ECC-D2913E7E5286}">
      <dgm:prSet/>
      <dgm:spPr/>
      <dgm:t>
        <a:bodyPr/>
        <a:lstStyle/>
        <a:p>
          <a:pPr rtl="0"/>
          <a:r>
            <a:rPr lang="uk-UA" dirty="0"/>
            <a:t>Надають масовий еволюційний матеріал</a:t>
          </a:r>
        </a:p>
      </dgm:t>
    </dgm:pt>
    <dgm:pt modelId="{8C8F2179-2711-459B-9932-F95300A9C583}" type="parTrans" cxnId="{D42E925B-EE35-4CE8-BFC1-F17C00ED1FFE}">
      <dgm:prSet/>
      <dgm:spPr/>
      <dgm:t>
        <a:bodyPr/>
        <a:lstStyle/>
        <a:p>
          <a:endParaRPr lang="uk-UA"/>
        </a:p>
      </dgm:t>
    </dgm:pt>
    <dgm:pt modelId="{65555EB7-9187-4643-A5B1-1EFFBC4F95DF}" type="sibTrans" cxnId="{D42E925B-EE35-4CE8-BFC1-F17C00ED1FFE}">
      <dgm:prSet/>
      <dgm:spPr/>
      <dgm:t>
        <a:bodyPr/>
        <a:lstStyle/>
        <a:p>
          <a:endParaRPr lang="uk-UA"/>
        </a:p>
      </dgm:t>
    </dgm:pt>
    <dgm:pt modelId="{5C4E7975-C7CC-4FF7-B5B1-E8346337F056}" type="pres">
      <dgm:prSet presAssocID="{2804DF82-644E-4E9B-B8F6-6CDCC3CDB6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CE56D8-A820-4469-8F2D-F0947096CA38}" type="pres">
      <dgm:prSet presAssocID="{10628932-32CB-41F2-9CC3-67A5461FAAD8}" presName="root1" presStyleCnt="0"/>
      <dgm:spPr/>
    </dgm:pt>
    <dgm:pt modelId="{E63114E7-A28A-4F65-B160-822952B94F5F}" type="pres">
      <dgm:prSet presAssocID="{10628932-32CB-41F2-9CC3-67A5461FAAD8}" presName="LevelOneTextNode" presStyleLbl="node0" presStyleIdx="0" presStyleCnt="1">
        <dgm:presLayoutVars>
          <dgm:chPref val="3"/>
        </dgm:presLayoutVars>
      </dgm:prSet>
      <dgm:spPr/>
    </dgm:pt>
    <dgm:pt modelId="{272C44AC-166A-43AB-A8DE-C624B14C593A}" type="pres">
      <dgm:prSet presAssocID="{10628932-32CB-41F2-9CC3-67A5461FAAD8}" presName="level2hierChild" presStyleCnt="0"/>
      <dgm:spPr/>
    </dgm:pt>
    <dgm:pt modelId="{687194E3-E4D1-4F93-A0AC-47A0EE1ED98B}" type="pres">
      <dgm:prSet presAssocID="{B45CE4F5-148C-4CEE-9737-CD8F823B899B}" presName="conn2-1" presStyleLbl="parChTrans1D2" presStyleIdx="0" presStyleCnt="2"/>
      <dgm:spPr/>
    </dgm:pt>
    <dgm:pt modelId="{0DDBEF90-F731-4BA3-9579-02ACDE8FABAB}" type="pres">
      <dgm:prSet presAssocID="{B45CE4F5-148C-4CEE-9737-CD8F823B899B}" presName="connTx" presStyleLbl="parChTrans1D2" presStyleIdx="0" presStyleCnt="2"/>
      <dgm:spPr/>
    </dgm:pt>
    <dgm:pt modelId="{099B6014-9CB4-4D75-A509-AE5102A67C08}" type="pres">
      <dgm:prSet presAssocID="{EFA56E8B-0D42-4D3A-A193-68DAEFEC4EE3}" presName="root2" presStyleCnt="0"/>
      <dgm:spPr/>
    </dgm:pt>
    <dgm:pt modelId="{69A68FA0-7F1B-4881-B277-7308F84987AE}" type="pres">
      <dgm:prSet presAssocID="{EFA56E8B-0D42-4D3A-A193-68DAEFEC4EE3}" presName="LevelTwoTextNode" presStyleLbl="node2" presStyleIdx="0" presStyleCnt="2">
        <dgm:presLayoutVars>
          <dgm:chPref val="3"/>
        </dgm:presLayoutVars>
      </dgm:prSet>
      <dgm:spPr/>
    </dgm:pt>
    <dgm:pt modelId="{97507C28-E369-41F2-9CD8-418A71EC17D2}" type="pres">
      <dgm:prSet presAssocID="{EFA56E8B-0D42-4D3A-A193-68DAEFEC4EE3}" presName="level3hierChild" presStyleCnt="0"/>
      <dgm:spPr/>
    </dgm:pt>
    <dgm:pt modelId="{B3BF26B8-8870-4074-8ECA-B5D572B6D8EF}" type="pres">
      <dgm:prSet presAssocID="{EE6C23E5-85D1-4B21-8F28-A3F313E6E483}" presName="conn2-1" presStyleLbl="parChTrans1D3" presStyleIdx="0" presStyleCnt="4"/>
      <dgm:spPr/>
    </dgm:pt>
    <dgm:pt modelId="{FC80AE2C-916E-47A3-9922-1BB378E02813}" type="pres">
      <dgm:prSet presAssocID="{EE6C23E5-85D1-4B21-8F28-A3F313E6E483}" presName="connTx" presStyleLbl="parChTrans1D3" presStyleIdx="0" presStyleCnt="4"/>
      <dgm:spPr/>
    </dgm:pt>
    <dgm:pt modelId="{CCF8BADC-F990-459E-9B8F-F4131EE15430}" type="pres">
      <dgm:prSet presAssocID="{4581C008-445D-449E-B5BF-B3B97A768C70}" presName="root2" presStyleCnt="0"/>
      <dgm:spPr/>
    </dgm:pt>
    <dgm:pt modelId="{F872B7B3-02AB-4DF4-9B11-A559FA9D01FD}" type="pres">
      <dgm:prSet presAssocID="{4581C008-445D-449E-B5BF-B3B97A768C70}" presName="LevelTwoTextNode" presStyleLbl="node3" presStyleIdx="0" presStyleCnt="4">
        <dgm:presLayoutVars>
          <dgm:chPref val="3"/>
        </dgm:presLayoutVars>
      </dgm:prSet>
      <dgm:spPr/>
    </dgm:pt>
    <dgm:pt modelId="{0E07B197-7E92-493F-B711-A119A251CB7B}" type="pres">
      <dgm:prSet presAssocID="{4581C008-445D-449E-B5BF-B3B97A768C70}" presName="level3hierChild" presStyleCnt="0"/>
      <dgm:spPr/>
    </dgm:pt>
    <dgm:pt modelId="{2F1065C8-EB83-4025-BBD0-20CF27E169CD}" type="pres">
      <dgm:prSet presAssocID="{6449DB97-1C21-438D-8232-A7816C424023}" presName="conn2-1" presStyleLbl="parChTrans1D4" presStyleIdx="0" presStyleCnt="4"/>
      <dgm:spPr/>
    </dgm:pt>
    <dgm:pt modelId="{9A8CA713-363A-498D-A321-F97BAA9117A9}" type="pres">
      <dgm:prSet presAssocID="{6449DB97-1C21-438D-8232-A7816C424023}" presName="connTx" presStyleLbl="parChTrans1D4" presStyleIdx="0" presStyleCnt="4"/>
      <dgm:spPr/>
    </dgm:pt>
    <dgm:pt modelId="{439C5C87-D100-4B6C-BA15-D625B53AC3CC}" type="pres">
      <dgm:prSet presAssocID="{92F30A3B-DE40-41BA-959B-F4A671286240}" presName="root2" presStyleCnt="0"/>
      <dgm:spPr/>
    </dgm:pt>
    <dgm:pt modelId="{A34A0163-A69C-4ACF-A241-2891BDA36AAE}" type="pres">
      <dgm:prSet presAssocID="{92F30A3B-DE40-41BA-959B-F4A671286240}" presName="LevelTwoTextNode" presStyleLbl="node4" presStyleIdx="0" presStyleCnt="4">
        <dgm:presLayoutVars>
          <dgm:chPref val="3"/>
        </dgm:presLayoutVars>
      </dgm:prSet>
      <dgm:spPr/>
    </dgm:pt>
    <dgm:pt modelId="{E99F6597-827A-4AF3-9C55-F0B7D671A525}" type="pres">
      <dgm:prSet presAssocID="{92F30A3B-DE40-41BA-959B-F4A671286240}" presName="level3hierChild" presStyleCnt="0"/>
      <dgm:spPr/>
    </dgm:pt>
    <dgm:pt modelId="{5090E7CE-B24E-485B-B13D-2E266733640B}" type="pres">
      <dgm:prSet presAssocID="{2CE439CF-1C3F-410F-A6F3-5B5FD3AA5B43}" presName="conn2-1" presStyleLbl="parChTrans1D2" presStyleIdx="1" presStyleCnt="2"/>
      <dgm:spPr/>
    </dgm:pt>
    <dgm:pt modelId="{CC6DBB3C-6793-4D2E-8A2E-2974E942E2F9}" type="pres">
      <dgm:prSet presAssocID="{2CE439CF-1C3F-410F-A6F3-5B5FD3AA5B43}" presName="connTx" presStyleLbl="parChTrans1D2" presStyleIdx="1" presStyleCnt="2"/>
      <dgm:spPr/>
    </dgm:pt>
    <dgm:pt modelId="{ADEE0DBF-E348-43C3-82D2-7931E45286F9}" type="pres">
      <dgm:prSet presAssocID="{2DAFAF3A-70C3-4625-B035-695DBB90835E}" presName="root2" presStyleCnt="0"/>
      <dgm:spPr/>
    </dgm:pt>
    <dgm:pt modelId="{6BC8DFAB-9318-4848-8437-54452501BA28}" type="pres">
      <dgm:prSet presAssocID="{2DAFAF3A-70C3-4625-B035-695DBB90835E}" presName="LevelTwoTextNode" presStyleLbl="node2" presStyleIdx="1" presStyleCnt="2">
        <dgm:presLayoutVars>
          <dgm:chPref val="3"/>
        </dgm:presLayoutVars>
      </dgm:prSet>
      <dgm:spPr/>
    </dgm:pt>
    <dgm:pt modelId="{60ACD07F-0BE9-4B13-9765-673C5B342DB7}" type="pres">
      <dgm:prSet presAssocID="{2DAFAF3A-70C3-4625-B035-695DBB90835E}" presName="level3hierChild" presStyleCnt="0"/>
      <dgm:spPr/>
    </dgm:pt>
    <dgm:pt modelId="{88F0B7BF-2AB7-4340-981D-E0A49185F44A}" type="pres">
      <dgm:prSet presAssocID="{E7A9D22C-25BD-4553-80D6-D8CFF604C760}" presName="conn2-1" presStyleLbl="parChTrans1D3" presStyleIdx="1" presStyleCnt="4"/>
      <dgm:spPr/>
    </dgm:pt>
    <dgm:pt modelId="{CD390AB8-82C1-4C04-B116-4F3619E4801A}" type="pres">
      <dgm:prSet presAssocID="{E7A9D22C-25BD-4553-80D6-D8CFF604C760}" presName="connTx" presStyleLbl="parChTrans1D3" presStyleIdx="1" presStyleCnt="4"/>
      <dgm:spPr/>
    </dgm:pt>
    <dgm:pt modelId="{44E35E33-1E0C-4808-A782-1F8FB1D6CA3D}" type="pres">
      <dgm:prSet presAssocID="{1320D280-E0AB-4CD1-929D-6ED88387809A}" presName="root2" presStyleCnt="0"/>
      <dgm:spPr/>
    </dgm:pt>
    <dgm:pt modelId="{3D53055F-B92C-491B-A445-A3058AA5795D}" type="pres">
      <dgm:prSet presAssocID="{1320D280-E0AB-4CD1-929D-6ED88387809A}" presName="LevelTwoTextNode" presStyleLbl="node3" presStyleIdx="1" presStyleCnt="4">
        <dgm:presLayoutVars>
          <dgm:chPref val="3"/>
        </dgm:presLayoutVars>
      </dgm:prSet>
      <dgm:spPr/>
    </dgm:pt>
    <dgm:pt modelId="{1BB7CFE9-3248-479E-81F4-D8D8891F92A5}" type="pres">
      <dgm:prSet presAssocID="{1320D280-E0AB-4CD1-929D-6ED88387809A}" presName="level3hierChild" presStyleCnt="0"/>
      <dgm:spPr/>
    </dgm:pt>
    <dgm:pt modelId="{17C0E11F-AF41-4FD3-A1AD-4B03D1A1E088}" type="pres">
      <dgm:prSet presAssocID="{457B26F5-35A6-4CF3-92AA-623A264D5567}" presName="conn2-1" presStyleLbl="parChTrans1D4" presStyleIdx="1" presStyleCnt="4"/>
      <dgm:spPr/>
    </dgm:pt>
    <dgm:pt modelId="{57BDF2C2-42D6-47F3-BBA1-E97A6974DB09}" type="pres">
      <dgm:prSet presAssocID="{457B26F5-35A6-4CF3-92AA-623A264D5567}" presName="connTx" presStyleLbl="parChTrans1D4" presStyleIdx="1" presStyleCnt="4"/>
      <dgm:spPr/>
    </dgm:pt>
    <dgm:pt modelId="{7EF2ED5A-7DD4-4534-B577-EAE7CC5E937D}" type="pres">
      <dgm:prSet presAssocID="{F0B6D800-7164-46D2-BAA7-1E43E67718BE}" presName="root2" presStyleCnt="0"/>
      <dgm:spPr/>
    </dgm:pt>
    <dgm:pt modelId="{33687E5D-66B6-46E2-9246-11440E188CDC}" type="pres">
      <dgm:prSet presAssocID="{F0B6D800-7164-46D2-BAA7-1E43E67718BE}" presName="LevelTwoTextNode" presStyleLbl="node4" presStyleIdx="1" presStyleCnt="4">
        <dgm:presLayoutVars>
          <dgm:chPref val="3"/>
        </dgm:presLayoutVars>
      </dgm:prSet>
      <dgm:spPr/>
    </dgm:pt>
    <dgm:pt modelId="{D88493D6-2B26-4C45-91F3-73FA571B199F}" type="pres">
      <dgm:prSet presAssocID="{F0B6D800-7164-46D2-BAA7-1E43E67718BE}" presName="level3hierChild" presStyleCnt="0"/>
      <dgm:spPr/>
    </dgm:pt>
    <dgm:pt modelId="{974B9105-C726-499A-8CDF-6A8DD99622E1}" type="pres">
      <dgm:prSet presAssocID="{7F27B6BD-8034-47D0-9162-11032D7D7A5A}" presName="conn2-1" presStyleLbl="parChTrans1D3" presStyleIdx="2" presStyleCnt="4"/>
      <dgm:spPr/>
    </dgm:pt>
    <dgm:pt modelId="{7E11A3A3-B39E-4995-8549-8F64905975B2}" type="pres">
      <dgm:prSet presAssocID="{7F27B6BD-8034-47D0-9162-11032D7D7A5A}" presName="connTx" presStyleLbl="parChTrans1D3" presStyleIdx="2" presStyleCnt="4"/>
      <dgm:spPr/>
    </dgm:pt>
    <dgm:pt modelId="{0B2ABB61-9C8D-49DA-AD05-2F3C75439427}" type="pres">
      <dgm:prSet presAssocID="{955940C1-F28C-49A1-B508-57358FA9B391}" presName="root2" presStyleCnt="0"/>
      <dgm:spPr/>
    </dgm:pt>
    <dgm:pt modelId="{1F065ABA-E168-47ED-8D45-EB35D9D03C35}" type="pres">
      <dgm:prSet presAssocID="{955940C1-F28C-49A1-B508-57358FA9B391}" presName="LevelTwoTextNode" presStyleLbl="node3" presStyleIdx="2" presStyleCnt="4">
        <dgm:presLayoutVars>
          <dgm:chPref val="3"/>
        </dgm:presLayoutVars>
      </dgm:prSet>
      <dgm:spPr/>
    </dgm:pt>
    <dgm:pt modelId="{AC48B5CC-67DC-48B1-96B5-E08B2A6BBE1F}" type="pres">
      <dgm:prSet presAssocID="{955940C1-F28C-49A1-B508-57358FA9B391}" presName="level3hierChild" presStyleCnt="0"/>
      <dgm:spPr/>
    </dgm:pt>
    <dgm:pt modelId="{A8F87A9B-9DB3-422B-A13F-B00A44649B8F}" type="pres">
      <dgm:prSet presAssocID="{A5060EC2-0A6C-440C-ACDC-EDF70A6C3C76}" presName="conn2-1" presStyleLbl="parChTrans1D4" presStyleIdx="2" presStyleCnt="4"/>
      <dgm:spPr/>
    </dgm:pt>
    <dgm:pt modelId="{1E08CA01-C25E-48DD-B25D-081B6269CD63}" type="pres">
      <dgm:prSet presAssocID="{A5060EC2-0A6C-440C-ACDC-EDF70A6C3C76}" presName="connTx" presStyleLbl="parChTrans1D4" presStyleIdx="2" presStyleCnt="4"/>
      <dgm:spPr/>
    </dgm:pt>
    <dgm:pt modelId="{55A36193-5FC5-4774-998C-B7207C70C915}" type="pres">
      <dgm:prSet presAssocID="{AD2A90A1-2510-42A3-9E94-3018BF2DB9B3}" presName="root2" presStyleCnt="0"/>
      <dgm:spPr/>
    </dgm:pt>
    <dgm:pt modelId="{C9338B34-9133-4272-9B0E-0F4E6AF18D4F}" type="pres">
      <dgm:prSet presAssocID="{AD2A90A1-2510-42A3-9E94-3018BF2DB9B3}" presName="LevelTwoTextNode" presStyleLbl="node4" presStyleIdx="2" presStyleCnt="4">
        <dgm:presLayoutVars>
          <dgm:chPref val="3"/>
        </dgm:presLayoutVars>
      </dgm:prSet>
      <dgm:spPr/>
    </dgm:pt>
    <dgm:pt modelId="{B1CA8210-4039-45C5-A76F-C525F10EE885}" type="pres">
      <dgm:prSet presAssocID="{AD2A90A1-2510-42A3-9E94-3018BF2DB9B3}" presName="level3hierChild" presStyleCnt="0"/>
      <dgm:spPr/>
    </dgm:pt>
    <dgm:pt modelId="{26F045DE-C946-429E-BC4C-4DD6B0AE8D5D}" type="pres">
      <dgm:prSet presAssocID="{1FFE486A-D29E-467A-849F-FF1772254285}" presName="conn2-1" presStyleLbl="parChTrans1D3" presStyleIdx="3" presStyleCnt="4"/>
      <dgm:spPr/>
    </dgm:pt>
    <dgm:pt modelId="{FE8B8ACF-EDD1-465F-9D53-E9E008D608ED}" type="pres">
      <dgm:prSet presAssocID="{1FFE486A-D29E-467A-849F-FF1772254285}" presName="connTx" presStyleLbl="parChTrans1D3" presStyleIdx="3" presStyleCnt="4"/>
      <dgm:spPr/>
    </dgm:pt>
    <dgm:pt modelId="{D7249A9C-F8E0-465B-8056-52D4BE118FD0}" type="pres">
      <dgm:prSet presAssocID="{0CCD0A75-FEE3-45B6-8464-9AD42DEC6714}" presName="root2" presStyleCnt="0"/>
      <dgm:spPr/>
    </dgm:pt>
    <dgm:pt modelId="{6B7B8E86-929C-40AA-9047-097B63A5AA34}" type="pres">
      <dgm:prSet presAssocID="{0CCD0A75-FEE3-45B6-8464-9AD42DEC6714}" presName="LevelTwoTextNode" presStyleLbl="node3" presStyleIdx="3" presStyleCnt="4">
        <dgm:presLayoutVars>
          <dgm:chPref val="3"/>
        </dgm:presLayoutVars>
      </dgm:prSet>
      <dgm:spPr/>
    </dgm:pt>
    <dgm:pt modelId="{66E122F9-ABAE-4844-AF8F-BE076D5FFF31}" type="pres">
      <dgm:prSet presAssocID="{0CCD0A75-FEE3-45B6-8464-9AD42DEC6714}" presName="level3hierChild" presStyleCnt="0"/>
      <dgm:spPr/>
    </dgm:pt>
    <dgm:pt modelId="{85F88D84-580E-4528-B123-A9957F405135}" type="pres">
      <dgm:prSet presAssocID="{8C8F2179-2711-459B-9932-F95300A9C583}" presName="conn2-1" presStyleLbl="parChTrans1D4" presStyleIdx="3" presStyleCnt="4"/>
      <dgm:spPr/>
    </dgm:pt>
    <dgm:pt modelId="{140272E1-9B25-4252-9BE0-C32DD33902B7}" type="pres">
      <dgm:prSet presAssocID="{8C8F2179-2711-459B-9932-F95300A9C583}" presName="connTx" presStyleLbl="parChTrans1D4" presStyleIdx="3" presStyleCnt="4"/>
      <dgm:spPr/>
    </dgm:pt>
    <dgm:pt modelId="{F6B1DEA3-F228-4137-98EE-D4BCC822D805}" type="pres">
      <dgm:prSet presAssocID="{7A8269AC-67C9-460A-9ECC-D2913E7E5286}" presName="root2" presStyleCnt="0"/>
      <dgm:spPr/>
    </dgm:pt>
    <dgm:pt modelId="{DCBFCD3E-8CDB-4381-8570-A4F0C612AAFA}" type="pres">
      <dgm:prSet presAssocID="{7A8269AC-67C9-460A-9ECC-D2913E7E5286}" presName="LevelTwoTextNode" presStyleLbl="node4" presStyleIdx="3" presStyleCnt="4">
        <dgm:presLayoutVars>
          <dgm:chPref val="3"/>
        </dgm:presLayoutVars>
      </dgm:prSet>
      <dgm:spPr/>
    </dgm:pt>
    <dgm:pt modelId="{4A7A6277-58E3-448A-AC92-3805DDC93D15}" type="pres">
      <dgm:prSet presAssocID="{7A8269AC-67C9-460A-9ECC-D2913E7E5286}" presName="level3hierChild" presStyleCnt="0"/>
      <dgm:spPr/>
    </dgm:pt>
  </dgm:ptLst>
  <dgm:cxnLst>
    <dgm:cxn modelId="{1C7B260A-FF11-45A4-9206-233848A0F788}" type="presOf" srcId="{1FFE486A-D29E-467A-849F-FF1772254285}" destId="{FE8B8ACF-EDD1-465F-9D53-E9E008D608ED}" srcOrd="1" destOrd="0" presId="urn:microsoft.com/office/officeart/2005/8/layout/hierarchy2"/>
    <dgm:cxn modelId="{F82F850A-C65B-4E51-B0D3-3A6C08B3363E}" type="presOf" srcId="{E7A9D22C-25BD-4553-80D6-D8CFF604C760}" destId="{CD390AB8-82C1-4C04-B116-4F3619E4801A}" srcOrd="1" destOrd="0" presId="urn:microsoft.com/office/officeart/2005/8/layout/hierarchy2"/>
    <dgm:cxn modelId="{B092C10B-70FE-4CD4-8F9C-FDE5EC5EEF47}" type="presOf" srcId="{6449DB97-1C21-438D-8232-A7816C424023}" destId="{2F1065C8-EB83-4025-BBD0-20CF27E169CD}" srcOrd="0" destOrd="0" presId="urn:microsoft.com/office/officeart/2005/8/layout/hierarchy2"/>
    <dgm:cxn modelId="{DA98230D-48C3-4817-A4A7-D0C65B39D845}" type="presOf" srcId="{6449DB97-1C21-438D-8232-A7816C424023}" destId="{9A8CA713-363A-498D-A321-F97BAA9117A9}" srcOrd="1" destOrd="0" presId="urn:microsoft.com/office/officeart/2005/8/layout/hierarchy2"/>
    <dgm:cxn modelId="{22556B1D-A746-4736-8607-4FCD755551D6}" type="presOf" srcId="{2804DF82-644E-4E9B-B8F6-6CDCC3CDB6BC}" destId="{5C4E7975-C7CC-4FF7-B5B1-E8346337F056}" srcOrd="0" destOrd="0" presId="urn:microsoft.com/office/officeart/2005/8/layout/hierarchy2"/>
    <dgm:cxn modelId="{F25C7027-39C2-4002-ADDB-0211531C6A12}" type="presOf" srcId="{B45CE4F5-148C-4CEE-9737-CD8F823B899B}" destId="{0DDBEF90-F731-4BA3-9579-02ACDE8FABAB}" srcOrd="1" destOrd="0" presId="urn:microsoft.com/office/officeart/2005/8/layout/hierarchy2"/>
    <dgm:cxn modelId="{F9C56E2A-7890-4299-94BE-74C16C59CD40}" type="presOf" srcId="{1FFE486A-D29E-467A-849F-FF1772254285}" destId="{26F045DE-C946-429E-BC4C-4DD6B0AE8D5D}" srcOrd="0" destOrd="0" presId="urn:microsoft.com/office/officeart/2005/8/layout/hierarchy2"/>
    <dgm:cxn modelId="{F2E5262C-73DE-44E6-ABC5-5CDEAF312A72}" type="presOf" srcId="{8C8F2179-2711-459B-9932-F95300A9C583}" destId="{85F88D84-580E-4528-B123-A9957F405135}" srcOrd="0" destOrd="0" presId="urn:microsoft.com/office/officeart/2005/8/layout/hierarchy2"/>
    <dgm:cxn modelId="{41A3BF33-FCFF-4E0F-97B2-64F9FFE11D40}" type="presOf" srcId="{10628932-32CB-41F2-9CC3-67A5461FAAD8}" destId="{E63114E7-A28A-4F65-B160-822952B94F5F}" srcOrd="0" destOrd="0" presId="urn:microsoft.com/office/officeart/2005/8/layout/hierarchy2"/>
    <dgm:cxn modelId="{76379A34-C664-4B2B-83D1-7D48ED09AFF7}" srcId="{2DAFAF3A-70C3-4625-B035-695DBB90835E}" destId="{0CCD0A75-FEE3-45B6-8464-9AD42DEC6714}" srcOrd="2" destOrd="0" parTransId="{1FFE486A-D29E-467A-849F-FF1772254285}" sibTransId="{F70D15E2-39C4-44E3-9439-19572A507061}"/>
    <dgm:cxn modelId="{528A8238-E185-4CFF-A183-C8D22AEF7E97}" srcId="{EFA56E8B-0D42-4D3A-A193-68DAEFEC4EE3}" destId="{4581C008-445D-449E-B5BF-B3B97A768C70}" srcOrd="0" destOrd="0" parTransId="{EE6C23E5-85D1-4B21-8F28-A3F313E6E483}" sibTransId="{99B23EDE-A7CE-4632-BD4C-C804AEDD6E30}"/>
    <dgm:cxn modelId="{7AB40B3A-5FAC-4CFC-95D8-D287ED0A9B87}" srcId="{2804DF82-644E-4E9B-B8F6-6CDCC3CDB6BC}" destId="{10628932-32CB-41F2-9CC3-67A5461FAAD8}" srcOrd="0" destOrd="0" parTransId="{84605318-BA4B-4849-B8B5-A0544CDBE1E9}" sibTransId="{E80B18A7-EAAB-4A2D-BD61-9722010D440D}"/>
    <dgm:cxn modelId="{D42E925B-EE35-4CE8-BFC1-F17C00ED1FFE}" srcId="{0CCD0A75-FEE3-45B6-8464-9AD42DEC6714}" destId="{7A8269AC-67C9-460A-9ECC-D2913E7E5286}" srcOrd="0" destOrd="0" parTransId="{8C8F2179-2711-459B-9932-F95300A9C583}" sibTransId="{65555EB7-9187-4643-A5B1-1EFFBC4F95DF}"/>
    <dgm:cxn modelId="{35EDC260-C88B-4DA0-B8E9-2E2B1BD6BE96}" type="presOf" srcId="{B45CE4F5-148C-4CEE-9737-CD8F823B899B}" destId="{687194E3-E4D1-4F93-A0AC-47A0EE1ED98B}" srcOrd="0" destOrd="0" presId="urn:microsoft.com/office/officeart/2005/8/layout/hierarchy2"/>
    <dgm:cxn modelId="{297DEB65-1F15-414D-BF3A-EC3DFB89532D}" srcId="{955940C1-F28C-49A1-B508-57358FA9B391}" destId="{AD2A90A1-2510-42A3-9E94-3018BF2DB9B3}" srcOrd="0" destOrd="0" parTransId="{A5060EC2-0A6C-440C-ACDC-EDF70A6C3C76}" sibTransId="{300851EC-6F33-4E0F-AE97-17BBF0934E6A}"/>
    <dgm:cxn modelId="{20E82E49-DF36-43A1-8D47-660E300B97E3}" srcId="{10628932-32CB-41F2-9CC3-67A5461FAAD8}" destId="{EFA56E8B-0D42-4D3A-A193-68DAEFEC4EE3}" srcOrd="0" destOrd="0" parTransId="{B45CE4F5-148C-4CEE-9737-CD8F823B899B}" sibTransId="{0F9EA050-23F4-48B7-8769-02CF42859D8A}"/>
    <dgm:cxn modelId="{50D0544D-83E4-48EA-A7CF-8E567EFCB46F}" type="presOf" srcId="{0CCD0A75-FEE3-45B6-8464-9AD42DEC6714}" destId="{6B7B8E86-929C-40AA-9047-097B63A5AA34}" srcOrd="0" destOrd="0" presId="urn:microsoft.com/office/officeart/2005/8/layout/hierarchy2"/>
    <dgm:cxn modelId="{8BE26D6E-B5EA-4353-BC20-6F96B1C579E7}" type="presOf" srcId="{A5060EC2-0A6C-440C-ACDC-EDF70A6C3C76}" destId="{A8F87A9B-9DB3-422B-A13F-B00A44649B8F}" srcOrd="0" destOrd="0" presId="urn:microsoft.com/office/officeart/2005/8/layout/hierarchy2"/>
    <dgm:cxn modelId="{9D15F66F-BE89-44A0-ACE8-7CDF9A4B3A82}" type="presOf" srcId="{7A8269AC-67C9-460A-9ECC-D2913E7E5286}" destId="{DCBFCD3E-8CDB-4381-8570-A4F0C612AAFA}" srcOrd="0" destOrd="0" presId="urn:microsoft.com/office/officeart/2005/8/layout/hierarchy2"/>
    <dgm:cxn modelId="{060E1373-1598-4CBB-8D24-CC649DE552DD}" type="presOf" srcId="{F0B6D800-7164-46D2-BAA7-1E43E67718BE}" destId="{33687E5D-66B6-46E2-9246-11440E188CDC}" srcOrd="0" destOrd="0" presId="urn:microsoft.com/office/officeart/2005/8/layout/hierarchy2"/>
    <dgm:cxn modelId="{8391B273-4BC4-4DD2-97AB-294F363A254B}" type="presOf" srcId="{A5060EC2-0A6C-440C-ACDC-EDF70A6C3C76}" destId="{1E08CA01-C25E-48DD-B25D-081B6269CD63}" srcOrd="1" destOrd="0" presId="urn:microsoft.com/office/officeart/2005/8/layout/hierarchy2"/>
    <dgm:cxn modelId="{389CE181-4592-4039-A38C-4046D82CA618}" type="presOf" srcId="{EFA56E8B-0D42-4D3A-A193-68DAEFEC4EE3}" destId="{69A68FA0-7F1B-4881-B277-7308F84987AE}" srcOrd="0" destOrd="0" presId="urn:microsoft.com/office/officeart/2005/8/layout/hierarchy2"/>
    <dgm:cxn modelId="{1E7316A6-3B16-4A39-8119-E5E0AA1A8E3D}" type="presOf" srcId="{1320D280-E0AB-4CD1-929D-6ED88387809A}" destId="{3D53055F-B92C-491B-A445-A3058AA5795D}" srcOrd="0" destOrd="0" presId="urn:microsoft.com/office/officeart/2005/8/layout/hierarchy2"/>
    <dgm:cxn modelId="{17513CAA-4949-4895-975A-B75D5E897FA8}" srcId="{2DAFAF3A-70C3-4625-B035-695DBB90835E}" destId="{1320D280-E0AB-4CD1-929D-6ED88387809A}" srcOrd="0" destOrd="0" parTransId="{E7A9D22C-25BD-4553-80D6-D8CFF604C760}" sibTransId="{92AFF2B9-8367-4D7F-B3FB-E973BD6E377F}"/>
    <dgm:cxn modelId="{A74495AA-5772-4368-9542-CBDF1E98BEE1}" type="presOf" srcId="{AD2A90A1-2510-42A3-9E94-3018BF2DB9B3}" destId="{C9338B34-9133-4272-9B0E-0F4E6AF18D4F}" srcOrd="0" destOrd="0" presId="urn:microsoft.com/office/officeart/2005/8/layout/hierarchy2"/>
    <dgm:cxn modelId="{5E4ACAAC-415F-4632-B97D-EBC0878E2729}" type="presOf" srcId="{2CE439CF-1C3F-410F-A6F3-5B5FD3AA5B43}" destId="{CC6DBB3C-6793-4D2E-8A2E-2974E942E2F9}" srcOrd="1" destOrd="0" presId="urn:microsoft.com/office/officeart/2005/8/layout/hierarchy2"/>
    <dgm:cxn modelId="{B51A27B8-5557-4C43-A876-F6FA089C3008}" srcId="{2DAFAF3A-70C3-4625-B035-695DBB90835E}" destId="{955940C1-F28C-49A1-B508-57358FA9B391}" srcOrd="1" destOrd="0" parTransId="{7F27B6BD-8034-47D0-9162-11032D7D7A5A}" sibTransId="{A79F4285-5200-4E05-8951-14C5F7A6C95E}"/>
    <dgm:cxn modelId="{DAEDCCBB-513D-4071-ADB8-0F8F4067EED7}" type="presOf" srcId="{2DAFAF3A-70C3-4625-B035-695DBB90835E}" destId="{6BC8DFAB-9318-4848-8437-54452501BA28}" srcOrd="0" destOrd="0" presId="urn:microsoft.com/office/officeart/2005/8/layout/hierarchy2"/>
    <dgm:cxn modelId="{5A3805BC-996F-4905-AC45-43486DFFFBB7}" type="presOf" srcId="{457B26F5-35A6-4CF3-92AA-623A264D5567}" destId="{57BDF2C2-42D6-47F3-BBA1-E97A6974DB09}" srcOrd="1" destOrd="0" presId="urn:microsoft.com/office/officeart/2005/8/layout/hierarchy2"/>
    <dgm:cxn modelId="{7D067FC0-BD6B-4A84-A22B-0E5AD418AC5E}" type="presOf" srcId="{2CE439CF-1C3F-410F-A6F3-5B5FD3AA5B43}" destId="{5090E7CE-B24E-485B-B13D-2E266733640B}" srcOrd="0" destOrd="0" presId="urn:microsoft.com/office/officeart/2005/8/layout/hierarchy2"/>
    <dgm:cxn modelId="{C97A9BC4-C836-4E7F-8E12-E1E7C9D86DB6}" srcId="{10628932-32CB-41F2-9CC3-67A5461FAAD8}" destId="{2DAFAF3A-70C3-4625-B035-695DBB90835E}" srcOrd="1" destOrd="0" parTransId="{2CE439CF-1C3F-410F-A6F3-5B5FD3AA5B43}" sibTransId="{D96857DE-66E2-49C1-945C-14ECC599C9F7}"/>
    <dgm:cxn modelId="{536FF6D1-A4C7-48E2-91CB-66210745ECCC}" type="presOf" srcId="{EE6C23E5-85D1-4B21-8F28-A3F313E6E483}" destId="{FC80AE2C-916E-47A3-9922-1BB378E02813}" srcOrd="1" destOrd="0" presId="urn:microsoft.com/office/officeart/2005/8/layout/hierarchy2"/>
    <dgm:cxn modelId="{A0D2E5D3-8CC2-4B1D-B42E-BF2629A00AFD}" srcId="{4581C008-445D-449E-B5BF-B3B97A768C70}" destId="{92F30A3B-DE40-41BA-959B-F4A671286240}" srcOrd="0" destOrd="0" parTransId="{6449DB97-1C21-438D-8232-A7816C424023}" sibTransId="{17173263-8FC4-43B9-B3A5-B14888A53C57}"/>
    <dgm:cxn modelId="{986241D5-42C3-48FF-BE7A-DBA2A539421D}" type="presOf" srcId="{E7A9D22C-25BD-4553-80D6-D8CFF604C760}" destId="{88F0B7BF-2AB7-4340-981D-E0A49185F44A}" srcOrd="0" destOrd="0" presId="urn:microsoft.com/office/officeart/2005/8/layout/hierarchy2"/>
    <dgm:cxn modelId="{AECC02E2-3622-4148-B7FB-0E9C66524CB7}" type="presOf" srcId="{EE6C23E5-85D1-4B21-8F28-A3F313E6E483}" destId="{B3BF26B8-8870-4074-8ECA-B5D572B6D8EF}" srcOrd="0" destOrd="0" presId="urn:microsoft.com/office/officeart/2005/8/layout/hierarchy2"/>
    <dgm:cxn modelId="{78AEB4E9-0732-46DF-A155-7EAB248CCCFE}" type="presOf" srcId="{955940C1-F28C-49A1-B508-57358FA9B391}" destId="{1F065ABA-E168-47ED-8D45-EB35D9D03C35}" srcOrd="0" destOrd="0" presId="urn:microsoft.com/office/officeart/2005/8/layout/hierarchy2"/>
    <dgm:cxn modelId="{4418BAEF-A30C-4763-AA0D-181D4E7701BB}" type="presOf" srcId="{7F27B6BD-8034-47D0-9162-11032D7D7A5A}" destId="{974B9105-C726-499A-8CDF-6A8DD99622E1}" srcOrd="0" destOrd="0" presId="urn:microsoft.com/office/officeart/2005/8/layout/hierarchy2"/>
    <dgm:cxn modelId="{AF0C0EF4-7ED7-4669-AAF0-74DBB60434A2}" type="presOf" srcId="{8C8F2179-2711-459B-9932-F95300A9C583}" destId="{140272E1-9B25-4252-9BE0-C32DD33902B7}" srcOrd="1" destOrd="0" presId="urn:microsoft.com/office/officeart/2005/8/layout/hierarchy2"/>
    <dgm:cxn modelId="{19E0C2F4-9DA8-403E-90CC-A816A7BB0345}" type="presOf" srcId="{4581C008-445D-449E-B5BF-B3B97A768C70}" destId="{F872B7B3-02AB-4DF4-9B11-A559FA9D01FD}" srcOrd="0" destOrd="0" presId="urn:microsoft.com/office/officeart/2005/8/layout/hierarchy2"/>
    <dgm:cxn modelId="{ACFA23F6-8374-4568-B561-17D1B1A426AA}" type="presOf" srcId="{92F30A3B-DE40-41BA-959B-F4A671286240}" destId="{A34A0163-A69C-4ACF-A241-2891BDA36AAE}" srcOrd="0" destOrd="0" presId="urn:microsoft.com/office/officeart/2005/8/layout/hierarchy2"/>
    <dgm:cxn modelId="{853EB3F7-EB47-4898-9CF0-F2BB9FA91EFA}" type="presOf" srcId="{7F27B6BD-8034-47D0-9162-11032D7D7A5A}" destId="{7E11A3A3-B39E-4995-8549-8F64905975B2}" srcOrd="1" destOrd="0" presId="urn:microsoft.com/office/officeart/2005/8/layout/hierarchy2"/>
    <dgm:cxn modelId="{F0319EFC-2339-4295-836E-8216198ADFCD}" type="presOf" srcId="{457B26F5-35A6-4CF3-92AA-623A264D5567}" destId="{17C0E11F-AF41-4FD3-A1AD-4B03D1A1E088}" srcOrd="0" destOrd="0" presId="urn:microsoft.com/office/officeart/2005/8/layout/hierarchy2"/>
    <dgm:cxn modelId="{AF9236FF-57B2-437E-85B7-303E913D1B3D}" srcId="{1320D280-E0AB-4CD1-929D-6ED88387809A}" destId="{F0B6D800-7164-46D2-BAA7-1E43E67718BE}" srcOrd="0" destOrd="0" parTransId="{457B26F5-35A6-4CF3-92AA-623A264D5567}" sibTransId="{C1699070-EBA2-432F-9118-1AEF2F04F088}"/>
    <dgm:cxn modelId="{1F8F42EB-2ED8-4A1E-BDE0-807D64566B72}" type="presParOf" srcId="{5C4E7975-C7CC-4FF7-B5B1-E8346337F056}" destId="{F3CE56D8-A820-4469-8F2D-F0947096CA38}" srcOrd="0" destOrd="0" presId="urn:microsoft.com/office/officeart/2005/8/layout/hierarchy2"/>
    <dgm:cxn modelId="{CB4B76DF-BA19-415B-93A5-8912A3CE4FF5}" type="presParOf" srcId="{F3CE56D8-A820-4469-8F2D-F0947096CA38}" destId="{E63114E7-A28A-4F65-B160-822952B94F5F}" srcOrd="0" destOrd="0" presId="urn:microsoft.com/office/officeart/2005/8/layout/hierarchy2"/>
    <dgm:cxn modelId="{21D932B2-6FE5-4A38-84B9-C117D03612B2}" type="presParOf" srcId="{F3CE56D8-A820-4469-8F2D-F0947096CA38}" destId="{272C44AC-166A-43AB-A8DE-C624B14C593A}" srcOrd="1" destOrd="0" presId="urn:microsoft.com/office/officeart/2005/8/layout/hierarchy2"/>
    <dgm:cxn modelId="{B6596A83-5CD0-43E5-A236-BB760715F33F}" type="presParOf" srcId="{272C44AC-166A-43AB-A8DE-C624B14C593A}" destId="{687194E3-E4D1-4F93-A0AC-47A0EE1ED98B}" srcOrd="0" destOrd="0" presId="urn:microsoft.com/office/officeart/2005/8/layout/hierarchy2"/>
    <dgm:cxn modelId="{8F075536-C80D-4DC3-94FF-6B37548DF12E}" type="presParOf" srcId="{687194E3-E4D1-4F93-A0AC-47A0EE1ED98B}" destId="{0DDBEF90-F731-4BA3-9579-02ACDE8FABAB}" srcOrd="0" destOrd="0" presId="urn:microsoft.com/office/officeart/2005/8/layout/hierarchy2"/>
    <dgm:cxn modelId="{F9EA5EF6-335E-453A-8059-63AD9120F396}" type="presParOf" srcId="{272C44AC-166A-43AB-A8DE-C624B14C593A}" destId="{099B6014-9CB4-4D75-A509-AE5102A67C08}" srcOrd="1" destOrd="0" presId="urn:microsoft.com/office/officeart/2005/8/layout/hierarchy2"/>
    <dgm:cxn modelId="{6E78B11B-32CF-4EB0-AEF0-BA154B04E30A}" type="presParOf" srcId="{099B6014-9CB4-4D75-A509-AE5102A67C08}" destId="{69A68FA0-7F1B-4881-B277-7308F84987AE}" srcOrd="0" destOrd="0" presId="urn:microsoft.com/office/officeart/2005/8/layout/hierarchy2"/>
    <dgm:cxn modelId="{7ECA57BD-2E43-4722-BB2F-CD76D88DF4D8}" type="presParOf" srcId="{099B6014-9CB4-4D75-A509-AE5102A67C08}" destId="{97507C28-E369-41F2-9CD8-418A71EC17D2}" srcOrd="1" destOrd="0" presId="urn:microsoft.com/office/officeart/2005/8/layout/hierarchy2"/>
    <dgm:cxn modelId="{292739D5-75F8-4051-A968-765C1FF12FB6}" type="presParOf" srcId="{97507C28-E369-41F2-9CD8-418A71EC17D2}" destId="{B3BF26B8-8870-4074-8ECA-B5D572B6D8EF}" srcOrd="0" destOrd="0" presId="urn:microsoft.com/office/officeart/2005/8/layout/hierarchy2"/>
    <dgm:cxn modelId="{4997B0BD-9035-4F39-AA2A-0BFE47981F9C}" type="presParOf" srcId="{B3BF26B8-8870-4074-8ECA-B5D572B6D8EF}" destId="{FC80AE2C-916E-47A3-9922-1BB378E02813}" srcOrd="0" destOrd="0" presId="urn:microsoft.com/office/officeart/2005/8/layout/hierarchy2"/>
    <dgm:cxn modelId="{1937ABC0-36B7-4BDA-94DE-CF69F2460BAA}" type="presParOf" srcId="{97507C28-E369-41F2-9CD8-418A71EC17D2}" destId="{CCF8BADC-F990-459E-9B8F-F4131EE15430}" srcOrd="1" destOrd="0" presId="urn:microsoft.com/office/officeart/2005/8/layout/hierarchy2"/>
    <dgm:cxn modelId="{98AEDEF6-D258-40F5-8EDF-DC9FC73CEAB0}" type="presParOf" srcId="{CCF8BADC-F990-459E-9B8F-F4131EE15430}" destId="{F872B7B3-02AB-4DF4-9B11-A559FA9D01FD}" srcOrd="0" destOrd="0" presId="urn:microsoft.com/office/officeart/2005/8/layout/hierarchy2"/>
    <dgm:cxn modelId="{79E0E4EE-DF86-4D6A-A480-69CB72B9C91E}" type="presParOf" srcId="{CCF8BADC-F990-459E-9B8F-F4131EE15430}" destId="{0E07B197-7E92-493F-B711-A119A251CB7B}" srcOrd="1" destOrd="0" presId="urn:microsoft.com/office/officeart/2005/8/layout/hierarchy2"/>
    <dgm:cxn modelId="{F11B6087-558D-4F29-BAEF-CA54772331D2}" type="presParOf" srcId="{0E07B197-7E92-493F-B711-A119A251CB7B}" destId="{2F1065C8-EB83-4025-BBD0-20CF27E169CD}" srcOrd="0" destOrd="0" presId="urn:microsoft.com/office/officeart/2005/8/layout/hierarchy2"/>
    <dgm:cxn modelId="{CEC32DA4-65A8-4BE4-A09B-C74542429BB2}" type="presParOf" srcId="{2F1065C8-EB83-4025-BBD0-20CF27E169CD}" destId="{9A8CA713-363A-498D-A321-F97BAA9117A9}" srcOrd="0" destOrd="0" presId="urn:microsoft.com/office/officeart/2005/8/layout/hierarchy2"/>
    <dgm:cxn modelId="{62722C52-68FD-422B-B065-354EB7DF0FBA}" type="presParOf" srcId="{0E07B197-7E92-493F-B711-A119A251CB7B}" destId="{439C5C87-D100-4B6C-BA15-D625B53AC3CC}" srcOrd="1" destOrd="0" presId="urn:microsoft.com/office/officeart/2005/8/layout/hierarchy2"/>
    <dgm:cxn modelId="{61BA0267-D81D-46B9-AF20-2393BDFA1394}" type="presParOf" srcId="{439C5C87-D100-4B6C-BA15-D625B53AC3CC}" destId="{A34A0163-A69C-4ACF-A241-2891BDA36AAE}" srcOrd="0" destOrd="0" presId="urn:microsoft.com/office/officeart/2005/8/layout/hierarchy2"/>
    <dgm:cxn modelId="{96D12CA1-E793-49F5-BEF8-4BC67C575E3B}" type="presParOf" srcId="{439C5C87-D100-4B6C-BA15-D625B53AC3CC}" destId="{E99F6597-827A-4AF3-9C55-F0B7D671A525}" srcOrd="1" destOrd="0" presId="urn:microsoft.com/office/officeart/2005/8/layout/hierarchy2"/>
    <dgm:cxn modelId="{D79BF5A5-AA9D-4901-A19D-203E57940798}" type="presParOf" srcId="{272C44AC-166A-43AB-A8DE-C624B14C593A}" destId="{5090E7CE-B24E-485B-B13D-2E266733640B}" srcOrd="2" destOrd="0" presId="urn:microsoft.com/office/officeart/2005/8/layout/hierarchy2"/>
    <dgm:cxn modelId="{E0574B92-894B-4779-9C38-A1C4CCCA763C}" type="presParOf" srcId="{5090E7CE-B24E-485B-B13D-2E266733640B}" destId="{CC6DBB3C-6793-4D2E-8A2E-2974E942E2F9}" srcOrd="0" destOrd="0" presId="urn:microsoft.com/office/officeart/2005/8/layout/hierarchy2"/>
    <dgm:cxn modelId="{D00F0311-6BA7-45A3-A057-BF8331CFE483}" type="presParOf" srcId="{272C44AC-166A-43AB-A8DE-C624B14C593A}" destId="{ADEE0DBF-E348-43C3-82D2-7931E45286F9}" srcOrd="3" destOrd="0" presId="urn:microsoft.com/office/officeart/2005/8/layout/hierarchy2"/>
    <dgm:cxn modelId="{1CBCA748-139D-4563-9985-20E1F1EA9F49}" type="presParOf" srcId="{ADEE0DBF-E348-43C3-82D2-7931E45286F9}" destId="{6BC8DFAB-9318-4848-8437-54452501BA28}" srcOrd="0" destOrd="0" presId="urn:microsoft.com/office/officeart/2005/8/layout/hierarchy2"/>
    <dgm:cxn modelId="{8BDE3AE3-31AE-49A3-84B4-53E373DFFA85}" type="presParOf" srcId="{ADEE0DBF-E348-43C3-82D2-7931E45286F9}" destId="{60ACD07F-0BE9-4B13-9765-673C5B342DB7}" srcOrd="1" destOrd="0" presId="urn:microsoft.com/office/officeart/2005/8/layout/hierarchy2"/>
    <dgm:cxn modelId="{B397D532-C3F2-45E4-B056-8491BC921B44}" type="presParOf" srcId="{60ACD07F-0BE9-4B13-9765-673C5B342DB7}" destId="{88F0B7BF-2AB7-4340-981D-E0A49185F44A}" srcOrd="0" destOrd="0" presId="urn:microsoft.com/office/officeart/2005/8/layout/hierarchy2"/>
    <dgm:cxn modelId="{D9749831-6F5D-413E-9555-7CD4E6E3969F}" type="presParOf" srcId="{88F0B7BF-2AB7-4340-981D-E0A49185F44A}" destId="{CD390AB8-82C1-4C04-B116-4F3619E4801A}" srcOrd="0" destOrd="0" presId="urn:microsoft.com/office/officeart/2005/8/layout/hierarchy2"/>
    <dgm:cxn modelId="{5305DCB5-63D3-4D72-8793-8B094951A34A}" type="presParOf" srcId="{60ACD07F-0BE9-4B13-9765-673C5B342DB7}" destId="{44E35E33-1E0C-4808-A782-1F8FB1D6CA3D}" srcOrd="1" destOrd="0" presId="urn:microsoft.com/office/officeart/2005/8/layout/hierarchy2"/>
    <dgm:cxn modelId="{3D6C4EE8-C0FB-4B2A-BB4B-26366012B749}" type="presParOf" srcId="{44E35E33-1E0C-4808-A782-1F8FB1D6CA3D}" destId="{3D53055F-B92C-491B-A445-A3058AA5795D}" srcOrd="0" destOrd="0" presId="urn:microsoft.com/office/officeart/2005/8/layout/hierarchy2"/>
    <dgm:cxn modelId="{54D3DAEE-6491-4F84-98E9-CE974B8046AD}" type="presParOf" srcId="{44E35E33-1E0C-4808-A782-1F8FB1D6CA3D}" destId="{1BB7CFE9-3248-479E-81F4-D8D8891F92A5}" srcOrd="1" destOrd="0" presId="urn:microsoft.com/office/officeart/2005/8/layout/hierarchy2"/>
    <dgm:cxn modelId="{91203131-259D-4AD1-A1EA-25D46133C34C}" type="presParOf" srcId="{1BB7CFE9-3248-479E-81F4-D8D8891F92A5}" destId="{17C0E11F-AF41-4FD3-A1AD-4B03D1A1E088}" srcOrd="0" destOrd="0" presId="urn:microsoft.com/office/officeart/2005/8/layout/hierarchy2"/>
    <dgm:cxn modelId="{078C2651-C585-4A8F-BF20-E16CFF8598FF}" type="presParOf" srcId="{17C0E11F-AF41-4FD3-A1AD-4B03D1A1E088}" destId="{57BDF2C2-42D6-47F3-BBA1-E97A6974DB09}" srcOrd="0" destOrd="0" presId="urn:microsoft.com/office/officeart/2005/8/layout/hierarchy2"/>
    <dgm:cxn modelId="{7E8EB15D-3A84-4A30-AAC5-1267B98A14DF}" type="presParOf" srcId="{1BB7CFE9-3248-479E-81F4-D8D8891F92A5}" destId="{7EF2ED5A-7DD4-4534-B577-EAE7CC5E937D}" srcOrd="1" destOrd="0" presId="urn:microsoft.com/office/officeart/2005/8/layout/hierarchy2"/>
    <dgm:cxn modelId="{986A72FD-6CE1-443D-8F52-CF308207CFEC}" type="presParOf" srcId="{7EF2ED5A-7DD4-4534-B577-EAE7CC5E937D}" destId="{33687E5D-66B6-46E2-9246-11440E188CDC}" srcOrd="0" destOrd="0" presId="urn:microsoft.com/office/officeart/2005/8/layout/hierarchy2"/>
    <dgm:cxn modelId="{41AEC147-E034-4F6E-8DEE-E682AB391DC0}" type="presParOf" srcId="{7EF2ED5A-7DD4-4534-B577-EAE7CC5E937D}" destId="{D88493D6-2B26-4C45-91F3-73FA571B199F}" srcOrd="1" destOrd="0" presId="urn:microsoft.com/office/officeart/2005/8/layout/hierarchy2"/>
    <dgm:cxn modelId="{2861F106-72B4-49D0-A7C7-540F7219A0DC}" type="presParOf" srcId="{60ACD07F-0BE9-4B13-9765-673C5B342DB7}" destId="{974B9105-C726-499A-8CDF-6A8DD99622E1}" srcOrd="2" destOrd="0" presId="urn:microsoft.com/office/officeart/2005/8/layout/hierarchy2"/>
    <dgm:cxn modelId="{34B888B4-A1BE-431D-B768-1AE5F815C2AF}" type="presParOf" srcId="{974B9105-C726-499A-8CDF-6A8DD99622E1}" destId="{7E11A3A3-B39E-4995-8549-8F64905975B2}" srcOrd="0" destOrd="0" presId="urn:microsoft.com/office/officeart/2005/8/layout/hierarchy2"/>
    <dgm:cxn modelId="{63544004-88D3-4313-82AA-553403B0E2A1}" type="presParOf" srcId="{60ACD07F-0BE9-4B13-9765-673C5B342DB7}" destId="{0B2ABB61-9C8D-49DA-AD05-2F3C75439427}" srcOrd="3" destOrd="0" presId="urn:microsoft.com/office/officeart/2005/8/layout/hierarchy2"/>
    <dgm:cxn modelId="{C7B6010F-9E7E-4675-8BA3-945EBC391EA4}" type="presParOf" srcId="{0B2ABB61-9C8D-49DA-AD05-2F3C75439427}" destId="{1F065ABA-E168-47ED-8D45-EB35D9D03C35}" srcOrd="0" destOrd="0" presId="urn:microsoft.com/office/officeart/2005/8/layout/hierarchy2"/>
    <dgm:cxn modelId="{195CC87F-8E8C-4F57-A20D-1CCBD9138A73}" type="presParOf" srcId="{0B2ABB61-9C8D-49DA-AD05-2F3C75439427}" destId="{AC48B5CC-67DC-48B1-96B5-E08B2A6BBE1F}" srcOrd="1" destOrd="0" presId="urn:microsoft.com/office/officeart/2005/8/layout/hierarchy2"/>
    <dgm:cxn modelId="{54DC9DB0-4C94-444D-B1B0-DD2576607E7F}" type="presParOf" srcId="{AC48B5CC-67DC-48B1-96B5-E08B2A6BBE1F}" destId="{A8F87A9B-9DB3-422B-A13F-B00A44649B8F}" srcOrd="0" destOrd="0" presId="urn:microsoft.com/office/officeart/2005/8/layout/hierarchy2"/>
    <dgm:cxn modelId="{7151C189-043D-465F-89FC-912F05D2285E}" type="presParOf" srcId="{A8F87A9B-9DB3-422B-A13F-B00A44649B8F}" destId="{1E08CA01-C25E-48DD-B25D-081B6269CD63}" srcOrd="0" destOrd="0" presId="urn:microsoft.com/office/officeart/2005/8/layout/hierarchy2"/>
    <dgm:cxn modelId="{13EE47AA-5CE6-4F55-B8C5-332C12A165CE}" type="presParOf" srcId="{AC48B5CC-67DC-48B1-96B5-E08B2A6BBE1F}" destId="{55A36193-5FC5-4774-998C-B7207C70C915}" srcOrd="1" destOrd="0" presId="urn:microsoft.com/office/officeart/2005/8/layout/hierarchy2"/>
    <dgm:cxn modelId="{6A202F6B-138A-43F8-9009-8C1175EF270C}" type="presParOf" srcId="{55A36193-5FC5-4774-998C-B7207C70C915}" destId="{C9338B34-9133-4272-9B0E-0F4E6AF18D4F}" srcOrd="0" destOrd="0" presId="urn:microsoft.com/office/officeart/2005/8/layout/hierarchy2"/>
    <dgm:cxn modelId="{A0B50DBE-C5B0-42C6-ACF0-C85DF47371B9}" type="presParOf" srcId="{55A36193-5FC5-4774-998C-B7207C70C915}" destId="{B1CA8210-4039-45C5-A76F-C525F10EE885}" srcOrd="1" destOrd="0" presId="urn:microsoft.com/office/officeart/2005/8/layout/hierarchy2"/>
    <dgm:cxn modelId="{C3E772FB-F16A-4112-9527-2FD3A8F64999}" type="presParOf" srcId="{60ACD07F-0BE9-4B13-9765-673C5B342DB7}" destId="{26F045DE-C946-429E-BC4C-4DD6B0AE8D5D}" srcOrd="4" destOrd="0" presId="urn:microsoft.com/office/officeart/2005/8/layout/hierarchy2"/>
    <dgm:cxn modelId="{88F04165-924A-4AB6-82D8-F43B4BA333B2}" type="presParOf" srcId="{26F045DE-C946-429E-BC4C-4DD6B0AE8D5D}" destId="{FE8B8ACF-EDD1-465F-9D53-E9E008D608ED}" srcOrd="0" destOrd="0" presId="urn:microsoft.com/office/officeart/2005/8/layout/hierarchy2"/>
    <dgm:cxn modelId="{BB5C43C0-7AFB-4926-8D76-378A5AD62167}" type="presParOf" srcId="{60ACD07F-0BE9-4B13-9765-673C5B342DB7}" destId="{D7249A9C-F8E0-465B-8056-52D4BE118FD0}" srcOrd="5" destOrd="0" presId="urn:microsoft.com/office/officeart/2005/8/layout/hierarchy2"/>
    <dgm:cxn modelId="{09BEF13B-7162-4188-AA61-6F022F81C0FB}" type="presParOf" srcId="{D7249A9C-F8E0-465B-8056-52D4BE118FD0}" destId="{6B7B8E86-929C-40AA-9047-097B63A5AA34}" srcOrd="0" destOrd="0" presId="urn:microsoft.com/office/officeart/2005/8/layout/hierarchy2"/>
    <dgm:cxn modelId="{44488579-A8BB-4330-8DC6-B2E17ECFB72D}" type="presParOf" srcId="{D7249A9C-F8E0-465B-8056-52D4BE118FD0}" destId="{66E122F9-ABAE-4844-AF8F-BE076D5FFF31}" srcOrd="1" destOrd="0" presId="urn:microsoft.com/office/officeart/2005/8/layout/hierarchy2"/>
    <dgm:cxn modelId="{4BFB48A3-91E2-4F3C-9691-A24AE2B35366}" type="presParOf" srcId="{66E122F9-ABAE-4844-AF8F-BE076D5FFF31}" destId="{85F88D84-580E-4528-B123-A9957F405135}" srcOrd="0" destOrd="0" presId="urn:microsoft.com/office/officeart/2005/8/layout/hierarchy2"/>
    <dgm:cxn modelId="{51162562-AA81-4DBA-83C4-30CFD8A70E6D}" type="presParOf" srcId="{85F88D84-580E-4528-B123-A9957F405135}" destId="{140272E1-9B25-4252-9BE0-C32DD33902B7}" srcOrd="0" destOrd="0" presId="urn:microsoft.com/office/officeart/2005/8/layout/hierarchy2"/>
    <dgm:cxn modelId="{E43730AC-2734-42FC-B191-1832BD9B1594}" type="presParOf" srcId="{66E122F9-ABAE-4844-AF8F-BE076D5FFF31}" destId="{F6B1DEA3-F228-4137-98EE-D4BCC822D805}" srcOrd="1" destOrd="0" presId="urn:microsoft.com/office/officeart/2005/8/layout/hierarchy2"/>
    <dgm:cxn modelId="{7D363F89-B93E-4DF8-BF1C-CEE3DF483EFA}" type="presParOf" srcId="{F6B1DEA3-F228-4137-98EE-D4BCC822D805}" destId="{DCBFCD3E-8CDB-4381-8570-A4F0C612AAFA}" srcOrd="0" destOrd="0" presId="urn:microsoft.com/office/officeart/2005/8/layout/hierarchy2"/>
    <dgm:cxn modelId="{79D2209C-111F-4B65-A79E-8992587CF81F}" type="presParOf" srcId="{F6B1DEA3-F228-4137-98EE-D4BCC822D805}" destId="{4A7A6277-58E3-448A-AC92-3805DDC93D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9ADAA-F175-4D45-988A-DA87BE5257D6}">
      <dsp:nvSpPr>
        <dsp:cNvPr id="0" name=""/>
        <dsp:cNvSpPr/>
      </dsp:nvSpPr>
      <dsp:spPr>
        <a:xfrm>
          <a:off x="3214825" y="1407080"/>
          <a:ext cx="1727993" cy="172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A8AD10-F820-43DD-8D03-FD96E4A211A1}">
      <dsp:nvSpPr>
        <dsp:cNvPr id="0" name=""/>
        <dsp:cNvSpPr/>
      </dsp:nvSpPr>
      <dsp:spPr>
        <a:xfrm>
          <a:off x="3076586" y="0"/>
          <a:ext cx="2004472" cy="11602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Чисельність</a:t>
          </a:r>
          <a:endParaRPr lang="ru-RU" sz="1900" kern="1200" dirty="0"/>
        </a:p>
      </dsp:txBody>
      <dsp:txXfrm>
        <a:off x="3076586" y="0"/>
        <a:ext cx="2004472" cy="1160224"/>
      </dsp:txXfrm>
    </dsp:sp>
    <dsp:sp modelId="{66221357-242F-46B5-85C8-0F3748A98C54}">
      <dsp:nvSpPr>
        <dsp:cNvPr id="0" name=""/>
        <dsp:cNvSpPr/>
      </dsp:nvSpPr>
      <dsp:spPr>
        <a:xfrm>
          <a:off x="3872154" y="1884500"/>
          <a:ext cx="1727993" cy="172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F135CD-7A54-41EB-85B5-F6C9B9E4329D}">
      <dsp:nvSpPr>
        <dsp:cNvPr id="0" name=""/>
        <dsp:cNvSpPr/>
      </dsp:nvSpPr>
      <dsp:spPr>
        <a:xfrm>
          <a:off x="5737696" y="1530508"/>
          <a:ext cx="1797113" cy="1258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Мінливість</a:t>
          </a:r>
          <a:endParaRPr lang="ru-RU" sz="1900" kern="1200" dirty="0"/>
        </a:p>
      </dsp:txBody>
      <dsp:txXfrm>
        <a:off x="5737696" y="1530508"/>
        <a:ext cx="1797113" cy="1258966"/>
      </dsp:txXfrm>
    </dsp:sp>
    <dsp:sp modelId="{B2FB300D-5001-4989-A71C-EE53F571080A}">
      <dsp:nvSpPr>
        <dsp:cNvPr id="0" name=""/>
        <dsp:cNvSpPr/>
      </dsp:nvSpPr>
      <dsp:spPr>
        <a:xfrm>
          <a:off x="3621250" y="2657654"/>
          <a:ext cx="1727993" cy="172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1DF460-D75C-4E70-927C-B59C131EB50E}">
      <dsp:nvSpPr>
        <dsp:cNvPr id="0" name=""/>
        <dsp:cNvSpPr/>
      </dsp:nvSpPr>
      <dsp:spPr>
        <a:xfrm>
          <a:off x="5112784" y="3678158"/>
          <a:ext cx="2493980" cy="1258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Структурованість</a:t>
          </a:r>
          <a:r>
            <a:rPr lang="ru-RU" sz="2000" kern="1200" dirty="0"/>
            <a:t> </a:t>
          </a:r>
          <a:endParaRPr lang="uk-UA" sz="1900" kern="1200" dirty="0"/>
        </a:p>
      </dsp:txBody>
      <dsp:txXfrm>
        <a:off x="5112784" y="3678158"/>
        <a:ext cx="2493980" cy="1258966"/>
      </dsp:txXfrm>
    </dsp:sp>
    <dsp:sp modelId="{7B6CA674-0169-4183-AAC1-1FC72A6095CB}">
      <dsp:nvSpPr>
        <dsp:cNvPr id="0" name=""/>
        <dsp:cNvSpPr/>
      </dsp:nvSpPr>
      <dsp:spPr>
        <a:xfrm>
          <a:off x="2808401" y="2657654"/>
          <a:ext cx="1727993" cy="172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0B9BB6-EFF2-45EF-92DF-5E894BC985DB}">
      <dsp:nvSpPr>
        <dsp:cNvPr id="0" name=""/>
        <dsp:cNvSpPr/>
      </dsp:nvSpPr>
      <dsp:spPr>
        <a:xfrm>
          <a:off x="899314" y="3678158"/>
          <a:ext cx="1797113" cy="1258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Особливості</a:t>
          </a:r>
          <a:r>
            <a:rPr lang="ru-RU" sz="2200" kern="1200" dirty="0"/>
            <a:t> </a:t>
          </a:r>
          <a:r>
            <a:rPr lang="ru-RU" sz="2200" kern="1200" dirty="0" err="1"/>
            <a:t>розмноження</a:t>
          </a:r>
          <a:r>
            <a:rPr lang="ru-RU" sz="2200" kern="1200" dirty="0"/>
            <a:t> (</a:t>
          </a:r>
          <a:r>
            <a:rPr lang="ru-RU" sz="2200" kern="1200" dirty="0" err="1"/>
            <a:t>системи</a:t>
          </a:r>
          <a:r>
            <a:rPr lang="ru-RU" sz="2200" kern="1200" dirty="0"/>
            <a:t> </a:t>
          </a:r>
          <a:r>
            <a:rPr lang="ru-RU" sz="2200" kern="1200" dirty="0" err="1"/>
            <a:t>схрещування</a:t>
          </a:r>
          <a:r>
            <a:rPr lang="ru-RU" sz="2200" kern="1200" dirty="0"/>
            <a:t>)</a:t>
          </a:r>
          <a:endParaRPr lang="uk-UA" sz="2200" kern="1200" dirty="0"/>
        </a:p>
      </dsp:txBody>
      <dsp:txXfrm>
        <a:off x="899314" y="3678158"/>
        <a:ext cx="1797113" cy="1258966"/>
      </dsp:txXfrm>
    </dsp:sp>
    <dsp:sp modelId="{F9A5069E-A729-4523-90BC-4DD9784A8949}">
      <dsp:nvSpPr>
        <dsp:cNvPr id="0" name=""/>
        <dsp:cNvSpPr/>
      </dsp:nvSpPr>
      <dsp:spPr>
        <a:xfrm>
          <a:off x="2557497" y="1884500"/>
          <a:ext cx="1727993" cy="172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5D1F4E-7827-49F5-9CC6-5BA508C3421D}">
      <dsp:nvSpPr>
        <dsp:cNvPr id="0" name=""/>
        <dsp:cNvSpPr/>
      </dsp:nvSpPr>
      <dsp:spPr>
        <a:xfrm>
          <a:off x="622835" y="1530508"/>
          <a:ext cx="1797113" cy="1258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Частоти</a:t>
          </a:r>
          <a:r>
            <a:rPr lang="ru-RU" sz="2200" kern="1200" dirty="0"/>
            <a:t> генів (</a:t>
          </a:r>
          <a:r>
            <a:rPr lang="ru-RU" sz="2200" kern="1200" dirty="0" err="1"/>
            <a:t>алелів</a:t>
          </a:r>
          <a:r>
            <a:rPr lang="ru-RU" sz="2200" kern="1200" dirty="0"/>
            <a:t>) та </a:t>
          </a:r>
          <a:r>
            <a:rPr lang="ru-RU" sz="2200" kern="1200" dirty="0" err="1"/>
            <a:t>генотипів</a:t>
          </a:r>
          <a:r>
            <a:rPr lang="ru-RU" sz="2200" kern="1200" dirty="0"/>
            <a:t> </a:t>
          </a:r>
        </a:p>
      </dsp:txBody>
      <dsp:txXfrm>
        <a:off x="622835" y="1530508"/>
        <a:ext cx="1797113" cy="1258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D1E94-2AC0-418C-8E6A-00D2C57B179D}">
      <dsp:nvSpPr>
        <dsp:cNvPr id="0" name=""/>
        <dsp:cNvSpPr/>
      </dsp:nvSpPr>
      <dsp:spPr>
        <a:xfrm>
          <a:off x="3154390" y="944"/>
          <a:ext cx="1766458" cy="114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необмеженість чисельності популяції</a:t>
          </a:r>
        </a:p>
      </dsp:txBody>
      <dsp:txXfrm>
        <a:off x="3210440" y="56994"/>
        <a:ext cx="1654358" cy="1036098"/>
      </dsp:txXfrm>
    </dsp:sp>
    <dsp:sp modelId="{2AD0117D-71C5-4304-AAFB-B6039A022BEC}">
      <dsp:nvSpPr>
        <dsp:cNvPr id="0" name=""/>
        <dsp:cNvSpPr/>
      </dsp:nvSpPr>
      <dsp:spPr>
        <a:xfrm>
          <a:off x="1742525" y="575043"/>
          <a:ext cx="4590189" cy="4590189"/>
        </a:xfrm>
        <a:custGeom>
          <a:avLst/>
          <a:gdLst/>
          <a:ahLst/>
          <a:cxnLst/>
          <a:rect l="0" t="0" r="0" b="0"/>
          <a:pathLst>
            <a:path>
              <a:moveTo>
                <a:pt x="3190472" y="181860"/>
              </a:moveTo>
              <a:arcTo wR="2295094" hR="2295094" stAng="17577744" swAng="1962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3B23F-6D42-42AE-B780-FA91EA27F7B4}">
      <dsp:nvSpPr>
        <dsp:cNvPr id="0" name=""/>
        <dsp:cNvSpPr/>
      </dsp:nvSpPr>
      <dsp:spPr>
        <a:xfrm>
          <a:off x="5337155" y="1586815"/>
          <a:ext cx="1766458" cy="114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панміксія</a:t>
          </a:r>
        </a:p>
      </dsp:txBody>
      <dsp:txXfrm>
        <a:off x="5393205" y="1642865"/>
        <a:ext cx="1654358" cy="1036098"/>
      </dsp:txXfrm>
    </dsp:sp>
    <dsp:sp modelId="{FFE5D908-8134-477E-8CE4-3A590C6ECFB3}">
      <dsp:nvSpPr>
        <dsp:cNvPr id="0" name=""/>
        <dsp:cNvSpPr/>
      </dsp:nvSpPr>
      <dsp:spPr>
        <a:xfrm>
          <a:off x="1742525" y="575043"/>
          <a:ext cx="4590189" cy="4590189"/>
        </a:xfrm>
        <a:custGeom>
          <a:avLst/>
          <a:gdLst/>
          <a:ahLst/>
          <a:cxnLst/>
          <a:rect l="0" t="0" r="0" b="0"/>
          <a:pathLst>
            <a:path>
              <a:moveTo>
                <a:pt x="4587026" y="2174646"/>
              </a:moveTo>
              <a:arcTo wR="2295094" hR="2295094" stAng="21419502" swAng="2197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E1716-7EA7-4878-8414-A02EB3749CB0}">
      <dsp:nvSpPr>
        <dsp:cNvPr id="0" name=""/>
        <dsp:cNvSpPr/>
      </dsp:nvSpPr>
      <dsp:spPr>
        <a:xfrm>
          <a:off x="4503413" y="4152809"/>
          <a:ext cx="1766458" cy="114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відсутність мутацій;</a:t>
          </a:r>
        </a:p>
      </dsp:txBody>
      <dsp:txXfrm>
        <a:off x="4559463" y="4208859"/>
        <a:ext cx="1654358" cy="1036098"/>
      </dsp:txXfrm>
    </dsp:sp>
    <dsp:sp modelId="{03C4F093-C3EC-48B1-98EE-E0D2D7EBA169}">
      <dsp:nvSpPr>
        <dsp:cNvPr id="0" name=""/>
        <dsp:cNvSpPr/>
      </dsp:nvSpPr>
      <dsp:spPr>
        <a:xfrm>
          <a:off x="1742525" y="575043"/>
          <a:ext cx="4590189" cy="4590189"/>
        </a:xfrm>
        <a:custGeom>
          <a:avLst/>
          <a:gdLst/>
          <a:ahLst/>
          <a:cxnLst/>
          <a:rect l="0" t="0" r="0" b="0"/>
          <a:pathLst>
            <a:path>
              <a:moveTo>
                <a:pt x="2751762" y="4544297"/>
              </a:moveTo>
              <a:arcTo wR="2295094" hR="2295094" stAng="4711377" swAng="13772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D316-6AF1-4E48-9CB9-48B44A267453}">
      <dsp:nvSpPr>
        <dsp:cNvPr id="0" name=""/>
        <dsp:cNvSpPr/>
      </dsp:nvSpPr>
      <dsp:spPr>
        <a:xfrm>
          <a:off x="1805367" y="4152809"/>
          <a:ext cx="1766458" cy="114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відсутність міграцій;</a:t>
          </a:r>
        </a:p>
      </dsp:txBody>
      <dsp:txXfrm>
        <a:off x="1861417" y="4208859"/>
        <a:ext cx="1654358" cy="1036098"/>
      </dsp:txXfrm>
    </dsp:sp>
    <dsp:sp modelId="{563BB0B4-F073-40CE-8CA5-9959DD286BC2}">
      <dsp:nvSpPr>
        <dsp:cNvPr id="0" name=""/>
        <dsp:cNvSpPr/>
      </dsp:nvSpPr>
      <dsp:spPr>
        <a:xfrm>
          <a:off x="1742525" y="575043"/>
          <a:ext cx="4590189" cy="4590189"/>
        </a:xfrm>
        <a:custGeom>
          <a:avLst/>
          <a:gdLst/>
          <a:ahLst/>
          <a:cxnLst/>
          <a:rect l="0" t="0" r="0" b="0"/>
          <a:pathLst>
            <a:path>
              <a:moveTo>
                <a:pt x="383707" y="3565550"/>
              </a:moveTo>
              <a:arcTo wR="2295094" hR="2295094" stAng="8783334" swAng="2197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7D0A5-540F-403B-9031-BD8A71C163BF}">
      <dsp:nvSpPr>
        <dsp:cNvPr id="0" name=""/>
        <dsp:cNvSpPr/>
      </dsp:nvSpPr>
      <dsp:spPr>
        <a:xfrm>
          <a:off x="971625" y="1586815"/>
          <a:ext cx="1766458" cy="114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відсутність добору</a:t>
          </a:r>
        </a:p>
      </dsp:txBody>
      <dsp:txXfrm>
        <a:off x="1027675" y="1642865"/>
        <a:ext cx="1654358" cy="1036098"/>
      </dsp:txXfrm>
    </dsp:sp>
    <dsp:sp modelId="{EE2C8263-B7E3-482D-8B94-8ADF0A7AAF29}">
      <dsp:nvSpPr>
        <dsp:cNvPr id="0" name=""/>
        <dsp:cNvSpPr/>
      </dsp:nvSpPr>
      <dsp:spPr>
        <a:xfrm>
          <a:off x="1742525" y="575043"/>
          <a:ext cx="4590189" cy="4590189"/>
        </a:xfrm>
        <a:custGeom>
          <a:avLst/>
          <a:gdLst/>
          <a:ahLst/>
          <a:cxnLst/>
          <a:rect l="0" t="0" r="0" b="0"/>
          <a:pathLst>
            <a:path>
              <a:moveTo>
                <a:pt x="399722" y="1000867"/>
              </a:moveTo>
              <a:arcTo wR="2295094" hR="2295094" stAng="12859598" swAng="1962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37B3A-316E-461D-8A63-AD9CBD2513AC}">
      <dsp:nvSpPr>
        <dsp:cNvPr id="0" name=""/>
        <dsp:cNvSpPr/>
      </dsp:nvSpPr>
      <dsp:spPr>
        <a:xfrm>
          <a:off x="2999670" y="95035"/>
          <a:ext cx="4499505" cy="57060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68C61-5D1F-4326-A7F4-06C4298775D4}">
      <dsp:nvSpPr>
        <dsp:cNvPr id="0" name=""/>
        <dsp:cNvSpPr/>
      </dsp:nvSpPr>
      <dsp:spPr>
        <a:xfrm>
          <a:off x="0" y="602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Добір</a:t>
          </a:r>
        </a:p>
      </dsp:txBody>
      <dsp:txXfrm>
        <a:off x="37074" y="37676"/>
        <a:ext cx="2925522" cy="685321"/>
      </dsp:txXfrm>
    </dsp:sp>
    <dsp:sp modelId="{E2FF9B14-9D5D-4CF4-A655-29B87146117B}">
      <dsp:nvSpPr>
        <dsp:cNvPr id="0" name=""/>
        <dsp:cNvSpPr/>
      </dsp:nvSpPr>
      <dsp:spPr>
        <a:xfrm>
          <a:off x="2999670" y="836019"/>
          <a:ext cx="4499505" cy="759469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B8DEF-77CB-495D-869D-86AF9DB30B14}">
      <dsp:nvSpPr>
        <dsp:cNvPr id="0" name=""/>
        <dsp:cNvSpPr/>
      </dsp:nvSpPr>
      <dsp:spPr>
        <a:xfrm>
          <a:off x="0" y="836019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Мутації</a:t>
          </a:r>
        </a:p>
      </dsp:txBody>
      <dsp:txXfrm>
        <a:off x="37074" y="873093"/>
        <a:ext cx="2925522" cy="685321"/>
      </dsp:txXfrm>
    </dsp:sp>
    <dsp:sp modelId="{D1607B6A-14BE-4BD0-9328-3E04A6539E49}">
      <dsp:nvSpPr>
        <dsp:cNvPr id="0" name=""/>
        <dsp:cNvSpPr/>
      </dsp:nvSpPr>
      <dsp:spPr>
        <a:xfrm>
          <a:off x="2999670" y="1671436"/>
          <a:ext cx="4499505" cy="759469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BBE4-85E6-4196-A761-F6EF9298F222}">
      <dsp:nvSpPr>
        <dsp:cNvPr id="0" name=""/>
        <dsp:cNvSpPr/>
      </dsp:nvSpPr>
      <dsp:spPr>
        <a:xfrm>
          <a:off x="0" y="1671436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Потік генів</a:t>
          </a:r>
        </a:p>
      </dsp:txBody>
      <dsp:txXfrm>
        <a:off x="37074" y="1708510"/>
        <a:ext cx="2925522" cy="685321"/>
      </dsp:txXfrm>
    </dsp:sp>
    <dsp:sp modelId="{1BAFD5B2-6D9B-4A36-9D6E-B9A0CF9B9335}">
      <dsp:nvSpPr>
        <dsp:cNvPr id="0" name=""/>
        <dsp:cNvSpPr/>
      </dsp:nvSpPr>
      <dsp:spPr>
        <a:xfrm>
          <a:off x="2999670" y="2506853"/>
          <a:ext cx="4499505" cy="759469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505E-1ADE-48CF-994C-2A0A106914A2}">
      <dsp:nvSpPr>
        <dsp:cNvPr id="0" name=""/>
        <dsp:cNvSpPr/>
      </dsp:nvSpPr>
      <dsp:spPr>
        <a:xfrm>
          <a:off x="0" y="2506853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Дрейф генів</a:t>
          </a:r>
        </a:p>
      </dsp:txBody>
      <dsp:txXfrm>
        <a:off x="37074" y="2543927"/>
        <a:ext cx="2925522" cy="685321"/>
      </dsp:txXfrm>
    </dsp:sp>
    <dsp:sp modelId="{751BE6A9-0FBA-426F-855D-5F71A965D456}">
      <dsp:nvSpPr>
        <dsp:cNvPr id="0" name=""/>
        <dsp:cNvSpPr/>
      </dsp:nvSpPr>
      <dsp:spPr>
        <a:xfrm>
          <a:off x="2999670" y="3342270"/>
          <a:ext cx="4499505" cy="759469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6762C-9BE1-46FA-80E6-1C3444764681}">
      <dsp:nvSpPr>
        <dsp:cNvPr id="0" name=""/>
        <dsp:cNvSpPr/>
      </dsp:nvSpPr>
      <dsp:spPr>
        <a:xfrm>
          <a:off x="0" y="3342270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Інбридинг</a:t>
          </a:r>
        </a:p>
      </dsp:txBody>
      <dsp:txXfrm>
        <a:off x="37074" y="3379344"/>
        <a:ext cx="2925522" cy="685321"/>
      </dsp:txXfrm>
    </dsp:sp>
    <dsp:sp modelId="{0763FD6E-589D-4F19-9C07-AFC2CF8323DF}">
      <dsp:nvSpPr>
        <dsp:cNvPr id="0" name=""/>
        <dsp:cNvSpPr/>
      </dsp:nvSpPr>
      <dsp:spPr>
        <a:xfrm>
          <a:off x="2999670" y="4177687"/>
          <a:ext cx="4499505" cy="759469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844E9-F6CF-483B-8132-14440731C005}">
      <dsp:nvSpPr>
        <dsp:cNvPr id="0" name=""/>
        <dsp:cNvSpPr/>
      </dsp:nvSpPr>
      <dsp:spPr>
        <a:xfrm>
          <a:off x="0" y="4177687"/>
          <a:ext cx="2999670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Ізоляція</a:t>
          </a:r>
        </a:p>
      </dsp:txBody>
      <dsp:txXfrm>
        <a:off x="37074" y="4214761"/>
        <a:ext cx="2925522" cy="685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9BBBD-B85B-43B4-A0B9-A3EE15C4491A}">
      <dsp:nvSpPr>
        <dsp:cNvPr id="0" name=""/>
        <dsp:cNvSpPr/>
      </dsp:nvSpPr>
      <dsp:spPr>
        <a:xfrm>
          <a:off x="127582" y="602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підвищення гомозиготності;</a:t>
          </a:r>
        </a:p>
      </dsp:txBody>
      <dsp:txXfrm>
        <a:off x="127582" y="602"/>
        <a:ext cx="3797349" cy="2278409"/>
      </dsp:txXfrm>
    </dsp:sp>
    <dsp:sp modelId="{F5B65A91-E5D3-46A0-9637-000BD472EC0B}">
      <dsp:nvSpPr>
        <dsp:cNvPr id="0" name=""/>
        <dsp:cNvSpPr/>
      </dsp:nvSpPr>
      <dsp:spPr>
        <a:xfrm>
          <a:off x="4304667" y="602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прояв рецесивних алелей;</a:t>
          </a:r>
        </a:p>
      </dsp:txBody>
      <dsp:txXfrm>
        <a:off x="4304667" y="602"/>
        <a:ext cx="3797349" cy="2278409"/>
      </dsp:txXfrm>
    </dsp:sp>
    <dsp:sp modelId="{C835FDA6-3AAA-4E07-8C3F-03046853427B}">
      <dsp:nvSpPr>
        <dsp:cNvPr id="0" name=""/>
        <dsp:cNvSpPr/>
      </dsp:nvSpPr>
      <dsp:spPr>
        <a:xfrm>
          <a:off x="127582" y="2658747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при зазвичай негативний ефект рецесивних алелей інбридинг тягне за собою ослаблення особин (інбредних депресія);</a:t>
          </a:r>
        </a:p>
      </dsp:txBody>
      <dsp:txXfrm>
        <a:off x="127582" y="2658747"/>
        <a:ext cx="3797349" cy="2278409"/>
      </dsp:txXfrm>
    </dsp:sp>
    <dsp:sp modelId="{A1DD269D-35AA-4F1F-B357-7A1D53C27DCD}">
      <dsp:nvSpPr>
        <dsp:cNvPr id="0" name=""/>
        <dsp:cNvSpPr/>
      </dsp:nvSpPr>
      <dsp:spPr>
        <a:xfrm>
          <a:off x="4304667" y="2658747"/>
          <a:ext cx="3797349" cy="227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підвищення </a:t>
          </a:r>
          <a:r>
            <a:rPr lang="uk-UA" sz="2500" kern="1200" dirty="0" err="1"/>
            <a:t>фенотипової</a:t>
          </a:r>
          <a:r>
            <a:rPr lang="uk-UA" sz="2500" kern="1200" dirty="0"/>
            <a:t> мінливості внаслідок виходу в </a:t>
          </a:r>
          <a:r>
            <a:rPr lang="uk-UA" sz="2500" kern="1200" dirty="0" err="1"/>
            <a:t>гомозиготу</a:t>
          </a:r>
          <a:r>
            <a:rPr lang="uk-UA" sz="2500" kern="1200" dirty="0"/>
            <a:t> багатьох </a:t>
          </a:r>
          <a:r>
            <a:rPr lang="uk-UA" sz="2500" kern="1200" dirty="0" err="1"/>
            <a:t>алелів</a:t>
          </a:r>
          <a:r>
            <a:rPr lang="uk-UA" sz="2500" kern="1200" dirty="0"/>
            <a:t>.</a:t>
          </a:r>
        </a:p>
      </dsp:txBody>
      <dsp:txXfrm>
        <a:off x="4304667" y="2658747"/>
        <a:ext cx="3797349" cy="2278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013A-7F81-4C69-86DD-E125A8E55A9E}">
      <dsp:nvSpPr>
        <dsp:cNvPr id="0" name=""/>
        <dsp:cNvSpPr/>
      </dsp:nvSpPr>
      <dsp:spPr>
        <a:xfrm>
          <a:off x="4018" y="0"/>
          <a:ext cx="8221563" cy="486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Генетичні фактори ізоляції: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/>
            <a:t>поліплоїдія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/>
            <a:t>хромосомні перебудови 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/>
            <a:t>ядерно-цитоплазматична несумісність 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600" kern="1200" dirty="0"/>
            <a:t>несумісність експресії окремих генів внаслідок їх мутаційних змін</a:t>
          </a:r>
        </a:p>
      </dsp:txBody>
      <dsp:txXfrm>
        <a:off x="146631" y="142613"/>
        <a:ext cx="7936337" cy="4583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14E7-A28A-4F65-B160-822952B94F5F}">
      <dsp:nvSpPr>
        <dsp:cNvPr id="0" name=""/>
        <dsp:cNvSpPr/>
      </dsp:nvSpPr>
      <dsp:spPr>
        <a:xfrm>
          <a:off x="4729" y="1897540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Елементарні еволюційні фактори</a:t>
          </a:r>
        </a:p>
      </dsp:txBody>
      <dsp:txXfrm>
        <a:off x="30151" y="1922962"/>
        <a:ext cx="1685124" cy="817140"/>
      </dsp:txXfrm>
    </dsp:sp>
    <dsp:sp modelId="{687194E3-E4D1-4F93-A0AC-47A0EE1ED98B}">
      <dsp:nvSpPr>
        <dsp:cNvPr id="0" name=""/>
        <dsp:cNvSpPr/>
      </dsp:nvSpPr>
      <dsp:spPr>
        <a:xfrm rot="18289469">
          <a:off x="1479915" y="1818643"/>
          <a:ext cx="1215952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1215952" y="137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057493" y="1802043"/>
        <a:ext cx="60797" cy="60797"/>
      </dsp:txXfrm>
    </dsp:sp>
    <dsp:sp modelId="{69A68FA0-7F1B-4881-B277-7308F84987AE}">
      <dsp:nvSpPr>
        <dsp:cNvPr id="0" name=""/>
        <dsp:cNvSpPr/>
      </dsp:nvSpPr>
      <dsp:spPr>
        <a:xfrm>
          <a:off x="2435085" y="899358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Спрямовуючі еволюційний процес</a:t>
          </a:r>
        </a:p>
      </dsp:txBody>
      <dsp:txXfrm>
        <a:off x="2460507" y="924780"/>
        <a:ext cx="1685124" cy="817140"/>
      </dsp:txXfrm>
    </dsp:sp>
    <dsp:sp modelId="{B3BF26B8-8870-4074-8ECA-B5D572B6D8EF}">
      <dsp:nvSpPr>
        <dsp:cNvPr id="0" name=""/>
        <dsp:cNvSpPr/>
      </dsp:nvSpPr>
      <dsp:spPr>
        <a:xfrm>
          <a:off x="4171054" y="1319552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500888" y="1315991"/>
        <a:ext cx="34719" cy="34719"/>
      </dsp:txXfrm>
    </dsp:sp>
    <dsp:sp modelId="{F872B7B3-02AB-4DF4-9B11-A559FA9D01FD}">
      <dsp:nvSpPr>
        <dsp:cNvPr id="0" name=""/>
        <dsp:cNvSpPr/>
      </dsp:nvSpPr>
      <dsp:spPr>
        <a:xfrm>
          <a:off x="4865441" y="899358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Природний добір</a:t>
          </a:r>
        </a:p>
      </dsp:txBody>
      <dsp:txXfrm>
        <a:off x="4890863" y="924780"/>
        <a:ext cx="1685124" cy="817140"/>
      </dsp:txXfrm>
    </dsp:sp>
    <dsp:sp modelId="{2F1065C8-EB83-4025-BBD0-20CF27E169CD}">
      <dsp:nvSpPr>
        <dsp:cNvPr id="0" name=""/>
        <dsp:cNvSpPr/>
      </dsp:nvSpPr>
      <dsp:spPr>
        <a:xfrm>
          <a:off x="6601410" y="1319552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931244" y="1315991"/>
        <a:ext cx="34719" cy="34719"/>
      </dsp:txXfrm>
    </dsp:sp>
    <dsp:sp modelId="{A34A0163-A69C-4ACF-A241-2891BDA36AAE}">
      <dsp:nvSpPr>
        <dsp:cNvPr id="0" name=""/>
        <dsp:cNvSpPr/>
      </dsp:nvSpPr>
      <dsp:spPr>
        <a:xfrm>
          <a:off x="7295797" y="899358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Усуває особини з невдалими комбінаціями генів</a:t>
          </a:r>
        </a:p>
      </dsp:txBody>
      <dsp:txXfrm>
        <a:off x="7321219" y="924780"/>
        <a:ext cx="1685124" cy="817140"/>
      </dsp:txXfrm>
    </dsp:sp>
    <dsp:sp modelId="{5090E7CE-B24E-485B-B13D-2E266733640B}">
      <dsp:nvSpPr>
        <dsp:cNvPr id="0" name=""/>
        <dsp:cNvSpPr/>
      </dsp:nvSpPr>
      <dsp:spPr>
        <a:xfrm rot="3310531">
          <a:off x="1479915" y="2816825"/>
          <a:ext cx="1215952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1215952" y="137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057493" y="2800225"/>
        <a:ext cx="60797" cy="60797"/>
      </dsp:txXfrm>
    </dsp:sp>
    <dsp:sp modelId="{6BC8DFAB-9318-4848-8437-54452501BA28}">
      <dsp:nvSpPr>
        <dsp:cNvPr id="0" name=""/>
        <dsp:cNvSpPr/>
      </dsp:nvSpPr>
      <dsp:spPr>
        <a:xfrm>
          <a:off x="2435085" y="2895722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 err="1"/>
            <a:t>Неспрямовуючий</a:t>
          </a:r>
          <a:r>
            <a:rPr lang="uk-UA" sz="1400" kern="1200" dirty="0"/>
            <a:t> еволюційний процес</a:t>
          </a:r>
        </a:p>
      </dsp:txBody>
      <dsp:txXfrm>
        <a:off x="2460507" y="2921144"/>
        <a:ext cx="1685124" cy="817140"/>
      </dsp:txXfrm>
    </dsp:sp>
    <dsp:sp modelId="{88F0B7BF-2AB7-4340-981D-E0A49185F44A}">
      <dsp:nvSpPr>
        <dsp:cNvPr id="0" name=""/>
        <dsp:cNvSpPr/>
      </dsp:nvSpPr>
      <dsp:spPr>
        <a:xfrm rot="18289469">
          <a:off x="3910271" y="2816825"/>
          <a:ext cx="1215952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1215952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487849" y="2800225"/>
        <a:ext cx="60797" cy="60797"/>
      </dsp:txXfrm>
    </dsp:sp>
    <dsp:sp modelId="{3D53055F-B92C-491B-A445-A3058AA5795D}">
      <dsp:nvSpPr>
        <dsp:cNvPr id="0" name=""/>
        <dsp:cNvSpPr/>
      </dsp:nvSpPr>
      <dsp:spPr>
        <a:xfrm>
          <a:off x="4865441" y="1897540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Мутації</a:t>
          </a:r>
        </a:p>
      </dsp:txBody>
      <dsp:txXfrm>
        <a:off x="4890863" y="1922962"/>
        <a:ext cx="1685124" cy="817140"/>
      </dsp:txXfrm>
    </dsp:sp>
    <dsp:sp modelId="{17C0E11F-AF41-4FD3-A1AD-4B03D1A1E088}">
      <dsp:nvSpPr>
        <dsp:cNvPr id="0" name=""/>
        <dsp:cNvSpPr/>
      </dsp:nvSpPr>
      <dsp:spPr>
        <a:xfrm>
          <a:off x="6601410" y="2317734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931244" y="2314173"/>
        <a:ext cx="34719" cy="34719"/>
      </dsp:txXfrm>
    </dsp:sp>
    <dsp:sp modelId="{33687E5D-66B6-46E2-9246-11440E188CDC}">
      <dsp:nvSpPr>
        <dsp:cNvPr id="0" name=""/>
        <dsp:cNvSpPr/>
      </dsp:nvSpPr>
      <dsp:spPr>
        <a:xfrm>
          <a:off x="7295797" y="1897540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Підтримують генетичну неоднорідність популяції</a:t>
          </a:r>
        </a:p>
      </dsp:txBody>
      <dsp:txXfrm>
        <a:off x="7321219" y="1922962"/>
        <a:ext cx="1685124" cy="817140"/>
      </dsp:txXfrm>
    </dsp:sp>
    <dsp:sp modelId="{974B9105-C726-499A-8CDF-6A8DD99622E1}">
      <dsp:nvSpPr>
        <dsp:cNvPr id="0" name=""/>
        <dsp:cNvSpPr/>
      </dsp:nvSpPr>
      <dsp:spPr>
        <a:xfrm>
          <a:off x="4171054" y="3315916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500888" y="3312355"/>
        <a:ext cx="34719" cy="34719"/>
      </dsp:txXfrm>
    </dsp:sp>
    <dsp:sp modelId="{1F065ABA-E168-47ED-8D45-EB35D9D03C35}">
      <dsp:nvSpPr>
        <dsp:cNvPr id="0" name=""/>
        <dsp:cNvSpPr/>
      </dsp:nvSpPr>
      <dsp:spPr>
        <a:xfrm>
          <a:off x="4865441" y="2895722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Ізоляція</a:t>
          </a:r>
        </a:p>
      </dsp:txBody>
      <dsp:txXfrm>
        <a:off x="4890863" y="2921144"/>
        <a:ext cx="1685124" cy="817140"/>
      </dsp:txXfrm>
    </dsp:sp>
    <dsp:sp modelId="{A8F87A9B-9DB3-422B-A13F-B00A44649B8F}">
      <dsp:nvSpPr>
        <dsp:cNvPr id="0" name=""/>
        <dsp:cNvSpPr/>
      </dsp:nvSpPr>
      <dsp:spPr>
        <a:xfrm>
          <a:off x="6601410" y="3315916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931244" y="3312355"/>
        <a:ext cx="34719" cy="34719"/>
      </dsp:txXfrm>
    </dsp:sp>
    <dsp:sp modelId="{C9338B34-9133-4272-9B0E-0F4E6AF18D4F}">
      <dsp:nvSpPr>
        <dsp:cNvPr id="0" name=""/>
        <dsp:cNvSpPr/>
      </dsp:nvSpPr>
      <dsp:spPr>
        <a:xfrm>
          <a:off x="7295797" y="2895722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Виключає вільне схрещування</a:t>
          </a:r>
        </a:p>
      </dsp:txBody>
      <dsp:txXfrm>
        <a:off x="7321219" y="2921144"/>
        <a:ext cx="1685124" cy="817140"/>
      </dsp:txXfrm>
    </dsp:sp>
    <dsp:sp modelId="{26F045DE-C946-429E-BC4C-4DD6B0AE8D5D}">
      <dsp:nvSpPr>
        <dsp:cNvPr id="0" name=""/>
        <dsp:cNvSpPr/>
      </dsp:nvSpPr>
      <dsp:spPr>
        <a:xfrm rot="3310531">
          <a:off x="3910271" y="3815007"/>
          <a:ext cx="1215952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1215952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487849" y="3798407"/>
        <a:ext cx="60797" cy="60797"/>
      </dsp:txXfrm>
    </dsp:sp>
    <dsp:sp modelId="{6B7B8E86-929C-40AA-9047-097B63A5AA34}">
      <dsp:nvSpPr>
        <dsp:cNvPr id="0" name=""/>
        <dsp:cNvSpPr/>
      </dsp:nvSpPr>
      <dsp:spPr>
        <a:xfrm>
          <a:off x="4865441" y="3893904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Міграції</a:t>
          </a:r>
        </a:p>
      </dsp:txBody>
      <dsp:txXfrm>
        <a:off x="4890863" y="3919326"/>
        <a:ext cx="1685124" cy="817140"/>
      </dsp:txXfrm>
    </dsp:sp>
    <dsp:sp modelId="{85F88D84-580E-4528-B123-A9957F405135}">
      <dsp:nvSpPr>
        <dsp:cNvPr id="0" name=""/>
        <dsp:cNvSpPr/>
      </dsp:nvSpPr>
      <dsp:spPr>
        <a:xfrm>
          <a:off x="6601410" y="4314098"/>
          <a:ext cx="694387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94387" y="137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931244" y="4310537"/>
        <a:ext cx="34719" cy="34719"/>
      </dsp:txXfrm>
    </dsp:sp>
    <dsp:sp modelId="{DCBFCD3E-8CDB-4381-8570-A4F0C612AAFA}">
      <dsp:nvSpPr>
        <dsp:cNvPr id="0" name=""/>
        <dsp:cNvSpPr/>
      </dsp:nvSpPr>
      <dsp:spPr>
        <a:xfrm>
          <a:off x="7295797" y="3893904"/>
          <a:ext cx="1735968" cy="867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Надають масовий еволюційний матеріал</a:t>
          </a:r>
        </a:p>
      </dsp:txBody>
      <dsp:txXfrm>
        <a:off x="7321219" y="3919326"/>
        <a:ext cx="1685124" cy="81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10E218-5CE6-4F2A-B861-EC6335C1EA1B}" type="datetimeFigureOut">
              <a:rPr lang="uk-UA" smtClean="0"/>
              <a:pPr/>
              <a:t>29.04.2021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CED485-3AAE-4A6B-8551-278084EE1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457256" cy="1991072"/>
          </a:xfrm>
        </p:spPr>
        <p:txBody>
          <a:bodyPr>
            <a:normAutofit/>
          </a:bodyPr>
          <a:lstStyle/>
          <a:p>
            <a:r>
              <a:rPr lang="uk-UA" sz="4400" b="1"/>
              <a:t>Лекція 10. </a:t>
            </a:r>
            <a:r>
              <a:rPr lang="uk-UA" sz="4400" b="1" dirty="0"/>
              <a:t>Генетика</a:t>
            </a:r>
            <a:br>
              <a:rPr lang="uk-UA" sz="4400" b="1" dirty="0"/>
            </a:br>
            <a:r>
              <a:rPr lang="uk-UA" sz="4400" b="1" dirty="0"/>
              <a:t> популяцій</a:t>
            </a:r>
            <a:endParaRPr lang="uk-UA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DD8646-7C1C-4A2B-873D-8BD52DD100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17089-B7FD-4905-9BF1-9E324A4B9A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8751" r="191" b="35212"/>
          <a:stretch/>
        </p:blipFill>
        <p:spPr bwMode="auto">
          <a:xfrm>
            <a:off x="1979712" y="1340768"/>
            <a:ext cx="5184576" cy="5184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56ADA6-0607-4484-9172-7F8946264F3F}"/>
              </a:ext>
            </a:extLst>
          </p:cNvPr>
          <p:cNvSpPr/>
          <p:nvPr/>
        </p:nvSpPr>
        <p:spPr>
          <a:xfrm>
            <a:off x="1187624" y="4462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Вроджений вивих стегна – домінантна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аутосомна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ознака.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Пенетрантність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25%. Захворювання зустрічається з частотою 6:10000. Визначте частоту гена, який обумовлює вивих стегна.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7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8C8427-A405-48C1-B6F5-A628E97FD9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B42A0-E864-4B2D-8743-D12A90B1E1E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t="14585" r="191" b="43773"/>
          <a:stretch/>
        </p:blipFill>
        <p:spPr bwMode="auto">
          <a:xfrm>
            <a:off x="2087724" y="1916832"/>
            <a:ext cx="5256584" cy="3852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E11B40-5944-4383-B97A-8963033C7397}"/>
              </a:ext>
            </a:extLst>
          </p:cNvPr>
          <p:cNvSpPr/>
          <p:nvPr/>
        </p:nvSpPr>
        <p:spPr>
          <a:xfrm>
            <a:off x="899592" y="22926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20. Дальтонізм визначається рецесивним геном, зчепленим з Х-хромосомою. Частота алеля у популяції становить 0,08. Який відсоток чоловіків та жінок має дальтонізм?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7629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2FEA57-452B-47C2-8C4C-AF78601782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2CF9CB-C13E-4A5C-B63C-C423A9F0E8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3762" r="191" b="26115"/>
          <a:stretch/>
        </p:blipFill>
        <p:spPr bwMode="auto">
          <a:xfrm>
            <a:off x="2411760" y="1126215"/>
            <a:ext cx="5184576" cy="5562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170BB-62DE-482F-A6BF-5EC74F1AB9C5}"/>
              </a:ext>
            </a:extLst>
          </p:cNvPr>
          <p:cNvSpPr/>
          <p:nvPr/>
        </p:nvSpPr>
        <p:spPr>
          <a:xfrm>
            <a:off x="457200" y="168115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Частоти груп крові за системою АВ0  в популяції людини становлять: 0 – 0,33; А – 0,36; В – 0,23; АВ – 0,08. Обчисліть частоти генів, що визначають групи крові у системі АВ0 цієї популяції.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Фактори динаміки генетичної структури популяції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0111228"/>
              </p:ext>
            </p:extLst>
          </p:nvPr>
        </p:nvGraphicFramePr>
        <p:xfrm>
          <a:off x="323528" y="1268760"/>
          <a:ext cx="7499176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3672" y="1268760"/>
            <a:ext cx="1200329" cy="4824536"/>
          </a:xfrm>
          <a:prstGeom prst="rect">
            <a:avLst/>
          </a:prstGeom>
          <a:solidFill>
            <a:srgbClr val="FF0000"/>
          </a:solidFill>
        </p:spPr>
        <p:txBody>
          <a:bodyPr vert="vert" wrap="square" rtlCol="0" anchor="ctr">
            <a:spAutoFit/>
          </a:bodyPr>
          <a:lstStyle/>
          <a:p>
            <a:pPr algn="ctr"/>
            <a:r>
              <a:rPr lang="uk-UA" sz="6600" dirty="0"/>
              <a:t>ПОПУЛЯЦІЯ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354" y="152400"/>
            <a:ext cx="4978445" cy="594372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1.</a:t>
            </a:r>
            <a:r>
              <a:rPr lang="uk-UA" b="1" dirty="0">
                <a:highlight>
                  <a:srgbClr val="FFFF00"/>
                </a:highlight>
              </a:rPr>
              <a:t>Добір</a:t>
            </a:r>
          </a:p>
        </p:txBody>
      </p:sp>
      <p:pic>
        <p:nvPicPr>
          <p:cNvPr id="8" name="Содержимое 7" descr="https://cdn.turkaramamotoru.com/uk/dizruptivnij-dobir-225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8" y="656692"/>
            <a:ext cx="3289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87BDF9-B517-4BC9-B48A-2FD048BB3240}"/>
              </a:ext>
            </a:extLst>
          </p:cNvPr>
          <p:cNvSpPr/>
          <p:nvPr/>
        </p:nvSpPr>
        <p:spPr>
          <a:xfrm>
            <a:off x="3708355" y="823545"/>
            <a:ext cx="5210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Bookman Old Style" panose="02050604050505020204" pitchFamily="18" charset="0"/>
              </a:rPr>
              <a:t>оефіцієнт</a:t>
            </a:r>
            <a:r>
              <a:rPr lang="uk-UA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 добору </a:t>
            </a:r>
            <a:r>
              <a:rPr lang="uk-UA" i="1" dirty="0">
                <a:highlight>
                  <a:srgbClr val="FFFF00"/>
                </a:highlight>
                <a:latin typeface="Times New Roman" panose="02020603050405020304" pitchFamily="18" charset="0"/>
                <a:ea typeface="Bookman Old Style" panose="02050604050505020204" pitchFamily="18" charset="0"/>
              </a:rPr>
              <a:t>s</a:t>
            </a:r>
            <a:r>
              <a:rPr lang="uk-UA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 указує, наскільки пристосованість особин даного генотипу є меншою за пристосованість найкращого варіанта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CC0A4-C8D1-44DC-85BB-23EF7B652CDB}"/>
              </a:ext>
            </a:extLst>
          </p:cNvPr>
          <p:cNvPicPr/>
          <p:nvPr/>
        </p:nvPicPr>
        <p:blipFill>
          <a:blip r:embed="rId3" cstate="print"/>
          <a:srcRect l="13216" t="34349" r="38894" b="29086"/>
          <a:stretch>
            <a:fillRect/>
          </a:stretch>
        </p:blipFill>
        <p:spPr bwMode="auto">
          <a:xfrm>
            <a:off x="197631" y="4581128"/>
            <a:ext cx="30782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4C19B05-92A5-42D3-BF63-7435E565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25540"/>
              </p:ext>
            </p:extLst>
          </p:nvPr>
        </p:nvGraphicFramePr>
        <p:xfrm>
          <a:off x="5006700" y="3168721"/>
          <a:ext cx="2230120" cy="434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892">
                  <a:extLst>
                    <a:ext uri="{9D8B030D-6E8A-4147-A177-3AD203B41FA5}">
                      <a16:colId xmlns:a16="http://schemas.microsoft.com/office/drawing/2014/main" val="1641616934"/>
                    </a:ext>
                  </a:extLst>
                </a:gridCol>
                <a:gridCol w="860892">
                  <a:extLst>
                    <a:ext uri="{9D8B030D-6E8A-4147-A177-3AD203B41FA5}">
                      <a16:colId xmlns:a16="http://schemas.microsoft.com/office/drawing/2014/main" val="3002108065"/>
                    </a:ext>
                  </a:extLst>
                </a:gridCol>
                <a:gridCol w="508336">
                  <a:extLst>
                    <a:ext uri="{9D8B030D-6E8A-4147-A177-3AD203B41FA5}">
                      <a16:colId xmlns:a16="http://schemas.microsoft.com/office/drawing/2014/main" val="23738529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 =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</a:t>
                      </a:r>
                      <a:r>
                        <a:rPr lang="uk-UA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uk-UA" sz="1400" dirty="0">
                          <a:effectLst/>
                        </a:rPr>
                        <a:t>– </a:t>
                      </a:r>
                      <a:r>
                        <a:rPr lang="en-US" sz="1400" dirty="0" err="1">
                          <a:effectLst/>
                        </a:rPr>
                        <a:t>qS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</a:t>
                      </a:r>
                      <a:r>
                        <a:rPr lang="ru-RU" sz="1400">
                          <a:effectLst/>
                        </a:rPr>
                        <a:t>11</a:t>
                      </a:r>
                      <a:r>
                        <a:rPr lang="uk-UA" sz="1400">
                          <a:effectLst/>
                        </a:rPr>
                        <a:t>),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88263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uk-UA" sz="1400" dirty="0">
                          <a:effectLst/>
                        </a:rPr>
                        <a:t>– </a:t>
                      </a:r>
                      <a:r>
                        <a:rPr lang="en-US" sz="1400" dirty="0">
                          <a:effectLst/>
                        </a:rPr>
                        <a:t>q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4639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DC51841-4DDA-4544-B925-77ECA8A30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9256"/>
              </p:ext>
            </p:extLst>
          </p:nvPr>
        </p:nvGraphicFramePr>
        <p:xfrm>
          <a:off x="5311501" y="5159729"/>
          <a:ext cx="1925319" cy="42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127">
                  <a:extLst>
                    <a:ext uri="{9D8B030D-6E8A-4147-A177-3AD203B41FA5}">
                      <a16:colId xmlns:a16="http://schemas.microsoft.com/office/drawing/2014/main" val="1059422178"/>
                    </a:ext>
                  </a:extLst>
                </a:gridCol>
                <a:gridCol w="681127">
                  <a:extLst>
                    <a:ext uri="{9D8B030D-6E8A-4147-A177-3AD203B41FA5}">
                      <a16:colId xmlns:a16="http://schemas.microsoft.com/office/drawing/2014/main" val="1264505879"/>
                    </a:ext>
                  </a:extLst>
                </a:gridCol>
                <a:gridCol w="563065">
                  <a:extLst>
                    <a:ext uri="{9D8B030D-6E8A-4147-A177-3AD203B41FA5}">
                      <a16:colId xmlns:a16="http://schemas.microsoft.com/office/drawing/2014/main" val="72642086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n</a:t>
                      </a:r>
                      <a:r>
                        <a:rPr lang="en-US" sz="1400">
                          <a:effectLst/>
                        </a:rPr>
                        <a:t> =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 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   (</a:t>
                      </a:r>
                      <a:r>
                        <a:rPr lang="ru-RU" sz="1400">
                          <a:effectLst/>
                        </a:rPr>
                        <a:t>12</a:t>
                      </a:r>
                      <a:r>
                        <a:rPr lang="uk-UA" sz="1400">
                          <a:effectLst/>
                        </a:rPr>
                        <a:t>),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20005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+ nq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4178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FBABCD0-1B31-44A1-B888-18B51BDE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2079355"/>
            <a:ext cx="50672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1400" dirty="0">
                <a:ea typeface="Times New Roman" panose="02020603050405020304" pitchFamily="18" charset="0"/>
              </a:rPr>
              <a:t>Д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ля розрахунку частот алелів у наступному поколінні використовують формулу: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400" dirty="0"/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400" dirty="0"/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kumimoji="0" lang="uk-UA" altLang="ru-UA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частота рецесивного алеля у наступному поколінні,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частота рецесивного алеля у вихідній популяції;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коефіцієнт добору.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Розрахунок кількості поколінь, необхідної для певної зміни частот генотипів,  можна проводити за допомогою формули:</a:t>
            </a:r>
            <a:endParaRPr kumimoji="0" lang="uk-UA" altLang="ru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400" dirty="0"/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 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вихідна частота алеля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популяції;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кількість поколінь; </a:t>
            </a:r>
            <a:r>
              <a:rPr kumimoji="0" lang="uk-UA" altLang="ru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kumimoji="0" lang="uk-UA" altLang="ru-UA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UA" sz="1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частота алеля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через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поколінь.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507659-042A-4886-AA90-88B29ABC67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Як змінюються частоти алелів у популяції за умови мутаційного процесу </a:t>
            </a:r>
            <a:r>
              <a:rPr lang="uk-UA" i="1" dirty="0" err="1"/>
              <a:t>А→а</a:t>
            </a:r>
            <a:r>
              <a:rPr lang="uk-UA" dirty="0"/>
              <a:t> з певною швидкістю. </a:t>
            </a:r>
          </a:p>
          <a:p>
            <a:pPr marL="0" indent="0">
              <a:buNone/>
            </a:pPr>
            <a:r>
              <a:rPr lang="uk-UA" b="1" i="1" dirty="0" err="1"/>
              <a:t>P</a:t>
            </a:r>
            <a:r>
              <a:rPr lang="uk-UA" b="1" i="1" baseline="-25000" dirty="0" err="1"/>
              <a:t>n</a:t>
            </a:r>
            <a:r>
              <a:rPr lang="uk-UA" b="1" i="1" baseline="-25000" dirty="0"/>
              <a:t> </a:t>
            </a:r>
            <a:r>
              <a:rPr lang="uk-UA" b="1" i="1" dirty="0"/>
              <a:t>= P </a:t>
            </a:r>
            <a:r>
              <a:rPr lang="uk-UA" dirty="0"/>
              <a:t>x</a:t>
            </a:r>
            <a:r>
              <a:rPr lang="uk-UA" b="1" i="1" dirty="0"/>
              <a:t> (1 – U)</a:t>
            </a:r>
            <a:r>
              <a:rPr lang="uk-UA" b="1" i="1" baseline="30000" dirty="0"/>
              <a:t>n</a:t>
            </a:r>
            <a:r>
              <a:rPr lang="uk-UA" dirty="0"/>
              <a:t>    (</a:t>
            </a:r>
            <a:r>
              <a:rPr lang="ru-RU" dirty="0"/>
              <a:t>9</a:t>
            </a:r>
            <a:r>
              <a:rPr lang="uk-UA" dirty="0"/>
              <a:t>), </a:t>
            </a:r>
            <a:endParaRPr lang="ru-UA" dirty="0"/>
          </a:p>
          <a:p>
            <a:r>
              <a:rPr lang="uk-UA" dirty="0"/>
              <a:t>де </a:t>
            </a:r>
            <a:r>
              <a:rPr lang="uk-UA" i="1" dirty="0" err="1"/>
              <a:t>P</a:t>
            </a:r>
            <a:r>
              <a:rPr lang="uk-UA" i="1" baseline="-25000" dirty="0" err="1"/>
              <a:t>n</a:t>
            </a:r>
            <a:r>
              <a:rPr lang="uk-UA" baseline="-25000" dirty="0"/>
              <a:t> </a:t>
            </a:r>
            <a:r>
              <a:rPr lang="uk-UA" dirty="0"/>
              <a:t> – частота алеля </a:t>
            </a:r>
            <a:r>
              <a:rPr lang="uk-UA" i="1" dirty="0"/>
              <a:t>А</a:t>
            </a:r>
            <a:r>
              <a:rPr lang="uk-UA" dirty="0"/>
              <a:t> в </a:t>
            </a:r>
            <a:r>
              <a:rPr lang="uk-UA" i="1" dirty="0"/>
              <a:t>n</a:t>
            </a:r>
            <a:r>
              <a:rPr lang="uk-UA" dirty="0"/>
              <a:t>-му поколінні; </a:t>
            </a:r>
            <a:r>
              <a:rPr lang="uk-UA" i="1" dirty="0"/>
              <a:t>P</a:t>
            </a:r>
            <a:r>
              <a:rPr lang="uk-UA" dirty="0"/>
              <a:t> – вихідна частота алеля </a:t>
            </a:r>
            <a:r>
              <a:rPr lang="uk-UA" i="1" dirty="0"/>
              <a:t>А</a:t>
            </a:r>
            <a:r>
              <a:rPr lang="uk-UA" dirty="0"/>
              <a:t>; </a:t>
            </a:r>
            <a:r>
              <a:rPr lang="uk-UA" i="1" dirty="0"/>
              <a:t>U</a:t>
            </a:r>
            <a:r>
              <a:rPr lang="uk-UA" dirty="0"/>
              <a:t> – швидкість </a:t>
            </a:r>
            <a:r>
              <a:rPr lang="uk-UA" dirty="0" err="1"/>
              <a:t>мутування</a:t>
            </a:r>
            <a:r>
              <a:rPr lang="uk-UA" dirty="0"/>
              <a:t> алеля </a:t>
            </a:r>
            <a:r>
              <a:rPr lang="uk-UA" i="1" dirty="0"/>
              <a:t>А</a:t>
            </a:r>
            <a:r>
              <a:rPr lang="uk-UA" dirty="0"/>
              <a:t>; </a:t>
            </a:r>
            <a:r>
              <a:rPr lang="uk-UA" i="1" dirty="0"/>
              <a:t>n</a:t>
            </a:r>
            <a:r>
              <a:rPr lang="uk-UA" dirty="0"/>
              <a:t> – число поколінь.  </a:t>
            </a:r>
            <a:endParaRPr lang="ru-UA" dirty="0"/>
          </a:p>
          <a:p>
            <a:r>
              <a:rPr lang="uk-UA" dirty="0"/>
              <a:t>Якщо мутаційний процес відбувається в обидві сторони: пряма мутація </a:t>
            </a:r>
            <a:r>
              <a:rPr lang="uk-UA" i="1" dirty="0" err="1"/>
              <a:t>А→а</a:t>
            </a:r>
            <a:r>
              <a:rPr lang="uk-UA" dirty="0"/>
              <a:t> та зворотна </a:t>
            </a:r>
            <a:r>
              <a:rPr lang="uk-UA" i="1" dirty="0" err="1"/>
              <a:t>а→А</a:t>
            </a:r>
            <a:r>
              <a:rPr lang="uk-UA" dirty="0"/>
              <a:t>, але з різною швидкістю (</a:t>
            </a:r>
            <a:r>
              <a:rPr lang="uk-UA" i="1" dirty="0"/>
              <a:t>U</a:t>
            </a:r>
            <a:r>
              <a:rPr lang="uk-UA" dirty="0"/>
              <a:t> – для прямої та </a:t>
            </a:r>
            <a:r>
              <a:rPr lang="uk-UA" i="1" dirty="0"/>
              <a:t>V</a:t>
            </a:r>
            <a:r>
              <a:rPr lang="uk-UA" dirty="0"/>
              <a:t>  – для зворотної), то розрахунок змін частот алелів проводять за формулою:</a:t>
            </a:r>
            <a:endParaRPr lang="ru-UA" dirty="0"/>
          </a:p>
          <a:p>
            <a:r>
              <a:rPr lang="uk-UA" b="1" i="1" dirty="0" err="1"/>
              <a:t>P</a:t>
            </a:r>
            <a:r>
              <a:rPr lang="uk-UA" b="1" i="1" baseline="-25000" dirty="0" err="1"/>
              <a:t>n</a:t>
            </a:r>
            <a:r>
              <a:rPr lang="uk-UA" b="1" i="1" baseline="-25000" dirty="0"/>
              <a:t> </a:t>
            </a:r>
            <a:r>
              <a:rPr lang="uk-UA" b="1" i="1" dirty="0"/>
              <a:t>= P </a:t>
            </a:r>
            <a:r>
              <a:rPr lang="uk-UA" dirty="0"/>
              <a:t>x</a:t>
            </a:r>
            <a:r>
              <a:rPr lang="uk-UA" b="1" i="1" dirty="0"/>
              <a:t> (1 – U – V)</a:t>
            </a:r>
            <a:r>
              <a:rPr lang="uk-UA" b="1" i="1" baseline="30000" dirty="0"/>
              <a:t>n </a:t>
            </a:r>
            <a:r>
              <a:rPr lang="uk-UA" b="1" i="1" dirty="0"/>
              <a:t>+ V   </a:t>
            </a:r>
            <a:r>
              <a:rPr lang="uk-UA" dirty="0"/>
              <a:t>(</a:t>
            </a:r>
            <a:r>
              <a:rPr lang="ru-RU" dirty="0"/>
              <a:t>10</a:t>
            </a:r>
            <a:r>
              <a:rPr lang="uk-UA" dirty="0"/>
              <a:t>).</a:t>
            </a:r>
            <a:endParaRPr lang="ru-UA" dirty="0"/>
          </a:p>
          <a:p>
            <a:endParaRPr lang="ru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2DDACF-1E30-4ABE-AF3A-2EB747D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highlight>
                  <a:srgbClr val="FFFF00"/>
                </a:highlight>
              </a:rPr>
              <a:t>2. Мутації</a:t>
            </a:r>
            <a:r>
              <a:rPr lang="uk-UA" b="1" dirty="0"/>
              <a:t>-</a:t>
            </a:r>
            <a:r>
              <a:rPr lang="uk-UA" dirty="0"/>
              <a:t>первинне джерело генетичної мінливості в популяціях</a:t>
            </a:r>
            <a:endParaRPr lang="uk-UA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952EDC-DAAA-4850-8E7B-48C8FB6CE9FD}"/>
              </a:ext>
            </a:extLst>
          </p:cNvPr>
          <p:cNvSpPr/>
          <p:nvPr/>
        </p:nvSpPr>
        <p:spPr>
          <a:xfrm>
            <a:off x="4932040" y="5771495"/>
            <a:ext cx="396044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Щоб частота алеля змінилась від 1 до 0,99 при u = 10</a:t>
            </a:r>
            <a:r>
              <a:rPr lang="uk-UA" baseline="30000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-5</a:t>
            </a:r>
            <a:r>
              <a:rPr lang="uk-UA" dirty="0">
                <a:latin typeface="Times New Roman" panose="02020603050405020304" pitchFamily="18" charset="0"/>
                <a:ea typeface="Bookman Old Style" panose="02050604050505020204" pitchFamily="18" charset="0"/>
              </a:rPr>
              <a:t> необхідно 1 тис. поколінь.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929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12" y="20944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/>
              <a:t>3.</a:t>
            </a:r>
            <a:r>
              <a:rPr lang="uk-UA" b="1" dirty="0">
                <a:highlight>
                  <a:srgbClr val="FFFF00"/>
                </a:highlight>
              </a:rPr>
              <a:t>Дрейф генів-</a:t>
            </a:r>
            <a:r>
              <a:rPr lang="uk-UA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 ненаправленої зміни частот алелів у малих популяціях під впливом випадкових факторів</a:t>
            </a:r>
            <a:endParaRPr lang="uk-UA" sz="27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4926" t="30194" r="40761" b="8587"/>
          <a:stretch>
            <a:fillRect/>
          </a:stretch>
        </p:blipFill>
        <p:spPr bwMode="auto">
          <a:xfrm>
            <a:off x="4211960" y="2933587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16637" t="20499" r="42005" b="38781"/>
          <a:stretch>
            <a:fillRect/>
          </a:stretch>
        </p:blipFill>
        <p:spPr bwMode="auto">
          <a:xfrm>
            <a:off x="4608" y="1222537"/>
            <a:ext cx="449999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8112" y="4641266"/>
            <a:ext cx="37158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дрейфу генів є: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 зміна частот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алелів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непередбачуваному напрямку;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 збільшення частки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гомозигот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 збіднення генофонду (зникнення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алелів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Ефект </a:t>
            </a:r>
            <a:r>
              <a:rPr lang="uk-UA" dirty="0">
                <a:highlight>
                  <a:srgbClr val="FFFF00"/>
                </a:highlight>
              </a:rPr>
              <a:t>“Шийки пляшки”</a:t>
            </a:r>
            <a:r>
              <a:rPr lang="uk-UA" dirty="0"/>
              <a:t> – різке зменшення чисельності призводить до ефекту </a:t>
            </a:r>
            <a:r>
              <a:rPr lang="uk-UA" dirty="0">
                <a:highlight>
                  <a:srgbClr val="FFFF00"/>
                </a:highlight>
              </a:rPr>
              <a:t>«Засновника» </a:t>
            </a:r>
            <a:r>
              <a:rPr lang="uk-UA" dirty="0"/>
              <a:t>– генофонд наступних поколінь визначає невелика група особин</a:t>
            </a:r>
          </a:p>
        </p:txBody>
      </p:sp>
      <p:pic>
        <p:nvPicPr>
          <p:cNvPr id="4" name="Содержимое 3" descr="https://cf.ppt-online.org/files/slide/i/ihc7N1jHCZDVepbUlz5LYBqE3do9tmwrPXOQ6g/slide-1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4847" t="20854" r="9138" b="7347"/>
          <a:stretch>
            <a:fillRect/>
          </a:stretch>
        </p:blipFill>
        <p:spPr bwMode="auto">
          <a:xfrm>
            <a:off x="1667880" y="2924944"/>
            <a:ext cx="5972943" cy="344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uk-UA" dirty="0"/>
              <a:t>Ефект засновника</a:t>
            </a:r>
          </a:p>
        </p:txBody>
      </p:sp>
      <p:pic>
        <p:nvPicPr>
          <p:cNvPr id="6" name="Содержимое 5" descr="http://3.bp.blogspot.com/-VVRaMrxnaaM/Te0f20gg8dI/AAAAAAAAAHk/SmExMs3h5kM/s1600/Founder_effect_with_drif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31641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04435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highlight>
                  <a:srgbClr val="FFFF00"/>
                </a:highlight>
              </a:rPr>
              <a:t>4.Інбридинг </a:t>
            </a:r>
            <a:r>
              <a:rPr lang="uk-UA" sz="2700" dirty="0">
                <a:highlight>
                  <a:srgbClr val="FFFF00"/>
                </a:highlight>
              </a:rPr>
              <a:t>- схрещування між генетично спорідненими особинами (є одним із порушень панміксії)</a:t>
            </a:r>
            <a:r>
              <a:rPr lang="uk-UA" sz="18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8609" t="42063" r="33312" b="13492"/>
          <a:stretch>
            <a:fillRect/>
          </a:stretch>
        </p:blipFill>
        <p:spPr bwMode="auto">
          <a:xfrm>
            <a:off x="3934200" y="1196752"/>
            <a:ext cx="4807552" cy="3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0008" y="4906464"/>
            <a:ext cx="2771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Співвідношення генотипів в популяції, що розмножується шляхом інбридингу (самозапліднення)</a:t>
            </a:r>
            <a:endParaRPr kumimoji="0" lang="uk-UA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10"/>
          <p:cNvPicPr>
            <a:picLocks noChangeAspect="1" noChangeArrowheads="1"/>
          </p:cNvPicPr>
          <p:nvPr/>
        </p:nvPicPr>
        <p:blipFill>
          <a:blip r:embed="rId3" cstate="print"/>
          <a:srcRect l="18039" t="61218" r="44337" b="9695"/>
          <a:stretch>
            <a:fillRect/>
          </a:stretch>
        </p:blipFill>
        <p:spPr bwMode="auto">
          <a:xfrm>
            <a:off x="3290657" y="4524273"/>
            <a:ext cx="5658014" cy="2273949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628" y="2635724"/>
            <a:ext cx="3088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Зростає ймовірність гомозиготності рецесивних</a:t>
            </a:r>
            <a:r>
              <a:rPr lang="en-US" dirty="0"/>
              <a:t> </a:t>
            </a:r>
            <a:r>
              <a:rPr lang="uk-UA" dirty="0"/>
              <a:t>(у тому числі летальних або таких, що викликають захворювання) алелів відбувається так звана </a:t>
            </a:r>
            <a:r>
              <a:rPr lang="uk-UA" i="1" dirty="0"/>
              <a:t>інбредна депресія</a:t>
            </a:r>
            <a:r>
              <a:rPr lang="uk-UA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766C24-C67C-41C1-B769-4E4D76BAB762}"/>
              </a:ext>
            </a:extLst>
          </p:cNvPr>
          <p:cNvSpPr/>
          <p:nvPr/>
        </p:nvSpPr>
        <p:spPr>
          <a:xfrm>
            <a:off x="259012" y="1196752"/>
            <a:ext cx="3088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Спостерігається підвищення  загальної гомозиготності!!!!</a:t>
            </a:r>
            <a:r>
              <a:rPr lang="uk-UA" dirty="0"/>
              <a:t> При цьому частоти алелів залишаться незмінними. </a:t>
            </a:r>
            <a:endParaRPr lang="ru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Популяція-це…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Популяцією називається спільність індивідуумів певного виду, пов'язаних походженням (спорідненістю), схрещуванням (гібридизацією) і спільністю території.</a:t>
            </a:r>
          </a:p>
          <a:p>
            <a:endParaRPr lang="uk-UA" dirty="0"/>
          </a:p>
        </p:txBody>
      </p:sp>
      <p:pic>
        <p:nvPicPr>
          <p:cNvPr id="4" name="Рисунок 3" descr="https://99px.ru/sstorage/56/2016/04/image_56210416113805268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18457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Інбридинг має кілька наслідків для популяції: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DD637-BBF9-46D2-A849-04E1101A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A50C9-5F8E-463B-B872-3AD7BD817B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84D159-F7AE-4B7B-8587-CFA5B11AB6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077" b="18729"/>
          <a:stretch/>
        </p:blipFill>
        <p:spPr bwMode="auto">
          <a:xfrm>
            <a:off x="1763688" y="192811"/>
            <a:ext cx="4901912" cy="647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206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F5B33-E8EE-43E0-B338-4F3EAFFE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BE06C5D-CBAF-4EBE-88C0-D93187256DF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7273725"/>
              </p:ext>
            </p:extLst>
          </p:nvPr>
        </p:nvGraphicFramePr>
        <p:xfrm>
          <a:off x="4647774" y="4719763"/>
          <a:ext cx="4496228" cy="66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338">
                  <a:extLst>
                    <a:ext uri="{9D8B030D-6E8A-4147-A177-3AD203B41FA5}">
                      <a16:colId xmlns:a16="http://schemas.microsoft.com/office/drawing/2014/main" val="3059408178"/>
                    </a:ext>
                  </a:extLst>
                </a:gridCol>
                <a:gridCol w="1391192">
                  <a:extLst>
                    <a:ext uri="{9D8B030D-6E8A-4147-A177-3AD203B41FA5}">
                      <a16:colId xmlns:a16="http://schemas.microsoft.com/office/drawing/2014/main" val="3505591951"/>
                    </a:ext>
                  </a:extLst>
                </a:gridCol>
                <a:gridCol w="1296274">
                  <a:extLst>
                    <a:ext uri="{9D8B030D-6E8A-4147-A177-3AD203B41FA5}">
                      <a16:colId xmlns:a16="http://schemas.microsoft.com/office/drawing/2014/main" val="2938949095"/>
                    </a:ext>
                  </a:extLst>
                </a:gridCol>
                <a:gridCol w="876424">
                  <a:extLst>
                    <a:ext uri="{9D8B030D-6E8A-4147-A177-3AD203B41FA5}">
                      <a16:colId xmlns:a16="http://schemas.microsoft.com/office/drawing/2014/main" val="1341117942"/>
                    </a:ext>
                  </a:extLst>
                </a:gridCol>
              </a:tblGrid>
              <a:tr h="32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r>
                        <a:rPr lang="uk-UA" sz="1800" baseline="30000">
                          <a:effectLst/>
                        </a:rPr>
                        <a:t>n+1</a:t>
                      </a:r>
                      <a:r>
                        <a:rPr lang="uk-UA" sz="1800">
                          <a:effectLst/>
                        </a:rPr>
                        <a:t> – 2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AA :  2 </a:t>
                      </a:r>
                      <a:r>
                        <a:rPr lang="uk-UA" sz="1800" dirty="0" err="1">
                          <a:effectLst/>
                        </a:rPr>
                        <a:t>Aa</a:t>
                      </a:r>
                      <a:r>
                        <a:rPr lang="uk-UA" sz="1800" dirty="0">
                          <a:effectLst/>
                        </a:rPr>
                        <a:t>  :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r>
                        <a:rPr lang="uk-UA" sz="1800" baseline="30000" dirty="0">
                          <a:effectLst/>
                        </a:rPr>
                        <a:t>n+1</a:t>
                      </a:r>
                      <a:r>
                        <a:rPr lang="uk-UA" sz="1800" dirty="0">
                          <a:effectLst/>
                        </a:rPr>
                        <a:t> – 2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aa</a:t>
                      </a:r>
                      <a:r>
                        <a:rPr lang="uk-UA" sz="1800" dirty="0">
                          <a:effectLst/>
                        </a:rPr>
                        <a:t>  (</a:t>
                      </a:r>
                      <a:r>
                        <a:rPr lang="ru-RU" sz="1800" dirty="0">
                          <a:effectLst/>
                        </a:rPr>
                        <a:t>6</a:t>
                      </a:r>
                      <a:r>
                        <a:rPr lang="uk-UA" sz="1800" dirty="0">
                          <a:effectLst/>
                        </a:rPr>
                        <a:t>)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902524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6658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9513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F52B3-610E-4845-B302-EE5BED94E5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4491" r="383" b="5344"/>
          <a:stretch/>
        </p:blipFill>
        <p:spPr bwMode="auto">
          <a:xfrm>
            <a:off x="183278" y="152400"/>
            <a:ext cx="4464496" cy="6589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65F043-4072-4B0C-8462-FDDECB6FDE04}"/>
              </a:ext>
            </a:extLst>
          </p:cNvPr>
          <p:cNvSpPr/>
          <p:nvPr/>
        </p:nvSpPr>
        <p:spPr>
          <a:xfrm>
            <a:off x="5148064" y="404664"/>
            <a:ext cx="3779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особин у поколінні = </a:t>
            </a:r>
            <a:r>
              <a:rPr lang="uk-UA" b="1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× b </a:t>
            </a:r>
            <a:r>
              <a:rPr lang="uk-UA" b="1" i="1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кількість вихідних форм;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коефіцієнт розмноження (кількість нащадків однієї особини за один цикл розмноження);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 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порядковий номер покоління.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3D6993-FB8F-4E34-83C1-215F6213120F}"/>
              </a:ext>
            </a:extLst>
          </p:cNvPr>
          <p:cNvSpPr/>
          <p:nvPr/>
        </p:nvSpPr>
        <p:spPr>
          <a:xfrm>
            <a:off x="4900430" y="3447396"/>
            <a:ext cx="409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 генотипів у різних поколіннях розраховується за формулою: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5. Ізоляція – припинення потоку генів; фактор видоутворення</a:t>
            </a:r>
            <a:endParaRPr lang="uk-UA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4705718"/>
              </p:ext>
            </p:extLst>
          </p:nvPr>
        </p:nvGraphicFramePr>
        <p:xfrm>
          <a:off x="423731" y="1412776"/>
          <a:ext cx="82296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/>
              <a:t>Еволюційний процес – </a:t>
            </a:r>
            <a:r>
              <a:rPr lang="uk-UA" dirty="0">
                <a:highlight>
                  <a:srgbClr val="FFFF00"/>
                </a:highlight>
              </a:rPr>
              <a:t>необоротні зміни генетичної структури популяції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2407246"/>
              </p:ext>
            </p:extLst>
          </p:nvPr>
        </p:nvGraphicFramePr>
        <p:xfrm>
          <a:off x="0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Властивості популяції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r>
              <a:rPr lang="ru-RU" b="1" dirty="0"/>
              <a:t> разом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іншими</a:t>
            </a:r>
            <a:r>
              <a:rPr lang="ru-RU" b="1" dirty="0"/>
              <a:t> </a:t>
            </a:r>
            <a:r>
              <a:rPr lang="ru-RU" b="1" dirty="0" err="1"/>
              <a:t>зумовлюють</a:t>
            </a:r>
            <a:r>
              <a:rPr lang="ru-RU" b="1" dirty="0"/>
              <a:t> </a:t>
            </a:r>
            <a:r>
              <a:rPr lang="ru-RU" b="1" dirty="0" err="1"/>
              <a:t>унікальність</a:t>
            </a:r>
            <a:r>
              <a:rPr lang="ru-RU" b="1" dirty="0"/>
              <a:t> генофонду </a:t>
            </a:r>
            <a:r>
              <a:rPr lang="ru-RU" b="1" dirty="0" err="1"/>
              <a:t>популяції</a:t>
            </a:r>
            <a:r>
              <a:rPr lang="ru-RU" b="1" dirty="0"/>
              <a:t> та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генетичну</a:t>
            </a:r>
            <a:r>
              <a:rPr lang="ru-RU" b="1" dirty="0"/>
              <a:t> структуру.</a:t>
            </a:r>
            <a:endParaRPr lang="uk-UA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E8298-8B2C-462A-8ABD-CCF9223A616D}"/>
              </a:ext>
            </a:extLst>
          </p:cNvPr>
          <p:cNvSpPr/>
          <p:nvPr/>
        </p:nvSpPr>
        <p:spPr>
          <a:xfrm>
            <a:off x="395536" y="32453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Генетична структура популяції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співвідношенням алелів</a:t>
            </a:r>
            <a:endParaRPr lang="ru-UA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6784C3-6646-4A60-A3AB-566A89CCC16C}"/>
              </a:ext>
            </a:extLst>
          </p:cNvPr>
          <p:cNvSpPr/>
          <p:nvPr/>
        </p:nvSpPr>
        <p:spPr>
          <a:xfrm>
            <a:off x="536735" y="1442215"/>
            <a:ext cx="775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Генофонд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популяції – це сукупність генотипів популяції.</a:t>
            </a:r>
          </a:p>
          <a:p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Алелофонд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популяції – це сукупність алелів популяції. 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5470B4-DDF5-4057-975C-36DE8CE9BAD6}"/>
              </a:ext>
            </a:extLst>
          </p:cNvPr>
          <p:cNvSpPr/>
          <p:nvPr/>
        </p:nvSpPr>
        <p:spPr>
          <a:xfrm>
            <a:off x="143508" y="2276872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ген має два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алельних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стани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моногенна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диалельна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система), то структура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алелофонду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має вигляд рівняння 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b="1" i="1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 +  </a:t>
            </a: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2000" b="1" i="1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= 1 </a:t>
            </a:r>
            <a:r>
              <a:rPr lang="uk-UA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u-UA" sz="20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відносна частота алеля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відносна частота алеля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розглядати три алеля одного гена: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структура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алелофонду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має вигляд рівняння: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uk-UA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+ q </a:t>
            </a:r>
            <a:r>
              <a:rPr lang="uk-UA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+ r </a:t>
            </a:r>
            <a:r>
              <a:rPr lang="uk-UA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= 1 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2400" dirty="0">
              <a:highlight>
                <a:srgbClr val="FFFF00"/>
              </a:highlight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01F0AC5-6309-4585-A023-77ECE8DE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5355629"/>
            <a:ext cx="88929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популяції із загальною чисельністю особин </a:t>
            </a:r>
            <a:r>
              <a:rPr kumimoji="0" lang="uk-UA" altLang="ru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UA" sz="1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відомою чисельністю особин з генотипами 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АА, </a:t>
            </a:r>
            <a:r>
              <a:rPr kumimoji="0" lang="uk-UA" altLang="ru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Аа</a:t>
            </a:r>
            <a:r>
              <a:rPr kumimoji="0" lang="uk-UA" altLang="ru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uk-UA" altLang="ru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аа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відносні частоти алелів розраховується за формулами:</a:t>
            </a: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EBE2CFE-5B24-4333-A49B-B69853EE1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35926"/>
              </p:ext>
            </p:extLst>
          </p:nvPr>
        </p:nvGraphicFramePr>
        <p:xfrm>
          <a:off x="1463840" y="6148583"/>
          <a:ext cx="5904656" cy="508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699">
                  <a:extLst>
                    <a:ext uri="{9D8B030D-6E8A-4147-A177-3AD203B41FA5}">
                      <a16:colId xmlns:a16="http://schemas.microsoft.com/office/drawing/2014/main" val="1680776375"/>
                    </a:ext>
                  </a:extLst>
                </a:gridCol>
                <a:gridCol w="1605294">
                  <a:extLst>
                    <a:ext uri="{9D8B030D-6E8A-4147-A177-3AD203B41FA5}">
                      <a16:colId xmlns:a16="http://schemas.microsoft.com/office/drawing/2014/main" val="3317060089"/>
                    </a:ext>
                  </a:extLst>
                </a:gridCol>
                <a:gridCol w="326233">
                  <a:extLst>
                    <a:ext uri="{9D8B030D-6E8A-4147-A177-3AD203B41FA5}">
                      <a16:colId xmlns:a16="http://schemas.microsoft.com/office/drawing/2014/main" val="1820334045"/>
                    </a:ext>
                  </a:extLst>
                </a:gridCol>
                <a:gridCol w="284862">
                  <a:extLst>
                    <a:ext uri="{9D8B030D-6E8A-4147-A177-3AD203B41FA5}">
                      <a16:colId xmlns:a16="http://schemas.microsoft.com/office/drawing/2014/main" val="400436847"/>
                    </a:ext>
                  </a:extLst>
                </a:gridCol>
                <a:gridCol w="1069981">
                  <a:extLst>
                    <a:ext uri="{9D8B030D-6E8A-4147-A177-3AD203B41FA5}">
                      <a16:colId xmlns:a16="http://schemas.microsoft.com/office/drawing/2014/main" val="3378229850"/>
                    </a:ext>
                  </a:extLst>
                </a:gridCol>
                <a:gridCol w="1528544">
                  <a:extLst>
                    <a:ext uri="{9D8B030D-6E8A-4147-A177-3AD203B41FA5}">
                      <a16:colId xmlns:a16="http://schemas.microsoft.com/office/drawing/2014/main" val="3610006921"/>
                    </a:ext>
                  </a:extLst>
                </a:gridCol>
                <a:gridCol w="249043">
                  <a:extLst>
                    <a:ext uri="{9D8B030D-6E8A-4147-A177-3AD203B41FA5}">
                      <a16:colId xmlns:a16="http://schemas.microsoft.com/office/drawing/2014/main" val="916839389"/>
                    </a:ext>
                  </a:extLst>
                </a:gridCol>
              </a:tblGrid>
              <a:tr h="1381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highlight>
                            <a:srgbClr val="FFFF00"/>
                          </a:highlight>
                        </a:rPr>
                        <a:t>p (A) = 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2 </a:t>
                      </a:r>
                      <a:r>
                        <a:rPr lang="en-US" sz="1600" u="sng" dirty="0">
                          <a:effectLst/>
                          <a:highlight>
                            <a:srgbClr val="FFFF00"/>
                          </a:highlight>
                        </a:rPr>
                        <a:t>N(AA) +</a:t>
                      </a: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N(</a:t>
                      </a:r>
                      <a:r>
                        <a:rPr lang="uk-UA" sz="1600" u="sng" dirty="0" err="1">
                          <a:effectLst/>
                          <a:highlight>
                            <a:srgbClr val="FFFF00"/>
                          </a:highlight>
                        </a:rPr>
                        <a:t>Aa</a:t>
                      </a: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uk-UA" sz="1600" dirty="0">
                          <a:effectLst/>
                        </a:rPr>
                        <a:t>),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highlight>
                            <a:srgbClr val="FFFF00"/>
                          </a:highlight>
                        </a:rPr>
                        <a:t>q (a) 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</a:rPr>
                        <a:t>=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2 N (</a:t>
                      </a:r>
                      <a:r>
                        <a:rPr lang="uk-UA" sz="1600" u="sng" dirty="0" err="1">
                          <a:effectLst/>
                          <a:highlight>
                            <a:srgbClr val="FFFF00"/>
                          </a:highlight>
                        </a:rPr>
                        <a:t>aa</a:t>
                      </a: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) </a:t>
                      </a:r>
                      <a:r>
                        <a:rPr lang="ru-RU" sz="1600" u="sng" dirty="0">
                          <a:effectLst/>
                          <a:highlight>
                            <a:srgbClr val="FFFF00"/>
                          </a:highlight>
                        </a:rPr>
                        <a:t> + </a:t>
                      </a: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N (</a:t>
                      </a:r>
                      <a:r>
                        <a:rPr lang="uk-UA" sz="1600" u="sng" dirty="0" err="1">
                          <a:effectLst/>
                          <a:highlight>
                            <a:srgbClr val="FFFF00"/>
                          </a:highlight>
                        </a:rPr>
                        <a:t>Aa</a:t>
                      </a:r>
                      <a:r>
                        <a:rPr lang="uk-UA" sz="1600" u="sng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(</a:t>
                      </a:r>
                      <a:r>
                        <a:rPr lang="ru-RU" sz="1600">
                          <a:effectLst/>
                        </a:rPr>
                        <a:t>4</a:t>
                      </a:r>
                      <a:r>
                        <a:rPr lang="uk-UA" sz="1600">
                          <a:effectLst/>
                        </a:rPr>
                        <a:t>).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7790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highlight>
                            <a:srgbClr val="FFFF00"/>
                          </a:highlight>
                        </a:rPr>
                        <a:t>2 N заг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highlight>
                            <a:srgbClr val="FFFF00"/>
                          </a:highlight>
                        </a:rPr>
                        <a:t>2 N </a:t>
                      </a:r>
                      <a:r>
                        <a:rPr lang="uk-UA" sz="1600" dirty="0" err="1">
                          <a:effectLst/>
                          <a:highlight>
                            <a:srgbClr val="FFFF00"/>
                          </a:highlight>
                        </a:rPr>
                        <a:t>заг</a:t>
                      </a:r>
                      <a:endParaRPr lang="ru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5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87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Мінливість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13884" t="38521" r="38867" b="35022"/>
          <a:stretch/>
        </p:blipFill>
        <p:spPr bwMode="auto">
          <a:xfrm>
            <a:off x="971600" y="4221088"/>
            <a:ext cx="73323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1580" y="1340768"/>
            <a:ext cx="756084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/>
              <a:t>Умовним критерієм </a:t>
            </a:r>
            <a:r>
              <a:rPr lang="uk-UA" sz="2400" dirty="0" err="1">
                <a:highlight>
                  <a:srgbClr val="FFFF00"/>
                </a:highlight>
              </a:rPr>
              <a:t>поліморфності</a:t>
            </a:r>
            <a:r>
              <a:rPr lang="uk-UA" sz="2400" dirty="0"/>
              <a:t> гена є частота його </a:t>
            </a:r>
            <a:r>
              <a:rPr lang="uk-UA" sz="2400" dirty="0" err="1"/>
              <a:t>алелів</a:t>
            </a:r>
            <a:r>
              <a:rPr lang="uk-UA" sz="2400" dirty="0"/>
              <a:t>: ген вважають поліморфним, якщо частки хоча б двох </a:t>
            </a:r>
            <a:r>
              <a:rPr lang="uk-UA" sz="2400" dirty="0" err="1"/>
              <a:t>алелів</a:t>
            </a:r>
            <a:r>
              <a:rPr lang="uk-UA" sz="2400" dirty="0"/>
              <a:t> перевищують 0,05 або 0,01 (два пороги </a:t>
            </a:r>
            <a:r>
              <a:rPr lang="uk-UA" sz="2400" dirty="0" err="1"/>
              <a:t>поліморфності</a:t>
            </a:r>
            <a:r>
              <a:rPr lang="uk-UA" sz="2400" dirty="0"/>
              <a:t>). Якщо ж ця частота не перевищує </a:t>
            </a:r>
            <a:r>
              <a:rPr lang="uk-UA" sz="2400" dirty="0" err="1"/>
              <a:t>порогове</a:t>
            </a:r>
            <a:r>
              <a:rPr lang="uk-UA" sz="2400" dirty="0"/>
              <a:t> значення, алель відносять до рідких </a:t>
            </a:r>
            <a:r>
              <a:rPr lang="uk-UA" sz="2400" dirty="0" err="1"/>
              <a:t>алелів</a:t>
            </a:r>
            <a:r>
              <a:rPr lang="uk-UA" sz="2400" dirty="0"/>
              <a:t> або до мутацій.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/>
              <a:t>Умовами виконання закону </a:t>
            </a:r>
            <a:r>
              <a:rPr lang="uk-UA" i="1" dirty="0" err="1"/>
              <a:t>Харді</a:t>
            </a:r>
            <a:r>
              <a:rPr lang="uk-UA" i="1" dirty="0"/>
              <a:t> – </a:t>
            </a:r>
            <a:r>
              <a:rPr lang="uk-UA" i="1" dirty="0" err="1"/>
              <a:t>Вайнберга</a:t>
            </a:r>
            <a:r>
              <a:rPr lang="uk-UA" dirty="0"/>
              <a:t> є: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075240" cy="53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Закон </a:t>
            </a:r>
            <a:r>
              <a:rPr lang="uk-UA" sz="3600" b="1" dirty="0" err="1"/>
              <a:t>Харді</a:t>
            </a:r>
            <a:r>
              <a:rPr lang="uk-UA" sz="3600" b="1" dirty="0"/>
              <a:t>- </a:t>
            </a:r>
            <a:r>
              <a:rPr lang="uk-UA" sz="3600" b="1" dirty="0" err="1"/>
              <a:t>Вайнберга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76468"/>
            <a:ext cx="8229600" cy="4874096"/>
          </a:xfrm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4800" dirty="0"/>
              <a:t>Частоти </a:t>
            </a:r>
            <a:r>
              <a:rPr lang="uk-UA" sz="4800" dirty="0" err="1"/>
              <a:t>алелів</a:t>
            </a:r>
            <a:r>
              <a:rPr lang="uk-UA" sz="4800" dirty="0"/>
              <a:t>:</a:t>
            </a:r>
          </a:p>
          <a:p>
            <a:pPr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p</a:t>
            </a:r>
            <a:r>
              <a:rPr lang="uk-UA" sz="4800" dirty="0">
                <a:solidFill>
                  <a:srgbClr val="FF0000"/>
                </a:solidFill>
              </a:rPr>
              <a:t>(</a:t>
            </a:r>
            <a:r>
              <a:rPr lang="uk-UA" sz="4800" i="1" dirty="0">
                <a:solidFill>
                  <a:srgbClr val="FF0000"/>
                </a:solidFill>
              </a:rPr>
              <a:t>А)</a:t>
            </a:r>
            <a:r>
              <a:rPr lang="uk-UA" sz="4800" dirty="0">
                <a:solidFill>
                  <a:srgbClr val="FF0000"/>
                </a:solidFill>
              </a:rPr>
              <a:t> + </a:t>
            </a:r>
            <a:r>
              <a:rPr lang="en-US" sz="4800" dirty="0">
                <a:solidFill>
                  <a:srgbClr val="FF0000"/>
                </a:solidFill>
              </a:rPr>
              <a:t>q</a:t>
            </a:r>
            <a:r>
              <a:rPr lang="uk-UA" sz="4800" dirty="0">
                <a:solidFill>
                  <a:srgbClr val="FF0000"/>
                </a:solidFill>
              </a:rPr>
              <a:t>(</a:t>
            </a:r>
            <a:r>
              <a:rPr lang="uk-UA" sz="4800" i="1" dirty="0">
                <a:solidFill>
                  <a:srgbClr val="FF0000"/>
                </a:solidFill>
              </a:rPr>
              <a:t>а)</a:t>
            </a:r>
            <a:r>
              <a:rPr lang="en-US" sz="4800" dirty="0">
                <a:solidFill>
                  <a:srgbClr val="FF0000"/>
                </a:solidFill>
              </a:rPr>
              <a:t> = </a:t>
            </a:r>
            <a:r>
              <a:rPr lang="uk-UA" sz="4800" dirty="0">
                <a:solidFill>
                  <a:srgbClr val="FF0000"/>
                </a:solidFill>
              </a:rPr>
              <a:t>1</a:t>
            </a:r>
          </a:p>
          <a:p>
            <a:pPr algn="ctr">
              <a:buNone/>
            </a:pPr>
            <a:r>
              <a:rPr lang="uk-UA" sz="4800" dirty="0"/>
              <a:t>Частоти генотипів:</a:t>
            </a:r>
          </a:p>
          <a:p>
            <a:pPr algn="ctr">
              <a:buNone/>
            </a:pPr>
            <a:r>
              <a:rPr lang="uk-UA" sz="4800" dirty="0">
                <a:solidFill>
                  <a:srgbClr val="FF0000"/>
                </a:solidFill>
              </a:rPr>
              <a:t>(</a:t>
            </a:r>
            <a:r>
              <a:rPr lang="uk-UA" sz="4800" i="1" dirty="0">
                <a:solidFill>
                  <a:srgbClr val="FF0000"/>
                </a:solidFill>
              </a:rPr>
              <a:t>p</a:t>
            </a:r>
            <a:r>
              <a:rPr lang="uk-UA" sz="4800" dirty="0">
                <a:solidFill>
                  <a:srgbClr val="FF0000"/>
                </a:solidFill>
              </a:rPr>
              <a:t> + </a:t>
            </a:r>
            <a:r>
              <a:rPr lang="uk-UA" sz="4800" i="1" dirty="0">
                <a:solidFill>
                  <a:srgbClr val="FF0000"/>
                </a:solidFill>
              </a:rPr>
              <a:t>q</a:t>
            </a:r>
            <a:r>
              <a:rPr lang="uk-UA" sz="4800" dirty="0">
                <a:solidFill>
                  <a:srgbClr val="FF0000"/>
                </a:solidFill>
              </a:rPr>
              <a:t>)</a:t>
            </a:r>
            <a:r>
              <a:rPr lang="uk-UA" sz="4800" baseline="30000" dirty="0">
                <a:solidFill>
                  <a:srgbClr val="FF0000"/>
                </a:solidFill>
              </a:rPr>
              <a:t>2</a:t>
            </a:r>
            <a:r>
              <a:rPr lang="uk-UA" sz="4800" dirty="0">
                <a:solidFill>
                  <a:srgbClr val="FF0000"/>
                </a:solidFill>
              </a:rPr>
              <a:t>  = </a:t>
            </a:r>
            <a:r>
              <a:rPr lang="uk-UA" sz="4800" i="1" dirty="0">
                <a:solidFill>
                  <a:srgbClr val="FF0000"/>
                </a:solidFill>
              </a:rPr>
              <a:t>p</a:t>
            </a:r>
            <a:r>
              <a:rPr lang="uk-UA" sz="4800" baseline="30000" dirty="0">
                <a:solidFill>
                  <a:srgbClr val="FF0000"/>
                </a:solidFill>
              </a:rPr>
              <a:t>2</a:t>
            </a:r>
            <a:r>
              <a:rPr lang="uk-UA" sz="4800" dirty="0">
                <a:solidFill>
                  <a:srgbClr val="FF0000"/>
                </a:solidFill>
              </a:rPr>
              <a:t> + 2</a:t>
            </a:r>
            <a:r>
              <a:rPr lang="uk-UA" sz="4800" i="1" dirty="0">
                <a:solidFill>
                  <a:srgbClr val="FF0000"/>
                </a:solidFill>
              </a:rPr>
              <a:t>pq</a:t>
            </a:r>
            <a:r>
              <a:rPr lang="uk-UA" sz="4800" dirty="0">
                <a:solidFill>
                  <a:srgbClr val="FF0000"/>
                </a:solidFill>
              </a:rPr>
              <a:t> + </a:t>
            </a:r>
            <a:r>
              <a:rPr lang="uk-UA" sz="4800" i="1" dirty="0">
                <a:solidFill>
                  <a:srgbClr val="FF0000"/>
                </a:solidFill>
              </a:rPr>
              <a:t>q</a:t>
            </a:r>
            <a:r>
              <a:rPr lang="uk-UA" sz="4800" baseline="30000" dirty="0">
                <a:solidFill>
                  <a:srgbClr val="FF0000"/>
                </a:solidFill>
              </a:rPr>
              <a:t>2</a:t>
            </a:r>
            <a:r>
              <a:rPr lang="uk-UA" sz="4800" dirty="0">
                <a:solidFill>
                  <a:srgbClr val="FF0000"/>
                </a:solidFill>
              </a:rPr>
              <a:t>  = 1 </a:t>
            </a:r>
          </a:p>
          <a:p>
            <a:pPr algn="ctr">
              <a:buNone/>
            </a:pPr>
            <a:r>
              <a:rPr lang="uk-UA" sz="4800" dirty="0"/>
              <a:t>За наявності трьох </a:t>
            </a:r>
            <a:r>
              <a:rPr lang="uk-UA" sz="4800" dirty="0" err="1"/>
              <a:t>алелів</a:t>
            </a:r>
            <a:r>
              <a:rPr lang="uk-UA" sz="4800" dirty="0"/>
              <a:t>:</a:t>
            </a:r>
          </a:p>
          <a:p>
            <a:pPr algn="ctr">
              <a:buNone/>
            </a:pPr>
            <a:r>
              <a:rPr lang="uk-UA" sz="4400" i="1" dirty="0">
                <a:solidFill>
                  <a:srgbClr val="FF0000"/>
                </a:solidFill>
              </a:rPr>
              <a:t>(</a:t>
            </a:r>
            <a:r>
              <a:rPr lang="uk-UA" sz="4400" i="1" dirty="0" err="1">
                <a:solidFill>
                  <a:srgbClr val="FF0000"/>
                </a:solidFill>
              </a:rPr>
              <a:t>p</a:t>
            </a:r>
            <a:r>
              <a:rPr lang="uk-UA" sz="4400" dirty="0" err="1">
                <a:solidFill>
                  <a:srgbClr val="FF0000"/>
                </a:solidFill>
              </a:rPr>
              <a:t>+</a:t>
            </a:r>
            <a:r>
              <a:rPr lang="uk-UA" sz="4400" i="1" dirty="0" err="1">
                <a:solidFill>
                  <a:srgbClr val="FF0000"/>
                </a:solidFill>
              </a:rPr>
              <a:t>q</a:t>
            </a:r>
            <a:r>
              <a:rPr lang="uk-UA" sz="4400" dirty="0" err="1">
                <a:solidFill>
                  <a:srgbClr val="FF0000"/>
                </a:solidFill>
              </a:rPr>
              <a:t>+</a:t>
            </a:r>
            <a:r>
              <a:rPr lang="uk-UA" sz="4400" i="1" dirty="0" err="1">
                <a:solidFill>
                  <a:srgbClr val="FF0000"/>
                </a:solidFill>
              </a:rPr>
              <a:t>r</a:t>
            </a:r>
            <a:r>
              <a:rPr lang="uk-UA" sz="4400" dirty="0">
                <a:solidFill>
                  <a:srgbClr val="FF0000"/>
                </a:solidFill>
              </a:rPr>
              <a:t>)</a:t>
            </a:r>
            <a:r>
              <a:rPr lang="uk-UA" sz="4400" i="1" dirty="0">
                <a:solidFill>
                  <a:srgbClr val="FF0000"/>
                </a:solidFill>
              </a:rPr>
              <a:t> </a:t>
            </a:r>
            <a:r>
              <a:rPr lang="uk-UA" sz="4400" baseline="30000" dirty="0">
                <a:solidFill>
                  <a:srgbClr val="FF0000"/>
                </a:solidFill>
              </a:rPr>
              <a:t>2</a:t>
            </a:r>
            <a:r>
              <a:rPr lang="uk-UA" sz="4400" i="1" dirty="0">
                <a:solidFill>
                  <a:srgbClr val="FF0000"/>
                </a:solidFill>
              </a:rPr>
              <a:t> </a:t>
            </a:r>
            <a:r>
              <a:rPr lang="uk-UA" sz="4400" dirty="0">
                <a:solidFill>
                  <a:srgbClr val="FF0000"/>
                </a:solidFill>
              </a:rPr>
              <a:t>=</a:t>
            </a:r>
            <a:r>
              <a:rPr lang="uk-UA" sz="4400" i="1" dirty="0">
                <a:solidFill>
                  <a:srgbClr val="FF0000"/>
                </a:solidFill>
              </a:rPr>
              <a:t> p</a:t>
            </a:r>
            <a:r>
              <a:rPr lang="uk-UA" sz="4400" baseline="30000" dirty="0">
                <a:solidFill>
                  <a:srgbClr val="FF0000"/>
                </a:solidFill>
              </a:rPr>
              <a:t>2</a:t>
            </a:r>
            <a:r>
              <a:rPr lang="uk-UA" sz="4400" dirty="0">
                <a:solidFill>
                  <a:srgbClr val="FF0000"/>
                </a:solidFill>
              </a:rPr>
              <a:t>+</a:t>
            </a:r>
            <a:r>
              <a:rPr lang="uk-UA" sz="4400" i="1" dirty="0">
                <a:solidFill>
                  <a:srgbClr val="FF0000"/>
                </a:solidFill>
              </a:rPr>
              <a:t>q</a:t>
            </a:r>
            <a:r>
              <a:rPr lang="uk-UA" sz="4400" baseline="30000" dirty="0">
                <a:solidFill>
                  <a:srgbClr val="FF0000"/>
                </a:solidFill>
              </a:rPr>
              <a:t>2</a:t>
            </a:r>
            <a:r>
              <a:rPr lang="uk-UA" sz="4400" dirty="0">
                <a:solidFill>
                  <a:srgbClr val="FF0000"/>
                </a:solidFill>
              </a:rPr>
              <a:t>+</a:t>
            </a:r>
            <a:r>
              <a:rPr lang="uk-UA" sz="4400" i="1" dirty="0">
                <a:solidFill>
                  <a:srgbClr val="FF0000"/>
                </a:solidFill>
              </a:rPr>
              <a:t>r</a:t>
            </a:r>
            <a:r>
              <a:rPr lang="uk-UA" sz="4400" baseline="30000" dirty="0">
                <a:solidFill>
                  <a:srgbClr val="FF0000"/>
                </a:solidFill>
              </a:rPr>
              <a:t>2</a:t>
            </a:r>
            <a:r>
              <a:rPr lang="uk-UA" sz="4400" dirty="0">
                <a:solidFill>
                  <a:srgbClr val="FF0000"/>
                </a:solidFill>
              </a:rPr>
              <a:t>+2</a:t>
            </a:r>
            <a:r>
              <a:rPr lang="uk-UA" sz="4400" i="1" dirty="0">
                <a:solidFill>
                  <a:srgbClr val="FF0000"/>
                </a:solidFill>
              </a:rPr>
              <a:t>pq</a:t>
            </a:r>
            <a:r>
              <a:rPr lang="uk-UA" sz="4400" dirty="0">
                <a:solidFill>
                  <a:srgbClr val="FF0000"/>
                </a:solidFill>
              </a:rPr>
              <a:t>+2</a:t>
            </a:r>
            <a:r>
              <a:rPr lang="uk-UA" sz="4400" i="1" dirty="0">
                <a:solidFill>
                  <a:srgbClr val="FF0000"/>
                </a:solidFill>
              </a:rPr>
              <a:t>pr</a:t>
            </a:r>
            <a:r>
              <a:rPr lang="uk-UA" sz="4400" dirty="0">
                <a:solidFill>
                  <a:srgbClr val="FF0000"/>
                </a:solidFill>
              </a:rPr>
              <a:t>+2</a:t>
            </a:r>
            <a:r>
              <a:rPr lang="uk-UA" sz="4400" i="1" dirty="0">
                <a:solidFill>
                  <a:srgbClr val="FF0000"/>
                </a:solidFill>
              </a:rPr>
              <a:t>qr </a:t>
            </a:r>
            <a:r>
              <a:rPr lang="uk-UA" sz="4400" dirty="0">
                <a:solidFill>
                  <a:srgbClr val="FF0000"/>
                </a:solidFill>
              </a:rPr>
              <a:t>=</a:t>
            </a:r>
            <a:r>
              <a:rPr lang="uk-UA" sz="4400" i="1" dirty="0">
                <a:solidFill>
                  <a:srgbClr val="FF0000"/>
                </a:solidFill>
              </a:rPr>
              <a:t> </a:t>
            </a:r>
            <a:r>
              <a:rPr lang="uk-UA" sz="4400" dirty="0">
                <a:solidFill>
                  <a:srgbClr val="FF0000"/>
                </a:solidFill>
              </a:rPr>
              <a:t>1</a:t>
            </a:r>
          </a:p>
          <a:p>
            <a:pPr algn="ctr">
              <a:buNone/>
            </a:pPr>
            <a:endParaRPr lang="uk-UA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5biologiya.net/datas/biologija/Genetika-populjatsij/0013-013-Faktory-izmenjajuschie-geneticheskuju-strukturu-populjatsi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0979" r="51493"/>
          <a:stretch>
            <a:fillRect/>
          </a:stretch>
        </p:blipFill>
        <p:spPr bwMode="auto">
          <a:xfrm>
            <a:off x="1979712" y="166328"/>
            <a:ext cx="500404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C38856-C94F-4DCF-9260-04DF254F04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35280" cy="913656"/>
          </a:xfrm>
        </p:spPr>
        <p:txBody>
          <a:bodyPr/>
          <a:lstStyle/>
          <a:p>
            <a:r>
              <a:rPr lang="uk-UA" dirty="0"/>
              <a:t>1. Гомозиготні особини </a:t>
            </a:r>
            <a:r>
              <a:rPr lang="uk-UA" i="1" dirty="0" err="1"/>
              <a:t>аа</a:t>
            </a:r>
            <a:r>
              <a:rPr lang="uk-UA" dirty="0"/>
              <a:t> складають 1% популяції. Розрахуйте частоти генотипів </a:t>
            </a:r>
            <a:r>
              <a:rPr lang="uk-UA" i="1" dirty="0"/>
              <a:t>АА</a:t>
            </a:r>
            <a:r>
              <a:rPr lang="uk-UA" dirty="0"/>
              <a:t> та </a:t>
            </a:r>
            <a:r>
              <a:rPr lang="uk-UA" i="1" dirty="0" err="1"/>
              <a:t>Аа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6D3B5-70B9-4C7E-85CC-F6DD97E678D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t="11085" r="191" b="64788"/>
          <a:stretch/>
        </p:blipFill>
        <p:spPr bwMode="auto">
          <a:xfrm>
            <a:off x="1115616" y="1196751"/>
            <a:ext cx="5256584" cy="2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EC446B-53BF-426A-97DF-C50F6BF3517D}"/>
              </a:ext>
            </a:extLst>
          </p:cNvPr>
          <p:cNvSpPr/>
          <p:nvPr/>
        </p:nvSpPr>
        <p:spPr>
          <a:xfrm>
            <a:off x="395536" y="4242738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09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Популяція складається з 9%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гомозигот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49%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гомозигот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42% гетерозигот. Визначте частоту алелів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популяції.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CD1DF6-8CE1-40AE-85BE-4A7CA4EA87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t="38326" b="28986"/>
          <a:stretch/>
        </p:blipFill>
        <p:spPr bwMode="auto">
          <a:xfrm>
            <a:off x="3384616" y="3607733"/>
            <a:ext cx="5256584" cy="302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12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</TotalTime>
  <Words>948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Лекція 10. Генетика  популяцій</vt:lpstr>
      <vt:lpstr>Популяція-це…</vt:lpstr>
      <vt:lpstr>Властивості популяції</vt:lpstr>
      <vt:lpstr>Презентация PowerPoint</vt:lpstr>
      <vt:lpstr>Мінливість</vt:lpstr>
      <vt:lpstr>Умовами виконання закону Харді – Вайнберга є:</vt:lpstr>
      <vt:lpstr>Закон Харді- Вайнберга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динаміки генетичної структури популяції</vt:lpstr>
      <vt:lpstr>1.Добір</vt:lpstr>
      <vt:lpstr>2. Мутації-первинне джерело генетичної мінливості в популяціях</vt:lpstr>
      <vt:lpstr>3.Дрейф генів- процес ненаправленої зміни частот алелів у малих популяціях під впливом випадкових факторів</vt:lpstr>
      <vt:lpstr>Ефект “Шийки пляшки” – різке зменшення чисельності призводить до ефекту «Засновника» – генофонд наступних поколінь визначає невелика група особин</vt:lpstr>
      <vt:lpstr>Ефект засновника</vt:lpstr>
      <vt:lpstr>4.Інбридинг - схрещування між генетично спорідненими особинами (є одним із порушень панміксії) </vt:lpstr>
      <vt:lpstr>Інбридинг має кілька наслідків для популяції:</vt:lpstr>
      <vt:lpstr>Презентация PowerPoint</vt:lpstr>
      <vt:lpstr>Презентация PowerPoint</vt:lpstr>
      <vt:lpstr>5. Ізоляція – припинення потоку генів; фактор видоутворення</vt:lpstr>
      <vt:lpstr>Еволюційний процес – необоротні зміни генетичної структури популяції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helenVoit@gmail.com</cp:lastModifiedBy>
  <cp:revision>37</cp:revision>
  <dcterms:created xsi:type="dcterms:W3CDTF">2019-06-02T20:54:20Z</dcterms:created>
  <dcterms:modified xsi:type="dcterms:W3CDTF">2021-04-29T11:26:17Z</dcterms:modified>
</cp:coreProperties>
</file>