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6" r:id="rId6"/>
    <p:sldId id="260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FC0C"/>
    <a:srgbClr val="13F9DE"/>
    <a:srgbClr val="E94909"/>
    <a:srgbClr val="9A57CD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6" autoAdjust="0"/>
    <p:restoredTop sz="94660"/>
  </p:normalViewPr>
  <p:slideViewPr>
    <p:cSldViewPr snapToGrid="0">
      <p:cViewPr varScale="1">
        <p:scale>
          <a:sx n="77" d="100"/>
          <a:sy n="77" d="100"/>
        </p:scale>
        <p:origin x="52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797C18-76FF-4524-9447-8FF5B38083C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72E3C9F7-0CBC-4531-BBFA-1CFE7274E145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Слова як частини мови</a:t>
          </a:r>
          <a:endParaRPr lang="ru-RU" b="1" dirty="0">
            <a:solidFill>
              <a:schemeClr val="bg1"/>
            </a:solidFill>
          </a:endParaRPr>
        </a:p>
      </dgm:t>
    </dgm:pt>
    <dgm:pt modelId="{469DE685-06C6-4D60-ABA4-A84D4513726B}" type="parTrans" cxnId="{DA34E5C4-833D-407E-8E14-14CA3D233F05}">
      <dgm:prSet/>
      <dgm:spPr/>
      <dgm:t>
        <a:bodyPr/>
        <a:lstStyle/>
        <a:p>
          <a:endParaRPr lang="ru-RU"/>
        </a:p>
      </dgm:t>
    </dgm:pt>
    <dgm:pt modelId="{0A6A8422-FD9A-4C1F-A434-BAF62661FE0F}" type="sibTrans" cxnId="{DA34E5C4-833D-407E-8E14-14CA3D233F05}">
      <dgm:prSet/>
      <dgm:spPr/>
      <dgm:t>
        <a:bodyPr/>
        <a:lstStyle/>
        <a:p>
          <a:endParaRPr lang="ru-RU"/>
        </a:p>
      </dgm:t>
    </dgm:pt>
    <dgm:pt modelId="{3A43D10B-A23F-492D-8B65-6C91AC0DF317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Відмінювані                          (мають відмінки)</a:t>
          </a:r>
          <a:endParaRPr lang="ru-RU" b="1" dirty="0">
            <a:solidFill>
              <a:schemeClr val="bg1"/>
            </a:solidFill>
          </a:endParaRPr>
        </a:p>
      </dgm:t>
    </dgm:pt>
    <dgm:pt modelId="{D5B298E4-5AF8-43FD-AE9F-C5583B2E0DB3}" type="parTrans" cxnId="{BF22D8A6-83D3-47D9-83C2-89A63F805FB5}">
      <dgm:prSet/>
      <dgm:spPr/>
      <dgm:t>
        <a:bodyPr/>
        <a:lstStyle/>
        <a:p>
          <a:endParaRPr lang="ru-RU"/>
        </a:p>
      </dgm:t>
    </dgm:pt>
    <dgm:pt modelId="{2AF6ECA7-C6AF-4365-B810-54EE24FF9924}" type="sibTrans" cxnId="{BF22D8A6-83D3-47D9-83C2-89A63F805FB5}">
      <dgm:prSet/>
      <dgm:spPr/>
      <dgm:t>
        <a:bodyPr/>
        <a:lstStyle/>
        <a:p>
          <a:endParaRPr lang="ru-RU"/>
        </a:p>
      </dgm:t>
    </dgm:pt>
    <dgm:pt modelId="{662BE17D-21C6-4D46-B159-BBA57291F1A6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Дієвідмінювані                      </a:t>
          </a:r>
          <a:r>
            <a:rPr lang="uk-UA" b="1" dirty="0" smtClean="0">
              <a:solidFill>
                <a:schemeClr val="bg1"/>
              </a:solidFill>
            </a:rPr>
            <a:t>(більшість форм </a:t>
          </a:r>
          <a:r>
            <a:rPr lang="uk-UA" b="1" dirty="0" smtClean="0">
              <a:solidFill>
                <a:schemeClr val="bg1"/>
              </a:solidFill>
            </a:rPr>
            <a:t>дієслів)</a:t>
          </a:r>
          <a:endParaRPr lang="ru-RU" b="1" dirty="0">
            <a:solidFill>
              <a:schemeClr val="bg1"/>
            </a:solidFill>
          </a:endParaRPr>
        </a:p>
      </dgm:t>
    </dgm:pt>
    <dgm:pt modelId="{D3112504-EF32-4DD1-9998-6A43F91DBD45}" type="parTrans" cxnId="{D24D6FA4-45C9-4616-901F-0A9FBDBB574E}">
      <dgm:prSet/>
      <dgm:spPr/>
      <dgm:t>
        <a:bodyPr/>
        <a:lstStyle/>
        <a:p>
          <a:endParaRPr lang="ru-RU"/>
        </a:p>
      </dgm:t>
    </dgm:pt>
    <dgm:pt modelId="{600695C7-19D9-4FDB-BBBA-24707F3C7DBD}" type="sibTrans" cxnId="{D24D6FA4-45C9-4616-901F-0A9FBDBB574E}">
      <dgm:prSet/>
      <dgm:spPr/>
      <dgm:t>
        <a:bodyPr/>
        <a:lstStyle/>
        <a:p>
          <a:endParaRPr lang="ru-RU"/>
        </a:p>
      </dgm:t>
    </dgm:pt>
    <dgm:pt modelId="{B43CE9C7-0714-4639-8270-A46CE24F746F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Невідмінювані                (прислівник)</a:t>
          </a:r>
          <a:endParaRPr lang="ru-RU" b="1" dirty="0">
            <a:solidFill>
              <a:schemeClr val="bg1"/>
            </a:solidFill>
          </a:endParaRPr>
        </a:p>
      </dgm:t>
    </dgm:pt>
    <dgm:pt modelId="{7650C367-7FC6-4D7C-BC46-EA51F1B6DB9D}" type="parTrans" cxnId="{99965D11-8E0F-47FA-AFA4-AA036D6E94FF}">
      <dgm:prSet/>
      <dgm:spPr/>
      <dgm:t>
        <a:bodyPr/>
        <a:lstStyle/>
        <a:p>
          <a:endParaRPr lang="ru-RU"/>
        </a:p>
      </dgm:t>
    </dgm:pt>
    <dgm:pt modelId="{9030BF28-71D7-4E1F-A03A-F13F44BCE359}" type="sibTrans" cxnId="{99965D11-8E0F-47FA-AFA4-AA036D6E94FF}">
      <dgm:prSet/>
      <dgm:spPr/>
      <dgm:t>
        <a:bodyPr/>
        <a:lstStyle/>
        <a:p>
          <a:endParaRPr lang="ru-RU"/>
        </a:p>
      </dgm:t>
    </dgm:pt>
    <dgm:pt modelId="{F1F62427-7A69-45D5-AAED-05DDF0845B59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Службові</a:t>
          </a:r>
          <a:endParaRPr lang="ru-RU" b="1" dirty="0">
            <a:solidFill>
              <a:schemeClr val="bg1"/>
            </a:solidFill>
          </a:endParaRPr>
        </a:p>
      </dgm:t>
    </dgm:pt>
    <dgm:pt modelId="{0578DCC9-2E98-4CAB-8D84-D08337249AAA}" type="parTrans" cxnId="{CB509F03-8BC7-422D-9FE5-4AB9C0C0AFC0}">
      <dgm:prSet/>
      <dgm:spPr/>
      <dgm:t>
        <a:bodyPr/>
        <a:lstStyle/>
        <a:p>
          <a:endParaRPr lang="ru-RU"/>
        </a:p>
      </dgm:t>
    </dgm:pt>
    <dgm:pt modelId="{82BFC1E3-1D4C-4AFB-8E6C-A5B2D3B43884}" type="sibTrans" cxnId="{CB509F03-8BC7-422D-9FE5-4AB9C0C0AFC0}">
      <dgm:prSet/>
      <dgm:spPr/>
      <dgm:t>
        <a:bodyPr/>
        <a:lstStyle/>
        <a:p>
          <a:endParaRPr lang="ru-RU"/>
        </a:p>
      </dgm:t>
    </dgm:pt>
    <dgm:pt modelId="{EBAF469D-6BEE-400A-9709-CA653CE34076}" type="pres">
      <dgm:prSet presAssocID="{39797C18-76FF-4524-9447-8FF5B38083C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7C939A2-E652-4DE8-B3E3-7E4A65BDEE06}" type="pres">
      <dgm:prSet presAssocID="{72E3C9F7-0CBC-4531-BBFA-1CFE7274E145}" presName="hierRoot1" presStyleCnt="0"/>
      <dgm:spPr/>
    </dgm:pt>
    <dgm:pt modelId="{BFD52A08-855D-444E-B70F-7082CD32E9AE}" type="pres">
      <dgm:prSet presAssocID="{72E3C9F7-0CBC-4531-BBFA-1CFE7274E145}" presName="composite" presStyleCnt="0"/>
      <dgm:spPr/>
    </dgm:pt>
    <dgm:pt modelId="{9506B4CB-86C1-40C0-956F-43A3010C6B1E}" type="pres">
      <dgm:prSet presAssocID="{72E3C9F7-0CBC-4531-BBFA-1CFE7274E145}" presName="background" presStyleLbl="node0" presStyleIdx="0" presStyleCnt="1"/>
      <dgm:spPr/>
    </dgm:pt>
    <dgm:pt modelId="{781E721C-6913-494C-88E0-2BC0EB7C65B7}" type="pres">
      <dgm:prSet presAssocID="{72E3C9F7-0CBC-4531-BBFA-1CFE7274E145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248FEC2-A321-4BD7-AB14-EB4804E8515C}" type="pres">
      <dgm:prSet presAssocID="{72E3C9F7-0CBC-4531-BBFA-1CFE7274E145}" presName="hierChild2" presStyleCnt="0"/>
      <dgm:spPr/>
    </dgm:pt>
    <dgm:pt modelId="{5683E1C8-744C-4377-80D0-7ADEFDCD21CC}" type="pres">
      <dgm:prSet presAssocID="{D5B298E4-5AF8-43FD-AE9F-C5583B2E0DB3}" presName="Name10" presStyleLbl="parChTrans1D2" presStyleIdx="0" presStyleCnt="4"/>
      <dgm:spPr/>
      <dgm:t>
        <a:bodyPr/>
        <a:lstStyle/>
        <a:p>
          <a:endParaRPr lang="ru-RU"/>
        </a:p>
      </dgm:t>
    </dgm:pt>
    <dgm:pt modelId="{6F249775-0F45-4119-99AF-49281C6D4C15}" type="pres">
      <dgm:prSet presAssocID="{3A43D10B-A23F-492D-8B65-6C91AC0DF317}" presName="hierRoot2" presStyleCnt="0"/>
      <dgm:spPr/>
    </dgm:pt>
    <dgm:pt modelId="{BA9477A7-9C63-4574-A835-BB141A67D1D4}" type="pres">
      <dgm:prSet presAssocID="{3A43D10B-A23F-492D-8B65-6C91AC0DF317}" presName="composite2" presStyleCnt="0"/>
      <dgm:spPr/>
    </dgm:pt>
    <dgm:pt modelId="{7ACDE8DD-1FE8-4A72-82BC-2D13389E0914}" type="pres">
      <dgm:prSet presAssocID="{3A43D10B-A23F-492D-8B65-6C91AC0DF317}" presName="background2" presStyleLbl="node2" presStyleIdx="0" presStyleCnt="4"/>
      <dgm:spPr/>
    </dgm:pt>
    <dgm:pt modelId="{4853AC92-AD9B-4523-8B3E-9EF0D0D207FF}" type="pres">
      <dgm:prSet presAssocID="{3A43D10B-A23F-492D-8B65-6C91AC0DF317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DC4477C-FDB2-4882-932E-7ABFA9D16438}" type="pres">
      <dgm:prSet presAssocID="{3A43D10B-A23F-492D-8B65-6C91AC0DF317}" presName="hierChild3" presStyleCnt="0"/>
      <dgm:spPr/>
    </dgm:pt>
    <dgm:pt modelId="{F2356BC8-1084-45F4-BB24-E71ED2EB073F}" type="pres">
      <dgm:prSet presAssocID="{D3112504-EF32-4DD1-9998-6A43F91DBD45}" presName="Name10" presStyleLbl="parChTrans1D2" presStyleIdx="1" presStyleCnt="4"/>
      <dgm:spPr/>
      <dgm:t>
        <a:bodyPr/>
        <a:lstStyle/>
        <a:p>
          <a:endParaRPr lang="ru-RU"/>
        </a:p>
      </dgm:t>
    </dgm:pt>
    <dgm:pt modelId="{1A01C4A3-669A-4064-97DF-AA3D66698BA5}" type="pres">
      <dgm:prSet presAssocID="{662BE17D-21C6-4D46-B159-BBA57291F1A6}" presName="hierRoot2" presStyleCnt="0"/>
      <dgm:spPr/>
    </dgm:pt>
    <dgm:pt modelId="{5FDC84FA-5BB4-43EC-88F8-335E3932C2F9}" type="pres">
      <dgm:prSet presAssocID="{662BE17D-21C6-4D46-B159-BBA57291F1A6}" presName="composite2" presStyleCnt="0"/>
      <dgm:spPr/>
    </dgm:pt>
    <dgm:pt modelId="{7478C2C0-012E-4041-BA95-2799274AB902}" type="pres">
      <dgm:prSet presAssocID="{662BE17D-21C6-4D46-B159-BBA57291F1A6}" presName="background2" presStyleLbl="node2" presStyleIdx="1" presStyleCnt="4"/>
      <dgm:spPr/>
    </dgm:pt>
    <dgm:pt modelId="{05613D9F-A00D-47DB-A796-83A8494321F4}" type="pres">
      <dgm:prSet presAssocID="{662BE17D-21C6-4D46-B159-BBA57291F1A6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A51740D-2A04-4596-9C46-61A8AD7D9C4E}" type="pres">
      <dgm:prSet presAssocID="{662BE17D-21C6-4D46-B159-BBA57291F1A6}" presName="hierChild3" presStyleCnt="0"/>
      <dgm:spPr/>
    </dgm:pt>
    <dgm:pt modelId="{4F322973-001E-474F-8A79-87FAA12E95FB}" type="pres">
      <dgm:prSet presAssocID="{7650C367-7FC6-4D7C-BC46-EA51F1B6DB9D}" presName="Name10" presStyleLbl="parChTrans1D2" presStyleIdx="2" presStyleCnt="4"/>
      <dgm:spPr/>
      <dgm:t>
        <a:bodyPr/>
        <a:lstStyle/>
        <a:p>
          <a:endParaRPr lang="ru-RU"/>
        </a:p>
      </dgm:t>
    </dgm:pt>
    <dgm:pt modelId="{EFA05949-AE81-4CE5-B6FE-EE9A7220022D}" type="pres">
      <dgm:prSet presAssocID="{B43CE9C7-0714-4639-8270-A46CE24F746F}" presName="hierRoot2" presStyleCnt="0"/>
      <dgm:spPr/>
    </dgm:pt>
    <dgm:pt modelId="{EB5483A3-CEF7-467F-AB16-DC8A07F62A89}" type="pres">
      <dgm:prSet presAssocID="{B43CE9C7-0714-4639-8270-A46CE24F746F}" presName="composite2" presStyleCnt="0"/>
      <dgm:spPr/>
    </dgm:pt>
    <dgm:pt modelId="{ACA69ED4-AE19-4310-80C5-803052B7E567}" type="pres">
      <dgm:prSet presAssocID="{B43CE9C7-0714-4639-8270-A46CE24F746F}" presName="background2" presStyleLbl="node2" presStyleIdx="2" presStyleCnt="4"/>
      <dgm:spPr/>
    </dgm:pt>
    <dgm:pt modelId="{9F9B0143-41EA-4591-9A59-129EB698394F}" type="pres">
      <dgm:prSet presAssocID="{B43CE9C7-0714-4639-8270-A46CE24F746F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1A33BB5-0ACE-48C6-8C33-8B78E42B42B6}" type="pres">
      <dgm:prSet presAssocID="{B43CE9C7-0714-4639-8270-A46CE24F746F}" presName="hierChild3" presStyleCnt="0"/>
      <dgm:spPr/>
    </dgm:pt>
    <dgm:pt modelId="{3BD5661B-BF25-4BAE-A38A-BE870282A0C6}" type="pres">
      <dgm:prSet presAssocID="{0578DCC9-2E98-4CAB-8D84-D08337249AAA}" presName="Name10" presStyleLbl="parChTrans1D2" presStyleIdx="3" presStyleCnt="4"/>
      <dgm:spPr/>
      <dgm:t>
        <a:bodyPr/>
        <a:lstStyle/>
        <a:p>
          <a:endParaRPr lang="ru-RU"/>
        </a:p>
      </dgm:t>
    </dgm:pt>
    <dgm:pt modelId="{3630D5E8-02F8-44B6-9CEC-BC33228357BA}" type="pres">
      <dgm:prSet presAssocID="{F1F62427-7A69-45D5-AAED-05DDF0845B59}" presName="hierRoot2" presStyleCnt="0"/>
      <dgm:spPr/>
    </dgm:pt>
    <dgm:pt modelId="{28CDD266-E5E9-4169-9CE5-D3E67B4CA033}" type="pres">
      <dgm:prSet presAssocID="{F1F62427-7A69-45D5-AAED-05DDF0845B59}" presName="composite2" presStyleCnt="0"/>
      <dgm:spPr/>
    </dgm:pt>
    <dgm:pt modelId="{111291AE-321D-4616-B7A3-D7760FFB323C}" type="pres">
      <dgm:prSet presAssocID="{F1F62427-7A69-45D5-AAED-05DDF0845B59}" presName="background2" presStyleLbl="node2" presStyleIdx="3" presStyleCnt="4"/>
      <dgm:spPr/>
    </dgm:pt>
    <dgm:pt modelId="{D75FF01B-C462-4048-884D-3989359A5A77}" type="pres">
      <dgm:prSet presAssocID="{F1F62427-7A69-45D5-AAED-05DDF0845B59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B80590-B10B-40FD-9595-48C3C6848AF1}" type="pres">
      <dgm:prSet presAssocID="{F1F62427-7A69-45D5-AAED-05DDF0845B59}" presName="hierChild3" presStyleCnt="0"/>
      <dgm:spPr/>
    </dgm:pt>
  </dgm:ptLst>
  <dgm:cxnLst>
    <dgm:cxn modelId="{DA34E5C4-833D-407E-8E14-14CA3D233F05}" srcId="{39797C18-76FF-4524-9447-8FF5B38083C1}" destId="{72E3C9F7-0CBC-4531-BBFA-1CFE7274E145}" srcOrd="0" destOrd="0" parTransId="{469DE685-06C6-4D60-ABA4-A84D4513726B}" sibTransId="{0A6A8422-FD9A-4C1F-A434-BAF62661FE0F}"/>
    <dgm:cxn modelId="{7B2387DF-A739-4444-91D2-93C488B4B962}" type="presOf" srcId="{3A43D10B-A23F-492D-8B65-6C91AC0DF317}" destId="{4853AC92-AD9B-4523-8B3E-9EF0D0D207FF}" srcOrd="0" destOrd="0" presId="urn:microsoft.com/office/officeart/2005/8/layout/hierarchy1"/>
    <dgm:cxn modelId="{E2F16821-1877-4AE3-B84B-570B5EBA4C25}" type="presOf" srcId="{B43CE9C7-0714-4639-8270-A46CE24F746F}" destId="{9F9B0143-41EA-4591-9A59-129EB698394F}" srcOrd="0" destOrd="0" presId="urn:microsoft.com/office/officeart/2005/8/layout/hierarchy1"/>
    <dgm:cxn modelId="{CB509F03-8BC7-422D-9FE5-4AB9C0C0AFC0}" srcId="{72E3C9F7-0CBC-4531-BBFA-1CFE7274E145}" destId="{F1F62427-7A69-45D5-AAED-05DDF0845B59}" srcOrd="3" destOrd="0" parTransId="{0578DCC9-2E98-4CAB-8D84-D08337249AAA}" sibTransId="{82BFC1E3-1D4C-4AFB-8E6C-A5B2D3B43884}"/>
    <dgm:cxn modelId="{BEF39481-BB63-42C9-AE63-6AFADB33CABB}" type="presOf" srcId="{72E3C9F7-0CBC-4531-BBFA-1CFE7274E145}" destId="{781E721C-6913-494C-88E0-2BC0EB7C65B7}" srcOrd="0" destOrd="0" presId="urn:microsoft.com/office/officeart/2005/8/layout/hierarchy1"/>
    <dgm:cxn modelId="{BF22D8A6-83D3-47D9-83C2-89A63F805FB5}" srcId="{72E3C9F7-0CBC-4531-BBFA-1CFE7274E145}" destId="{3A43D10B-A23F-492D-8B65-6C91AC0DF317}" srcOrd="0" destOrd="0" parTransId="{D5B298E4-5AF8-43FD-AE9F-C5583B2E0DB3}" sibTransId="{2AF6ECA7-C6AF-4365-B810-54EE24FF9924}"/>
    <dgm:cxn modelId="{BCFD2D81-D18A-4BA4-9960-D167140E0DD7}" type="presOf" srcId="{39797C18-76FF-4524-9447-8FF5B38083C1}" destId="{EBAF469D-6BEE-400A-9709-CA653CE34076}" srcOrd="0" destOrd="0" presId="urn:microsoft.com/office/officeart/2005/8/layout/hierarchy1"/>
    <dgm:cxn modelId="{1549C3CA-CA47-4AB5-8122-22B8029B6F41}" type="presOf" srcId="{7650C367-7FC6-4D7C-BC46-EA51F1B6DB9D}" destId="{4F322973-001E-474F-8A79-87FAA12E95FB}" srcOrd="0" destOrd="0" presId="urn:microsoft.com/office/officeart/2005/8/layout/hierarchy1"/>
    <dgm:cxn modelId="{99965D11-8E0F-47FA-AFA4-AA036D6E94FF}" srcId="{72E3C9F7-0CBC-4531-BBFA-1CFE7274E145}" destId="{B43CE9C7-0714-4639-8270-A46CE24F746F}" srcOrd="2" destOrd="0" parTransId="{7650C367-7FC6-4D7C-BC46-EA51F1B6DB9D}" sibTransId="{9030BF28-71D7-4E1F-A03A-F13F44BCE359}"/>
    <dgm:cxn modelId="{7251F722-1F23-43D4-A5D2-66A1D2B1134B}" type="presOf" srcId="{0578DCC9-2E98-4CAB-8D84-D08337249AAA}" destId="{3BD5661B-BF25-4BAE-A38A-BE870282A0C6}" srcOrd="0" destOrd="0" presId="urn:microsoft.com/office/officeart/2005/8/layout/hierarchy1"/>
    <dgm:cxn modelId="{D24D6FA4-45C9-4616-901F-0A9FBDBB574E}" srcId="{72E3C9F7-0CBC-4531-BBFA-1CFE7274E145}" destId="{662BE17D-21C6-4D46-B159-BBA57291F1A6}" srcOrd="1" destOrd="0" parTransId="{D3112504-EF32-4DD1-9998-6A43F91DBD45}" sibTransId="{600695C7-19D9-4FDB-BBBA-24707F3C7DBD}"/>
    <dgm:cxn modelId="{44A6ED2D-7F81-4B6D-AB87-465E247CA236}" type="presOf" srcId="{D5B298E4-5AF8-43FD-AE9F-C5583B2E0DB3}" destId="{5683E1C8-744C-4377-80D0-7ADEFDCD21CC}" srcOrd="0" destOrd="0" presId="urn:microsoft.com/office/officeart/2005/8/layout/hierarchy1"/>
    <dgm:cxn modelId="{B1E68CD3-F7B4-4619-A9F3-732606277522}" type="presOf" srcId="{662BE17D-21C6-4D46-B159-BBA57291F1A6}" destId="{05613D9F-A00D-47DB-A796-83A8494321F4}" srcOrd="0" destOrd="0" presId="urn:microsoft.com/office/officeart/2005/8/layout/hierarchy1"/>
    <dgm:cxn modelId="{31A8DFCF-671D-43C0-9F62-036B91FF9AFC}" type="presOf" srcId="{D3112504-EF32-4DD1-9998-6A43F91DBD45}" destId="{F2356BC8-1084-45F4-BB24-E71ED2EB073F}" srcOrd="0" destOrd="0" presId="urn:microsoft.com/office/officeart/2005/8/layout/hierarchy1"/>
    <dgm:cxn modelId="{ABA9C204-9632-4B48-8402-239701A956E2}" type="presOf" srcId="{F1F62427-7A69-45D5-AAED-05DDF0845B59}" destId="{D75FF01B-C462-4048-884D-3989359A5A77}" srcOrd="0" destOrd="0" presId="urn:microsoft.com/office/officeart/2005/8/layout/hierarchy1"/>
    <dgm:cxn modelId="{A0CF8816-F2E5-44E6-9A7D-4397C9F460F7}" type="presParOf" srcId="{EBAF469D-6BEE-400A-9709-CA653CE34076}" destId="{B7C939A2-E652-4DE8-B3E3-7E4A65BDEE06}" srcOrd="0" destOrd="0" presId="urn:microsoft.com/office/officeart/2005/8/layout/hierarchy1"/>
    <dgm:cxn modelId="{B34C36AE-16C2-4D15-BCCE-33DA0134694D}" type="presParOf" srcId="{B7C939A2-E652-4DE8-B3E3-7E4A65BDEE06}" destId="{BFD52A08-855D-444E-B70F-7082CD32E9AE}" srcOrd="0" destOrd="0" presId="urn:microsoft.com/office/officeart/2005/8/layout/hierarchy1"/>
    <dgm:cxn modelId="{8DA25425-42B7-4503-BCCC-A42EA55D4441}" type="presParOf" srcId="{BFD52A08-855D-444E-B70F-7082CD32E9AE}" destId="{9506B4CB-86C1-40C0-956F-43A3010C6B1E}" srcOrd="0" destOrd="0" presId="urn:microsoft.com/office/officeart/2005/8/layout/hierarchy1"/>
    <dgm:cxn modelId="{4063B47A-66FD-40B0-B241-901E0CAF3106}" type="presParOf" srcId="{BFD52A08-855D-444E-B70F-7082CD32E9AE}" destId="{781E721C-6913-494C-88E0-2BC0EB7C65B7}" srcOrd="1" destOrd="0" presId="urn:microsoft.com/office/officeart/2005/8/layout/hierarchy1"/>
    <dgm:cxn modelId="{5AFB30FF-E75E-46A0-83C5-B556AE30F946}" type="presParOf" srcId="{B7C939A2-E652-4DE8-B3E3-7E4A65BDEE06}" destId="{7248FEC2-A321-4BD7-AB14-EB4804E8515C}" srcOrd="1" destOrd="0" presId="urn:microsoft.com/office/officeart/2005/8/layout/hierarchy1"/>
    <dgm:cxn modelId="{2EA0B3FF-8580-43DA-8DE0-114F2050CCA3}" type="presParOf" srcId="{7248FEC2-A321-4BD7-AB14-EB4804E8515C}" destId="{5683E1C8-744C-4377-80D0-7ADEFDCD21CC}" srcOrd="0" destOrd="0" presId="urn:microsoft.com/office/officeart/2005/8/layout/hierarchy1"/>
    <dgm:cxn modelId="{811841C8-C322-4399-9082-E854DD30ABD3}" type="presParOf" srcId="{7248FEC2-A321-4BD7-AB14-EB4804E8515C}" destId="{6F249775-0F45-4119-99AF-49281C6D4C15}" srcOrd="1" destOrd="0" presId="urn:microsoft.com/office/officeart/2005/8/layout/hierarchy1"/>
    <dgm:cxn modelId="{E482AE8E-34DB-426C-A7CF-7A4E33EA049F}" type="presParOf" srcId="{6F249775-0F45-4119-99AF-49281C6D4C15}" destId="{BA9477A7-9C63-4574-A835-BB141A67D1D4}" srcOrd="0" destOrd="0" presId="urn:microsoft.com/office/officeart/2005/8/layout/hierarchy1"/>
    <dgm:cxn modelId="{E2A3E315-85F4-477F-A4D3-CC77F806A3D5}" type="presParOf" srcId="{BA9477A7-9C63-4574-A835-BB141A67D1D4}" destId="{7ACDE8DD-1FE8-4A72-82BC-2D13389E0914}" srcOrd="0" destOrd="0" presId="urn:microsoft.com/office/officeart/2005/8/layout/hierarchy1"/>
    <dgm:cxn modelId="{407832D8-C00D-47EA-8EDA-FF089D88E0FB}" type="presParOf" srcId="{BA9477A7-9C63-4574-A835-BB141A67D1D4}" destId="{4853AC92-AD9B-4523-8B3E-9EF0D0D207FF}" srcOrd="1" destOrd="0" presId="urn:microsoft.com/office/officeart/2005/8/layout/hierarchy1"/>
    <dgm:cxn modelId="{401FEC35-2AC7-431C-AA42-6A8EAC228517}" type="presParOf" srcId="{6F249775-0F45-4119-99AF-49281C6D4C15}" destId="{1DC4477C-FDB2-4882-932E-7ABFA9D16438}" srcOrd="1" destOrd="0" presId="urn:microsoft.com/office/officeart/2005/8/layout/hierarchy1"/>
    <dgm:cxn modelId="{DD3BE8E2-D525-45C3-BF8A-7F2E58C82E8A}" type="presParOf" srcId="{7248FEC2-A321-4BD7-AB14-EB4804E8515C}" destId="{F2356BC8-1084-45F4-BB24-E71ED2EB073F}" srcOrd="2" destOrd="0" presId="urn:microsoft.com/office/officeart/2005/8/layout/hierarchy1"/>
    <dgm:cxn modelId="{618D8BF9-1FB9-42DC-99C1-C7A185BD1B66}" type="presParOf" srcId="{7248FEC2-A321-4BD7-AB14-EB4804E8515C}" destId="{1A01C4A3-669A-4064-97DF-AA3D66698BA5}" srcOrd="3" destOrd="0" presId="urn:microsoft.com/office/officeart/2005/8/layout/hierarchy1"/>
    <dgm:cxn modelId="{84C830D0-EC96-4BC1-9858-3BB87C71105D}" type="presParOf" srcId="{1A01C4A3-669A-4064-97DF-AA3D66698BA5}" destId="{5FDC84FA-5BB4-43EC-88F8-335E3932C2F9}" srcOrd="0" destOrd="0" presId="urn:microsoft.com/office/officeart/2005/8/layout/hierarchy1"/>
    <dgm:cxn modelId="{C811720C-4E7D-467E-ABB9-6AD7B0397B54}" type="presParOf" srcId="{5FDC84FA-5BB4-43EC-88F8-335E3932C2F9}" destId="{7478C2C0-012E-4041-BA95-2799274AB902}" srcOrd="0" destOrd="0" presId="urn:microsoft.com/office/officeart/2005/8/layout/hierarchy1"/>
    <dgm:cxn modelId="{C112E810-3D11-4769-BAB2-CD81912E05A8}" type="presParOf" srcId="{5FDC84FA-5BB4-43EC-88F8-335E3932C2F9}" destId="{05613D9F-A00D-47DB-A796-83A8494321F4}" srcOrd="1" destOrd="0" presId="urn:microsoft.com/office/officeart/2005/8/layout/hierarchy1"/>
    <dgm:cxn modelId="{89BD7C93-925A-4161-BF37-703F82426E9A}" type="presParOf" srcId="{1A01C4A3-669A-4064-97DF-AA3D66698BA5}" destId="{8A51740D-2A04-4596-9C46-61A8AD7D9C4E}" srcOrd="1" destOrd="0" presId="urn:microsoft.com/office/officeart/2005/8/layout/hierarchy1"/>
    <dgm:cxn modelId="{746D735B-DDE1-4F07-89A1-68A126A8F6B0}" type="presParOf" srcId="{7248FEC2-A321-4BD7-AB14-EB4804E8515C}" destId="{4F322973-001E-474F-8A79-87FAA12E95FB}" srcOrd="4" destOrd="0" presId="urn:microsoft.com/office/officeart/2005/8/layout/hierarchy1"/>
    <dgm:cxn modelId="{C6171F13-62AF-496A-8213-FD871F1D7301}" type="presParOf" srcId="{7248FEC2-A321-4BD7-AB14-EB4804E8515C}" destId="{EFA05949-AE81-4CE5-B6FE-EE9A7220022D}" srcOrd="5" destOrd="0" presId="urn:microsoft.com/office/officeart/2005/8/layout/hierarchy1"/>
    <dgm:cxn modelId="{2BA6491A-20DE-49D3-A16D-41346FE6F742}" type="presParOf" srcId="{EFA05949-AE81-4CE5-B6FE-EE9A7220022D}" destId="{EB5483A3-CEF7-467F-AB16-DC8A07F62A89}" srcOrd="0" destOrd="0" presId="urn:microsoft.com/office/officeart/2005/8/layout/hierarchy1"/>
    <dgm:cxn modelId="{1F60E182-AC1D-44AA-9CE1-033945866362}" type="presParOf" srcId="{EB5483A3-CEF7-467F-AB16-DC8A07F62A89}" destId="{ACA69ED4-AE19-4310-80C5-803052B7E567}" srcOrd="0" destOrd="0" presId="urn:microsoft.com/office/officeart/2005/8/layout/hierarchy1"/>
    <dgm:cxn modelId="{9FED3649-F408-4993-A843-43E6FDDCC417}" type="presParOf" srcId="{EB5483A3-CEF7-467F-AB16-DC8A07F62A89}" destId="{9F9B0143-41EA-4591-9A59-129EB698394F}" srcOrd="1" destOrd="0" presId="urn:microsoft.com/office/officeart/2005/8/layout/hierarchy1"/>
    <dgm:cxn modelId="{21663CC8-31DC-4ADF-B695-882CA9722246}" type="presParOf" srcId="{EFA05949-AE81-4CE5-B6FE-EE9A7220022D}" destId="{51A33BB5-0ACE-48C6-8C33-8B78E42B42B6}" srcOrd="1" destOrd="0" presId="urn:microsoft.com/office/officeart/2005/8/layout/hierarchy1"/>
    <dgm:cxn modelId="{471D9C6E-883A-4416-8202-1F20786AC0D9}" type="presParOf" srcId="{7248FEC2-A321-4BD7-AB14-EB4804E8515C}" destId="{3BD5661B-BF25-4BAE-A38A-BE870282A0C6}" srcOrd="6" destOrd="0" presId="urn:microsoft.com/office/officeart/2005/8/layout/hierarchy1"/>
    <dgm:cxn modelId="{5D1FC931-1DFA-4535-BA4E-558F6BD5B49C}" type="presParOf" srcId="{7248FEC2-A321-4BD7-AB14-EB4804E8515C}" destId="{3630D5E8-02F8-44B6-9CEC-BC33228357BA}" srcOrd="7" destOrd="0" presId="urn:microsoft.com/office/officeart/2005/8/layout/hierarchy1"/>
    <dgm:cxn modelId="{5D71C449-C0E3-48F0-8C28-694CA02B0980}" type="presParOf" srcId="{3630D5E8-02F8-44B6-9CEC-BC33228357BA}" destId="{28CDD266-E5E9-4169-9CE5-D3E67B4CA033}" srcOrd="0" destOrd="0" presId="urn:microsoft.com/office/officeart/2005/8/layout/hierarchy1"/>
    <dgm:cxn modelId="{F529A59F-3086-4D89-BE0F-E3D82F39BC8F}" type="presParOf" srcId="{28CDD266-E5E9-4169-9CE5-D3E67B4CA033}" destId="{111291AE-321D-4616-B7A3-D7760FFB323C}" srcOrd="0" destOrd="0" presId="urn:microsoft.com/office/officeart/2005/8/layout/hierarchy1"/>
    <dgm:cxn modelId="{FF1B6CEE-670B-4FD3-9C41-A78E31AFCEBB}" type="presParOf" srcId="{28CDD266-E5E9-4169-9CE5-D3E67B4CA033}" destId="{D75FF01B-C462-4048-884D-3989359A5A77}" srcOrd="1" destOrd="0" presId="urn:microsoft.com/office/officeart/2005/8/layout/hierarchy1"/>
    <dgm:cxn modelId="{FF7F845A-3E72-43B5-A46B-FBE3068AF309}" type="presParOf" srcId="{3630D5E8-02F8-44B6-9CEC-BC33228357BA}" destId="{DDB80590-B10B-40FD-9595-48C3C6848AF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7EF53E9-50E2-4D73-8FFF-6B4F34D5FB7A}" type="doc">
      <dgm:prSet loTypeId="urn:microsoft.com/office/officeart/2005/8/layout/list1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AEDE2B73-21F3-4AF1-AF05-747AA067A18C}">
      <dgm:prSet phldrT="[Текст]" custT="1"/>
      <dgm:spPr/>
      <dgm:t>
        <a:bodyPr/>
        <a:lstStyle/>
        <a:p>
          <a:r>
            <a:rPr lang="uk-UA" sz="1400" b="1" dirty="0" smtClean="0">
              <a:solidFill>
                <a:srgbClr val="0070C0"/>
              </a:solidFill>
            </a:rPr>
            <a:t>- об’єктні (оточувати увагою (турботою);</a:t>
          </a:r>
          <a:endParaRPr lang="ru-RU" sz="1400" b="1" dirty="0">
            <a:solidFill>
              <a:srgbClr val="0070C0"/>
            </a:solidFill>
          </a:endParaRPr>
        </a:p>
      </dgm:t>
    </dgm:pt>
    <dgm:pt modelId="{AE7DF397-8F1F-4C97-87C0-30E61F6CB7FD}" type="parTrans" cxnId="{1853DA48-98DE-43F9-B2B2-F71C3B6300EF}">
      <dgm:prSet/>
      <dgm:spPr/>
      <dgm:t>
        <a:bodyPr/>
        <a:lstStyle/>
        <a:p>
          <a:endParaRPr lang="ru-RU"/>
        </a:p>
      </dgm:t>
    </dgm:pt>
    <dgm:pt modelId="{20C5AE39-A7E4-4E31-9A9C-957D16565B13}" type="sibTrans" cxnId="{1853DA48-98DE-43F9-B2B2-F71C3B6300EF}">
      <dgm:prSet/>
      <dgm:spPr/>
      <dgm:t>
        <a:bodyPr/>
        <a:lstStyle/>
        <a:p>
          <a:endParaRPr lang="ru-RU"/>
        </a:p>
      </dgm:t>
    </dgm:pt>
    <dgm:pt modelId="{EE20BDAD-025D-4634-85B0-41F71332BC4B}">
      <dgm:prSet custT="1"/>
      <dgm:spPr/>
      <dgm:t>
        <a:bodyPr/>
        <a:lstStyle/>
        <a:p>
          <a:r>
            <a:rPr lang="uk-UA" sz="1400" b="1" dirty="0" smtClean="0">
              <a:solidFill>
                <a:srgbClr val="0070C0"/>
              </a:solidFill>
            </a:rPr>
            <a:t>- обставинні (наступати хмарою, їхати вулицею, пливти морем);</a:t>
          </a:r>
          <a:endParaRPr lang="ru-RU" sz="1400" b="1" dirty="0">
            <a:solidFill>
              <a:srgbClr val="0070C0"/>
            </a:solidFill>
          </a:endParaRPr>
        </a:p>
      </dgm:t>
    </dgm:pt>
    <dgm:pt modelId="{5B850861-75ED-403C-A584-65652E65B1E8}" type="parTrans" cxnId="{7B9E1784-AD96-4903-B18D-DECAEFA8BD6E}">
      <dgm:prSet/>
      <dgm:spPr/>
      <dgm:t>
        <a:bodyPr/>
        <a:lstStyle/>
        <a:p>
          <a:endParaRPr lang="ru-RU"/>
        </a:p>
      </dgm:t>
    </dgm:pt>
    <dgm:pt modelId="{C8AED2BC-78DF-48E3-8D35-8233F44C80B4}" type="sibTrans" cxnId="{7B9E1784-AD96-4903-B18D-DECAEFA8BD6E}">
      <dgm:prSet/>
      <dgm:spPr/>
      <dgm:t>
        <a:bodyPr/>
        <a:lstStyle/>
        <a:p>
          <a:endParaRPr lang="ru-RU"/>
        </a:p>
      </dgm:t>
    </dgm:pt>
    <dgm:pt modelId="{D950C12E-F5B7-44F9-8AA5-8DEB524CB62B}">
      <dgm:prSet custT="1"/>
      <dgm:spPr/>
      <dgm:t>
        <a:bodyPr/>
        <a:lstStyle/>
        <a:p>
          <a:r>
            <a:rPr lang="uk-UA" sz="1400" b="1" dirty="0" smtClean="0">
              <a:solidFill>
                <a:srgbClr val="0070C0"/>
              </a:solidFill>
            </a:rPr>
            <a:t>- предикативні, якщо форма </a:t>
          </a:r>
          <a:r>
            <a:rPr lang="uk-UA" sz="1400" b="1" dirty="0" err="1" smtClean="0">
              <a:solidFill>
                <a:srgbClr val="0070C0"/>
              </a:solidFill>
            </a:rPr>
            <a:t>О.в</a:t>
          </a:r>
          <a:r>
            <a:rPr lang="uk-UA" sz="1400" b="1" dirty="0" smtClean="0">
              <a:solidFill>
                <a:srgbClr val="0070C0"/>
              </a:solidFill>
            </a:rPr>
            <a:t>. виступає в складі присудка (бути вчителем, стати учасником);</a:t>
          </a:r>
          <a:endParaRPr lang="ru-RU" sz="1400" b="1" dirty="0">
            <a:solidFill>
              <a:srgbClr val="0070C0"/>
            </a:solidFill>
          </a:endParaRPr>
        </a:p>
      </dgm:t>
    </dgm:pt>
    <dgm:pt modelId="{3B011D1A-BAD6-4A3E-8EC8-4A3FCB262075}" type="parTrans" cxnId="{63D56EA1-5D97-4264-B4CF-8C0FDAB75C2F}">
      <dgm:prSet/>
      <dgm:spPr/>
      <dgm:t>
        <a:bodyPr/>
        <a:lstStyle/>
        <a:p>
          <a:endParaRPr lang="ru-RU"/>
        </a:p>
      </dgm:t>
    </dgm:pt>
    <dgm:pt modelId="{BC4986D1-2CDE-44C6-80A5-CEA9731CE342}" type="sibTrans" cxnId="{63D56EA1-5D97-4264-B4CF-8C0FDAB75C2F}">
      <dgm:prSet/>
      <dgm:spPr/>
      <dgm:t>
        <a:bodyPr/>
        <a:lstStyle/>
        <a:p>
          <a:endParaRPr lang="ru-RU"/>
        </a:p>
      </dgm:t>
    </dgm:pt>
    <dgm:pt modelId="{E7476428-BC54-41D8-BF90-0CB4C15B868F}">
      <dgm:prSet custT="1"/>
      <dgm:spPr/>
      <dgm:t>
        <a:bodyPr/>
        <a:lstStyle/>
        <a:p>
          <a:r>
            <a:rPr lang="uk-UA" sz="1400" b="1" dirty="0" smtClean="0">
              <a:solidFill>
                <a:srgbClr val="0070C0"/>
              </a:solidFill>
            </a:rPr>
            <a:t>- суб’єктні (повіяло прохолодою, </a:t>
          </a:r>
          <a:r>
            <a:rPr lang="uk-UA" sz="1400" b="1" dirty="0" err="1" smtClean="0">
              <a:solidFill>
                <a:srgbClr val="0070C0"/>
              </a:solidFill>
            </a:rPr>
            <a:t>запахло</a:t>
          </a:r>
          <a:r>
            <a:rPr lang="uk-UA" sz="1400" b="1" dirty="0" smtClean="0">
              <a:solidFill>
                <a:srgbClr val="0070C0"/>
              </a:solidFill>
            </a:rPr>
            <a:t> дощем).</a:t>
          </a:r>
          <a:endParaRPr lang="ru-RU" sz="1400" b="1" dirty="0">
            <a:solidFill>
              <a:srgbClr val="0070C0"/>
            </a:solidFill>
          </a:endParaRPr>
        </a:p>
      </dgm:t>
    </dgm:pt>
    <dgm:pt modelId="{F448F238-15CA-46DF-A1A7-708BF1FA2FF5}" type="parTrans" cxnId="{DE049147-09F0-4ADE-A397-078CCB0ED6F8}">
      <dgm:prSet/>
      <dgm:spPr/>
      <dgm:t>
        <a:bodyPr/>
        <a:lstStyle/>
        <a:p>
          <a:endParaRPr lang="ru-RU"/>
        </a:p>
      </dgm:t>
    </dgm:pt>
    <dgm:pt modelId="{3FBB072B-6ABA-4952-9D3A-F7AFA3ED0D52}" type="sibTrans" cxnId="{DE049147-09F0-4ADE-A397-078CCB0ED6F8}">
      <dgm:prSet/>
      <dgm:spPr/>
      <dgm:t>
        <a:bodyPr/>
        <a:lstStyle/>
        <a:p>
          <a:endParaRPr lang="ru-RU"/>
        </a:p>
      </dgm:t>
    </dgm:pt>
    <dgm:pt modelId="{9D0B8014-B17C-4BE0-A029-18FCC74FDE66}" type="pres">
      <dgm:prSet presAssocID="{E7EF53E9-50E2-4D73-8FFF-6B4F34D5FB7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F77F66-4FE2-4DCD-A7EC-EFD3B7412E4C}" type="pres">
      <dgm:prSet presAssocID="{AEDE2B73-21F3-4AF1-AF05-747AA067A18C}" presName="parentLin" presStyleCnt="0"/>
      <dgm:spPr/>
    </dgm:pt>
    <dgm:pt modelId="{4DE42501-EA86-4CC3-8119-1F9FDD44AF88}" type="pres">
      <dgm:prSet presAssocID="{AEDE2B73-21F3-4AF1-AF05-747AA067A18C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A761BC69-E1D9-4235-9B26-B48343507984}" type="pres">
      <dgm:prSet presAssocID="{AEDE2B73-21F3-4AF1-AF05-747AA067A18C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A0D2BF-090F-466A-BC14-221D715FCB41}" type="pres">
      <dgm:prSet presAssocID="{AEDE2B73-21F3-4AF1-AF05-747AA067A18C}" presName="negativeSpace" presStyleCnt="0"/>
      <dgm:spPr/>
    </dgm:pt>
    <dgm:pt modelId="{8902D676-3EB1-4565-8FAE-92AA689D1CC5}" type="pres">
      <dgm:prSet presAssocID="{AEDE2B73-21F3-4AF1-AF05-747AA067A18C}" presName="childText" presStyleLbl="conFgAcc1" presStyleIdx="0" presStyleCnt="4">
        <dgm:presLayoutVars>
          <dgm:bulletEnabled val="1"/>
        </dgm:presLayoutVars>
      </dgm:prSet>
      <dgm:spPr/>
    </dgm:pt>
    <dgm:pt modelId="{D7EFFD87-41CF-42B5-97B7-EA58818CFFFC}" type="pres">
      <dgm:prSet presAssocID="{20C5AE39-A7E4-4E31-9A9C-957D16565B13}" presName="spaceBetweenRectangles" presStyleCnt="0"/>
      <dgm:spPr/>
    </dgm:pt>
    <dgm:pt modelId="{96701988-1091-45F6-B7A7-4BA128D0976A}" type="pres">
      <dgm:prSet presAssocID="{EE20BDAD-025D-4634-85B0-41F71332BC4B}" presName="parentLin" presStyleCnt="0"/>
      <dgm:spPr/>
    </dgm:pt>
    <dgm:pt modelId="{73BFDE22-4909-49A9-93A2-7F941D258FE8}" type="pres">
      <dgm:prSet presAssocID="{EE20BDAD-025D-4634-85B0-41F71332BC4B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097E0FDF-E5AC-472A-B68F-7444BC82C502}" type="pres">
      <dgm:prSet presAssocID="{EE20BDAD-025D-4634-85B0-41F71332BC4B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3C02B0-3447-49E8-8DB4-BB5877FE7BED}" type="pres">
      <dgm:prSet presAssocID="{EE20BDAD-025D-4634-85B0-41F71332BC4B}" presName="negativeSpace" presStyleCnt="0"/>
      <dgm:spPr/>
    </dgm:pt>
    <dgm:pt modelId="{9292FC02-050A-4A97-8CEE-129B551492A0}" type="pres">
      <dgm:prSet presAssocID="{EE20BDAD-025D-4634-85B0-41F71332BC4B}" presName="childText" presStyleLbl="conFgAcc1" presStyleIdx="1" presStyleCnt="4">
        <dgm:presLayoutVars>
          <dgm:bulletEnabled val="1"/>
        </dgm:presLayoutVars>
      </dgm:prSet>
      <dgm:spPr/>
    </dgm:pt>
    <dgm:pt modelId="{387F6645-E763-48EF-9255-7304D876B8BF}" type="pres">
      <dgm:prSet presAssocID="{C8AED2BC-78DF-48E3-8D35-8233F44C80B4}" presName="spaceBetweenRectangles" presStyleCnt="0"/>
      <dgm:spPr/>
    </dgm:pt>
    <dgm:pt modelId="{F4A701BA-BD76-4FD8-B99E-B1B56F54E098}" type="pres">
      <dgm:prSet presAssocID="{D950C12E-F5B7-44F9-8AA5-8DEB524CB62B}" presName="parentLin" presStyleCnt="0"/>
      <dgm:spPr/>
    </dgm:pt>
    <dgm:pt modelId="{35C9CE8B-6886-4A5A-A1AD-2215934FD503}" type="pres">
      <dgm:prSet presAssocID="{D950C12E-F5B7-44F9-8AA5-8DEB524CB62B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EAF5CBD5-641A-4CAE-910A-52AC92B216C9}" type="pres">
      <dgm:prSet presAssocID="{D950C12E-F5B7-44F9-8AA5-8DEB524CB62B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96AFFF-FD3F-4953-AB47-044056B6E2BC}" type="pres">
      <dgm:prSet presAssocID="{D950C12E-F5B7-44F9-8AA5-8DEB524CB62B}" presName="negativeSpace" presStyleCnt="0"/>
      <dgm:spPr/>
    </dgm:pt>
    <dgm:pt modelId="{1D1185F4-763F-4C7E-A3DB-D2EDABF7B74B}" type="pres">
      <dgm:prSet presAssocID="{D950C12E-F5B7-44F9-8AA5-8DEB524CB62B}" presName="childText" presStyleLbl="conFgAcc1" presStyleIdx="2" presStyleCnt="4">
        <dgm:presLayoutVars>
          <dgm:bulletEnabled val="1"/>
        </dgm:presLayoutVars>
      </dgm:prSet>
      <dgm:spPr/>
    </dgm:pt>
    <dgm:pt modelId="{8B4F6133-F222-4006-8355-B97296374862}" type="pres">
      <dgm:prSet presAssocID="{BC4986D1-2CDE-44C6-80A5-CEA9731CE342}" presName="spaceBetweenRectangles" presStyleCnt="0"/>
      <dgm:spPr/>
    </dgm:pt>
    <dgm:pt modelId="{040AD7E6-8D65-4D4A-AC1A-002E4CE4E7EE}" type="pres">
      <dgm:prSet presAssocID="{E7476428-BC54-41D8-BF90-0CB4C15B868F}" presName="parentLin" presStyleCnt="0"/>
      <dgm:spPr/>
    </dgm:pt>
    <dgm:pt modelId="{7832A5D0-532E-4907-832F-D42BFFF73B51}" type="pres">
      <dgm:prSet presAssocID="{E7476428-BC54-41D8-BF90-0CB4C15B868F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8FDD69D7-41E4-43F5-9782-DC6482EE38FB}" type="pres">
      <dgm:prSet presAssocID="{E7476428-BC54-41D8-BF90-0CB4C15B868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A31038-FC18-493D-8733-99D94A9B8D24}" type="pres">
      <dgm:prSet presAssocID="{E7476428-BC54-41D8-BF90-0CB4C15B868F}" presName="negativeSpace" presStyleCnt="0"/>
      <dgm:spPr/>
    </dgm:pt>
    <dgm:pt modelId="{3B132C5E-D1CB-45E9-9BDF-D54045F7922F}" type="pres">
      <dgm:prSet presAssocID="{E7476428-BC54-41D8-BF90-0CB4C15B868F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734E7671-2176-4DB7-A4AA-C5859D72B0F4}" type="presOf" srcId="{AEDE2B73-21F3-4AF1-AF05-747AA067A18C}" destId="{A761BC69-E1D9-4235-9B26-B48343507984}" srcOrd="1" destOrd="0" presId="urn:microsoft.com/office/officeart/2005/8/layout/list1"/>
    <dgm:cxn modelId="{63D56EA1-5D97-4264-B4CF-8C0FDAB75C2F}" srcId="{E7EF53E9-50E2-4D73-8FFF-6B4F34D5FB7A}" destId="{D950C12E-F5B7-44F9-8AA5-8DEB524CB62B}" srcOrd="2" destOrd="0" parTransId="{3B011D1A-BAD6-4A3E-8EC8-4A3FCB262075}" sibTransId="{BC4986D1-2CDE-44C6-80A5-CEA9731CE342}"/>
    <dgm:cxn modelId="{BC47A7DF-87D1-430A-B0FD-14954E746956}" type="presOf" srcId="{EE20BDAD-025D-4634-85B0-41F71332BC4B}" destId="{097E0FDF-E5AC-472A-B68F-7444BC82C502}" srcOrd="1" destOrd="0" presId="urn:microsoft.com/office/officeart/2005/8/layout/list1"/>
    <dgm:cxn modelId="{31975485-A05E-46C1-8A89-4BBBB1C52A34}" type="presOf" srcId="{D950C12E-F5B7-44F9-8AA5-8DEB524CB62B}" destId="{EAF5CBD5-641A-4CAE-910A-52AC92B216C9}" srcOrd="1" destOrd="0" presId="urn:microsoft.com/office/officeart/2005/8/layout/list1"/>
    <dgm:cxn modelId="{29B9452B-5631-41F2-B36E-30C36DFA979A}" type="presOf" srcId="{E7476428-BC54-41D8-BF90-0CB4C15B868F}" destId="{8FDD69D7-41E4-43F5-9782-DC6482EE38FB}" srcOrd="1" destOrd="0" presId="urn:microsoft.com/office/officeart/2005/8/layout/list1"/>
    <dgm:cxn modelId="{186C7082-3B0A-4B8C-8D56-F58C4BE6308A}" type="presOf" srcId="{D950C12E-F5B7-44F9-8AA5-8DEB524CB62B}" destId="{35C9CE8B-6886-4A5A-A1AD-2215934FD503}" srcOrd="0" destOrd="0" presId="urn:microsoft.com/office/officeart/2005/8/layout/list1"/>
    <dgm:cxn modelId="{90C9630D-83BB-4E47-B6AB-3215C8FD8512}" type="presOf" srcId="{EE20BDAD-025D-4634-85B0-41F71332BC4B}" destId="{73BFDE22-4909-49A9-93A2-7F941D258FE8}" srcOrd="0" destOrd="0" presId="urn:microsoft.com/office/officeart/2005/8/layout/list1"/>
    <dgm:cxn modelId="{FE31DB9B-C75F-4BFC-83BC-88169B70F18B}" type="presOf" srcId="{AEDE2B73-21F3-4AF1-AF05-747AA067A18C}" destId="{4DE42501-EA86-4CC3-8119-1F9FDD44AF88}" srcOrd="0" destOrd="0" presId="urn:microsoft.com/office/officeart/2005/8/layout/list1"/>
    <dgm:cxn modelId="{D2261287-F28C-4885-82E4-582E9C3C5493}" type="presOf" srcId="{E7476428-BC54-41D8-BF90-0CB4C15B868F}" destId="{7832A5D0-532E-4907-832F-D42BFFF73B51}" srcOrd="0" destOrd="0" presId="urn:microsoft.com/office/officeart/2005/8/layout/list1"/>
    <dgm:cxn modelId="{1853DA48-98DE-43F9-B2B2-F71C3B6300EF}" srcId="{E7EF53E9-50E2-4D73-8FFF-6B4F34D5FB7A}" destId="{AEDE2B73-21F3-4AF1-AF05-747AA067A18C}" srcOrd="0" destOrd="0" parTransId="{AE7DF397-8F1F-4C97-87C0-30E61F6CB7FD}" sibTransId="{20C5AE39-A7E4-4E31-9A9C-957D16565B13}"/>
    <dgm:cxn modelId="{14163884-1AF5-43E2-83A3-E9C71BCEB011}" type="presOf" srcId="{E7EF53E9-50E2-4D73-8FFF-6B4F34D5FB7A}" destId="{9D0B8014-B17C-4BE0-A029-18FCC74FDE66}" srcOrd="0" destOrd="0" presId="urn:microsoft.com/office/officeart/2005/8/layout/list1"/>
    <dgm:cxn modelId="{7B9E1784-AD96-4903-B18D-DECAEFA8BD6E}" srcId="{E7EF53E9-50E2-4D73-8FFF-6B4F34D5FB7A}" destId="{EE20BDAD-025D-4634-85B0-41F71332BC4B}" srcOrd="1" destOrd="0" parTransId="{5B850861-75ED-403C-A584-65652E65B1E8}" sibTransId="{C8AED2BC-78DF-48E3-8D35-8233F44C80B4}"/>
    <dgm:cxn modelId="{DE049147-09F0-4ADE-A397-078CCB0ED6F8}" srcId="{E7EF53E9-50E2-4D73-8FFF-6B4F34D5FB7A}" destId="{E7476428-BC54-41D8-BF90-0CB4C15B868F}" srcOrd="3" destOrd="0" parTransId="{F448F238-15CA-46DF-A1A7-708BF1FA2FF5}" sibTransId="{3FBB072B-6ABA-4952-9D3A-F7AFA3ED0D52}"/>
    <dgm:cxn modelId="{376106BC-230B-47A4-A6B7-EFE64B622BB7}" type="presParOf" srcId="{9D0B8014-B17C-4BE0-A029-18FCC74FDE66}" destId="{40F77F66-4FE2-4DCD-A7EC-EFD3B7412E4C}" srcOrd="0" destOrd="0" presId="urn:microsoft.com/office/officeart/2005/8/layout/list1"/>
    <dgm:cxn modelId="{AAE63D1E-8E94-49F8-8B72-2FACD9717790}" type="presParOf" srcId="{40F77F66-4FE2-4DCD-A7EC-EFD3B7412E4C}" destId="{4DE42501-EA86-4CC3-8119-1F9FDD44AF88}" srcOrd="0" destOrd="0" presId="urn:microsoft.com/office/officeart/2005/8/layout/list1"/>
    <dgm:cxn modelId="{EB73817A-B85E-4B49-999C-574672BFE80A}" type="presParOf" srcId="{40F77F66-4FE2-4DCD-A7EC-EFD3B7412E4C}" destId="{A761BC69-E1D9-4235-9B26-B48343507984}" srcOrd="1" destOrd="0" presId="urn:microsoft.com/office/officeart/2005/8/layout/list1"/>
    <dgm:cxn modelId="{79443725-E963-4031-87C0-6A0F011F1D43}" type="presParOf" srcId="{9D0B8014-B17C-4BE0-A029-18FCC74FDE66}" destId="{6BA0D2BF-090F-466A-BC14-221D715FCB41}" srcOrd="1" destOrd="0" presId="urn:microsoft.com/office/officeart/2005/8/layout/list1"/>
    <dgm:cxn modelId="{80400F78-E2F3-4E44-B556-0808F60E82C6}" type="presParOf" srcId="{9D0B8014-B17C-4BE0-A029-18FCC74FDE66}" destId="{8902D676-3EB1-4565-8FAE-92AA689D1CC5}" srcOrd="2" destOrd="0" presId="urn:microsoft.com/office/officeart/2005/8/layout/list1"/>
    <dgm:cxn modelId="{834ED6B1-3B47-42D5-A879-08F4766BD53D}" type="presParOf" srcId="{9D0B8014-B17C-4BE0-A029-18FCC74FDE66}" destId="{D7EFFD87-41CF-42B5-97B7-EA58818CFFFC}" srcOrd="3" destOrd="0" presId="urn:microsoft.com/office/officeart/2005/8/layout/list1"/>
    <dgm:cxn modelId="{D3DA7F5B-71AC-4123-BFCE-F06EDC7437E1}" type="presParOf" srcId="{9D0B8014-B17C-4BE0-A029-18FCC74FDE66}" destId="{96701988-1091-45F6-B7A7-4BA128D0976A}" srcOrd="4" destOrd="0" presId="urn:microsoft.com/office/officeart/2005/8/layout/list1"/>
    <dgm:cxn modelId="{C612C26A-EB42-4A91-9ADC-ABAE200C09F3}" type="presParOf" srcId="{96701988-1091-45F6-B7A7-4BA128D0976A}" destId="{73BFDE22-4909-49A9-93A2-7F941D258FE8}" srcOrd="0" destOrd="0" presId="urn:microsoft.com/office/officeart/2005/8/layout/list1"/>
    <dgm:cxn modelId="{E91181E5-4FDA-48D9-8C9A-5D51CED9F086}" type="presParOf" srcId="{96701988-1091-45F6-B7A7-4BA128D0976A}" destId="{097E0FDF-E5AC-472A-B68F-7444BC82C502}" srcOrd="1" destOrd="0" presId="urn:microsoft.com/office/officeart/2005/8/layout/list1"/>
    <dgm:cxn modelId="{990D637B-1C4B-4435-9B60-8F45F68A8A59}" type="presParOf" srcId="{9D0B8014-B17C-4BE0-A029-18FCC74FDE66}" destId="{823C02B0-3447-49E8-8DB4-BB5877FE7BED}" srcOrd="5" destOrd="0" presId="urn:microsoft.com/office/officeart/2005/8/layout/list1"/>
    <dgm:cxn modelId="{E68FE8F6-387E-49FB-A940-C6189B49033F}" type="presParOf" srcId="{9D0B8014-B17C-4BE0-A029-18FCC74FDE66}" destId="{9292FC02-050A-4A97-8CEE-129B551492A0}" srcOrd="6" destOrd="0" presId="urn:microsoft.com/office/officeart/2005/8/layout/list1"/>
    <dgm:cxn modelId="{3144F6D2-7017-49BE-9411-DB0705E02C34}" type="presParOf" srcId="{9D0B8014-B17C-4BE0-A029-18FCC74FDE66}" destId="{387F6645-E763-48EF-9255-7304D876B8BF}" srcOrd="7" destOrd="0" presId="urn:microsoft.com/office/officeart/2005/8/layout/list1"/>
    <dgm:cxn modelId="{BDD69739-AD18-45FC-A4D0-4B3BBCDC9EDD}" type="presParOf" srcId="{9D0B8014-B17C-4BE0-A029-18FCC74FDE66}" destId="{F4A701BA-BD76-4FD8-B99E-B1B56F54E098}" srcOrd="8" destOrd="0" presId="urn:microsoft.com/office/officeart/2005/8/layout/list1"/>
    <dgm:cxn modelId="{A44C0500-B23F-4B33-A24D-EDB1B8D120CF}" type="presParOf" srcId="{F4A701BA-BD76-4FD8-B99E-B1B56F54E098}" destId="{35C9CE8B-6886-4A5A-A1AD-2215934FD503}" srcOrd="0" destOrd="0" presId="urn:microsoft.com/office/officeart/2005/8/layout/list1"/>
    <dgm:cxn modelId="{80F0F0B8-0ABE-45A6-9176-E8245190B6AC}" type="presParOf" srcId="{F4A701BA-BD76-4FD8-B99E-B1B56F54E098}" destId="{EAF5CBD5-641A-4CAE-910A-52AC92B216C9}" srcOrd="1" destOrd="0" presId="urn:microsoft.com/office/officeart/2005/8/layout/list1"/>
    <dgm:cxn modelId="{D76C579A-155E-4D78-BD30-7F64CDA80ED4}" type="presParOf" srcId="{9D0B8014-B17C-4BE0-A029-18FCC74FDE66}" destId="{7F96AFFF-FD3F-4953-AB47-044056B6E2BC}" srcOrd="9" destOrd="0" presId="urn:microsoft.com/office/officeart/2005/8/layout/list1"/>
    <dgm:cxn modelId="{33F7CA2F-AC89-4EF0-84B8-C5AA55EB9523}" type="presParOf" srcId="{9D0B8014-B17C-4BE0-A029-18FCC74FDE66}" destId="{1D1185F4-763F-4C7E-A3DB-D2EDABF7B74B}" srcOrd="10" destOrd="0" presId="urn:microsoft.com/office/officeart/2005/8/layout/list1"/>
    <dgm:cxn modelId="{C2F05A87-2632-4A4D-8A77-DA9E4EB651E0}" type="presParOf" srcId="{9D0B8014-B17C-4BE0-A029-18FCC74FDE66}" destId="{8B4F6133-F222-4006-8355-B97296374862}" srcOrd="11" destOrd="0" presId="urn:microsoft.com/office/officeart/2005/8/layout/list1"/>
    <dgm:cxn modelId="{FB8D3EE1-6E77-44AD-A182-F7AF26568A6C}" type="presParOf" srcId="{9D0B8014-B17C-4BE0-A029-18FCC74FDE66}" destId="{040AD7E6-8D65-4D4A-AC1A-002E4CE4E7EE}" srcOrd="12" destOrd="0" presId="urn:microsoft.com/office/officeart/2005/8/layout/list1"/>
    <dgm:cxn modelId="{974C6BDD-2E94-4721-92EB-B28D4CAC2A41}" type="presParOf" srcId="{040AD7E6-8D65-4D4A-AC1A-002E4CE4E7EE}" destId="{7832A5D0-532E-4907-832F-D42BFFF73B51}" srcOrd="0" destOrd="0" presId="urn:microsoft.com/office/officeart/2005/8/layout/list1"/>
    <dgm:cxn modelId="{2BC736F7-EB9D-4F83-983E-ECC0A4B9EB04}" type="presParOf" srcId="{040AD7E6-8D65-4D4A-AC1A-002E4CE4E7EE}" destId="{8FDD69D7-41E4-43F5-9782-DC6482EE38FB}" srcOrd="1" destOrd="0" presId="urn:microsoft.com/office/officeart/2005/8/layout/list1"/>
    <dgm:cxn modelId="{B41E7347-D47B-4CC2-A47C-CBA24734969B}" type="presParOf" srcId="{9D0B8014-B17C-4BE0-A029-18FCC74FDE66}" destId="{F0A31038-FC18-493D-8733-99D94A9B8D24}" srcOrd="13" destOrd="0" presId="urn:microsoft.com/office/officeart/2005/8/layout/list1"/>
    <dgm:cxn modelId="{724D3406-ADF0-4849-87E9-F0806FE4816D}" type="presParOf" srcId="{9D0B8014-B17C-4BE0-A029-18FCC74FDE66}" destId="{3B132C5E-D1CB-45E9-9BDF-D54045F7922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E87E202-30AA-4055-9427-4FEE8A5D03B8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A2198F9-EF15-435C-9ADC-FF79E08E0BBB}">
      <dgm:prSet phldrT="[Текст]"/>
      <dgm:spPr>
        <a:solidFill>
          <a:srgbClr val="E94909"/>
        </a:solidFill>
      </dgm:spPr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ФУНКЦІЇ МІСЦЕВОГО  ВІДМІНКА</a:t>
          </a:r>
          <a:endParaRPr lang="ru-RU" b="1" dirty="0">
            <a:solidFill>
              <a:schemeClr val="bg1"/>
            </a:solidFill>
          </a:endParaRPr>
        </a:p>
      </dgm:t>
    </dgm:pt>
    <dgm:pt modelId="{2BB32A4E-1FAC-4355-9A22-2F0A809D5B08}" type="parTrans" cxnId="{C7ADBA8D-7465-4E78-815C-42F0E79563CB}">
      <dgm:prSet/>
      <dgm:spPr/>
      <dgm:t>
        <a:bodyPr/>
        <a:lstStyle/>
        <a:p>
          <a:endParaRPr lang="ru-RU"/>
        </a:p>
      </dgm:t>
    </dgm:pt>
    <dgm:pt modelId="{C3823F66-F7DE-4A47-90F4-2D34D8EA9BF4}" type="sibTrans" cxnId="{C7ADBA8D-7465-4E78-815C-42F0E79563CB}">
      <dgm:prSet/>
      <dgm:spPr/>
      <dgm:t>
        <a:bodyPr/>
        <a:lstStyle/>
        <a:p>
          <a:endParaRPr lang="ru-RU"/>
        </a:p>
      </dgm:t>
    </dgm:pt>
    <dgm:pt modelId="{95294D05-862E-4531-9EE8-0AE0F69A05B4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обставинні (говорити по щирості, жити в місті, зустрітися о дванадцятій);</a:t>
          </a:r>
          <a:endParaRPr lang="ru-RU" b="1" dirty="0">
            <a:solidFill>
              <a:schemeClr val="bg1"/>
            </a:solidFill>
          </a:endParaRPr>
        </a:p>
      </dgm:t>
    </dgm:pt>
    <dgm:pt modelId="{109374AF-8316-48DC-A10E-4371BFADE61C}" type="parTrans" cxnId="{76AB6C23-3823-472E-AF73-18D039820F87}">
      <dgm:prSet/>
      <dgm:spPr/>
      <dgm:t>
        <a:bodyPr/>
        <a:lstStyle/>
        <a:p>
          <a:endParaRPr lang="ru-RU"/>
        </a:p>
      </dgm:t>
    </dgm:pt>
    <dgm:pt modelId="{3159B50E-433A-4BC0-8148-382C8E245774}" type="sibTrans" cxnId="{76AB6C23-3823-472E-AF73-18D039820F87}">
      <dgm:prSet/>
      <dgm:spPr/>
      <dgm:t>
        <a:bodyPr/>
        <a:lstStyle/>
        <a:p>
          <a:endParaRPr lang="ru-RU"/>
        </a:p>
      </dgm:t>
    </dgm:pt>
    <dgm:pt modelId="{99FD9A50-7F18-4944-8E98-C9AA45AEAE9C}">
      <dgm:prSet phldrT="[Текст]"/>
      <dgm:spPr>
        <a:solidFill>
          <a:srgbClr val="13F9DE"/>
        </a:solidFill>
      </dgm:spPr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Вживається  з прийменниками </a:t>
          </a:r>
          <a:r>
            <a:rPr lang="uk-UA" b="1" i="1" dirty="0" smtClean="0">
              <a:solidFill>
                <a:schemeClr val="bg1"/>
              </a:solidFill>
            </a:rPr>
            <a:t>на, у, в, по, при, о, об. </a:t>
          </a:r>
          <a:endParaRPr lang="ru-RU" b="1" i="1" dirty="0">
            <a:solidFill>
              <a:schemeClr val="bg1"/>
            </a:solidFill>
          </a:endParaRPr>
        </a:p>
      </dgm:t>
    </dgm:pt>
    <dgm:pt modelId="{DCD0A897-9B40-4192-849E-6959CCBD92D5}" type="parTrans" cxnId="{043BFCCB-95A9-4823-9852-E541B6EA88E0}">
      <dgm:prSet/>
      <dgm:spPr/>
      <dgm:t>
        <a:bodyPr/>
        <a:lstStyle/>
        <a:p>
          <a:endParaRPr lang="ru-RU"/>
        </a:p>
      </dgm:t>
    </dgm:pt>
    <dgm:pt modelId="{99D65017-30DA-4163-A011-5CEF4F52DB75}" type="sibTrans" cxnId="{043BFCCB-95A9-4823-9852-E541B6EA88E0}">
      <dgm:prSet/>
      <dgm:spPr/>
      <dgm:t>
        <a:bodyPr/>
        <a:lstStyle/>
        <a:p>
          <a:endParaRPr lang="ru-RU"/>
        </a:p>
      </dgm:t>
    </dgm:pt>
    <dgm:pt modelId="{0E58AF06-572E-4EF6-A45B-7B6EF27C29DA}">
      <dgm:prSet/>
      <dgm:spPr>
        <a:solidFill>
          <a:srgbClr val="9A57CD"/>
        </a:solidFill>
      </dgm:spPr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об’єктні (розумітися на музиці, помилитися в підрахунках).</a:t>
          </a:r>
          <a:endParaRPr lang="ru-RU" b="1" dirty="0">
            <a:solidFill>
              <a:schemeClr val="bg1"/>
            </a:solidFill>
          </a:endParaRPr>
        </a:p>
      </dgm:t>
    </dgm:pt>
    <dgm:pt modelId="{2DE9C63F-730C-499A-9425-DC162D7DE981}" type="parTrans" cxnId="{7DA63C88-259E-4693-A131-2EB9D06C2011}">
      <dgm:prSet/>
      <dgm:spPr/>
      <dgm:t>
        <a:bodyPr/>
        <a:lstStyle/>
        <a:p>
          <a:endParaRPr lang="ru-RU"/>
        </a:p>
      </dgm:t>
    </dgm:pt>
    <dgm:pt modelId="{F6918C03-CAAC-42E5-8395-7B5114633285}" type="sibTrans" cxnId="{7DA63C88-259E-4693-A131-2EB9D06C2011}">
      <dgm:prSet/>
      <dgm:spPr/>
      <dgm:t>
        <a:bodyPr/>
        <a:lstStyle/>
        <a:p>
          <a:endParaRPr lang="ru-RU"/>
        </a:p>
      </dgm:t>
    </dgm:pt>
    <dgm:pt modelId="{47F118ED-2CB4-4D8F-A67B-9F32279A4524}" type="pres">
      <dgm:prSet presAssocID="{8E87E202-30AA-4055-9427-4FEE8A5D03B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E4B58FA-52F5-4F8D-A358-185C594260DE}" type="pres">
      <dgm:prSet presAssocID="{5A2198F9-EF15-435C-9ADC-FF79E08E0BB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F1467B-C27B-4E2E-B221-A76B3DD6EAC6}" type="pres">
      <dgm:prSet presAssocID="{C3823F66-F7DE-4A47-90F4-2D34D8EA9BF4}" presName="sibTrans" presStyleCnt="0"/>
      <dgm:spPr/>
    </dgm:pt>
    <dgm:pt modelId="{66AE6243-5787-4139-9689-C27E042C95D6}" type="pres">
      <dgm:prSet presAssocID="{95294D05-862E-4531-9EE8-0AE0F69A05B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1E15A6-D0E3-4E79-ABA9-B3F695A0EFE7}" type="pres">
      <dgm:prSet presAssocID="{3159B50E-433A-4BC0-8148-382C8E245774}" presName="sibTrans" presStyleCnt="0"/>
      <dgm:spPr/>
    </dgm:pt>
    <dgm:pt modelId="{DF4796FF-AE60-42D7-8E79-5044B3116F4B}" type="pres">
      <dgm:prSet presAssocID="{0E58AF06-572E-4EF6-A45B-7B6EF27C29D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0BB6CC-44FE-40C6-80F9-C55854648938}" type="pres">
      <dgm:prSet presAssocID="{F6918C03-CAAC-42E5-8395-7B5114633285}" presName="sibTrans" presStyleCnt="0"/>
      <dgm:spPr/>
    </dgm:pt>
    <dgm:pt modelId="{00DE534D-F1E8-47A3-BAB1-A50368716C5C}" type="pres">
      <dgm:prSet presAssocID="{99FD9A50-7F18-4944-8E98-C9AA45AEAE9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7ADBA8D-7465-4E78-815C-42F0E79563CB}" srcId="{8E87E202-30AA-4055-9427-4FEE8A5D03B8}" destId="{5A2198F9-EF15-435C-9ADC-FF79E08E0BBB}" srcOrd="0" destOrd="0" parTransId="{2BB32A4E-1FAC-4355-9A22-2F0A809D5B08}" sibTransId="{C3823F66-F7DE-4A47-90F4-2D34D8EA9BF4}"/>
    <dgm:cxn modelId="{043BFCCB-95A9-4823-9852-E541B6EA88E0}" srcId="{8E87E202-30AA-4055-9427-4FEE8A5D03B8}" destId="{99FD9A50-7F18-4944-8E98-C9AA45AEAE9C}" srcOrd="3" destOrd="0" parTransId="{DCD0A897-9B40-4192-849E-6959CCBD92D5}" sibTransId="{99D65017-30DA-4163-A011-5CEF4F52DB75}"/>
    <dgm:cxn modelId="{21ABB7FC-52C1-4786-893F-ECDE0CE6212B}" type="presOf" srcId="{0E58AF06-572E-4EF6-A45B-7B6EF27C29DA}" destId="{DF4796FF-AE60-42D7-8E79-5044B3116F4B}" srcOrd="0" destOrd="0" presId="urn:microsoft.com/office/officeart/2005/8/layout/default"/>
    <dgm:cxn modelId="{B9F9C575-F0E7-4966-BD3F-C0A0DCD6B9AC}" type="presOf" srcId="{99FD9A50-7F18-4944-8E98-C9AA45AEAE9C}" destId="{00DE534D-F1E8-47A3-BAB1-A50368716C5C}" srcOrd="0" destOrd="0" presId="urn:microsoft.com/office/officeart/2005/8/layout/default"/>
    <dgm:cxn modelId="{76AB6C23-3823-472E-AF73-18D039820F87}" srcId="{8E87E202-30AA-4055-9427-4FEE8A5D03B8}" destId="{95294D05-862E-4531-9EE8-0AE0F69A05B4}" srcOrd="1" destOrd="0" parTransId="{109374AF-8316-48DC-A10E-4371BFADE61C}" sibTransId="{3159B50E-433A-4BC0-8148-382C8E245774}"/>
    <dgm:cxn modelId="{7DA63C88-259E-4693-A131-2EB9D06C2011}" srcId="{8E87E202-30AA-4055-9427-4FEE8A5D03B8}" destId="{0E58AF06-572E-4EF6-A45B-7B6EF27C29DA}" srcOrd="2" destOrd="0" parTransId="{2DE9C63F-730C-499A-9425-DC162D7DE981}" sibTransId="{F6918C03-CAAC-42E5-8395-7B5114633285}"/>
    <dgm:cxn modelId="{8659F656-15CA-4C8F-9B7F-5D815C8612E8}" type="presOf" srcId="{5A2198F9-EF15-435C-9ADC-FF79E08E0BBB}" destId="{EE4B58FA-52F5-4F8D-A358-185C594260DE}" srcOrd="0" destOrd="0" presId="urn:microsoft.com/office/officeart/2005/8/layout/default"/>
    <dgm:cxn modelId="{422E6311-635A-4B56-A5A8-EA775DF0F7D4}" type="presOf" srcId="{95294D05-862E-4531-9EE8-0AE0F69A05B4}" destId="{66AE6243-5787-4139-9689-C27E042C95D6}" srcOrd="0" destOrd="0" presId="urn:microsoft.com/office/officeart/2005/8/layout/default"/>
    <dgm:cxn modelId="{0C96393B-044A-4754-8AA2-D592C3D24A7C}" type="presOf" srcId="{8E87E202-30AA-4055-9427-4FEE8A5D03B8}" destId="{47F118ED-2CB4-4D8F-A67B-9F32279A4524}" srcOrd="0" destOrd="0" presId="urn:microsoft.com/office/officeart/2005/8/layout/default"/>
    <dgm:cxn modelId="{0AD3996A-BE6B-4532-BB92-17BDF17DA476}" type="presParOf" srcId="{47F118ED-2CB4-4D8F-A67B-9F32279A4524}" destId="{EE4B58FA-52F5-4F8D-A358-185C594260DE}" srcOrd="0" destOrd="0" presId="urn:microsoft.com/office/officeart/2005/8/layout/default"/>
    <dgm:cxn modelId="{ED8E7094-4AC4-4ADB-AFDC-A0023B490B94}" type="presParOf" srcId="{47F118ED-2CB4-4D8F-A67B-9F32279A4524}" destId="{42F1467B-C27B-4E2E-B221-A76B3DD6EAC6}" srcOrd="1" destOrd="0" presId="urn:microsoft.com/office/officeart/2005/8/layout/default"/>
    <dgm:cxn modelId="{EC43D36A-4DE2-425C-BF7F-CC71D69708D4}" type="presParOf" srcId="{47F118ED-2CB4-4D8F-A67B-9F32279A4524}" destId="{66AE6243-5787-4139-9689-C27E042C95D6}" srcOrd="2" destOrd="0" presId="urn:microsoft.com/office/officeart/2005/8/layout/default"/>
    <dgm:cxn modelId="{EE80BBA4-D791-4226-B772-1B118BAE19AA}" type="presParOf" srcId="{47F118ED-2CB4-4D8F-A67B-9F32279A4524}" destId="{601E15A6-D0E3-4E79-ABA9-B3F695A0EFE7}" srcOrd="3" destOrd="0" presId="urn:microsoft.com/office/officeart/2005/8/layout/default"/>
    <dgm:cxn modelId="{5F3EF25E-21AD-4A5D-B7E4-3D20C6716A7B}" type="presParOf" srcId="{47F118ED-2CB4-4D8F-A67B-9F32279A4524}" destId="{DF4796FF-AE60-42D7-8E79-5044B3116F4B}" srcOrd="4" destOrd="0" presId="urn:microsoft.com/office/officeart/2005/8/layout/default"/>
    <dgm:cxn modelId="{753D2D3B-3679-485E-8B98-77EB99142FF8}" type="presParOf" srcId="{47F118ED-2CB4-4D8F-A67B-9F32279A4524}" destId="{3D0BB6CC-44FE-40C6-80F9-C55854648938}" srcOrd="5" destOrd="0" presId="urn:microsoft.com/office/officeart/2005/8/layout/default"/>
    <dgm:cxn modelId="{54FFCFAB-7F1E-457A-B777-33F32FF17423}" type="presParOf" srcId="{47F118ED-2CB4-4D8F-A67B-9F32279A4524}" destId="{00DE534D-F1E8-47A3-BAB1-A50368716C5C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5A228D4-D4EF-4A1E-9404-DC84FECA4DCB}" type="doc">
      <dgm:prSet loTypeId="urn:microsoft.com/office/officeart/2009/layout/ReverseList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C82DF39-ED27-4356-87EA-31EDB52E84B5}">
      <dgm:prSet phldrT="[Текст]"/>
      <dgm:spPr>
        <a:solidFill>
          <a:srgbClr val="13F9DE"/>
        </a:solidFill>
      </dgm:spPr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Принцип- </a:t>
          </a:r>
          <a:r>
            <a:rPr lang="uk-UA" b="1" dirty="0" smtClean="0">
              <a:solidFill>
                <a:srgbClr val="FF0000"/>
              </a:solidFill>
            </a:rPr>
            <a:t>особливість відмінкових закінчень </a:t>
          </a:r>
          <a:endParaRPr lang="ru-RU" b="1" dirty="0">
            <a:solidFill>
              <a:srgbClr val="FF0000"/>
            </a:solidFill>
          </a:endParaRPr>
        </a:p>
      </dgm:t>
    </dgm:pt>
    <dgm:pt modelId="{ACD251E7-E2B5-44B5-A478-D6AFCD0A28A1}" type="parTrans" cxnId="{C4315FD1-B8E0-4154-9F15-4F7AA386D71A}">
      <dgm:prSet/>
      <dgm:spPr/>
      <dgm:t>
        <a:bodyPr/>
        <a:lstStyle/>
        <a:p>
          <a:endParaRPr lang="ru-RU"/>
        </a:p>
      </dgm:t>
    </dgm:pt>
    <dgm:pt modelId="{01728CCE-E061-49B5-838B-01D58D194F71}" type="sibTrans" cxnId="{C4315FD1-B8E0-4154-9F15-4F7AA386D71A}">
      <dgm:prSet/>
      <dgm:spPr/>
      <dgm:t>
        <a:bodyPr/>
        <a:lstStyle/>
        <a:p>
          <a:endParaRPr lang="ru-RU"/>
        </a:p>
      </dgm:t>
    </dgm:pt>
    <dgm:pt modelId="{D5823175-F4B5-47AF-A4D3-9B9580893D9C}">
      <dgm:prSet phldrT="[Текст]"/>
      <dgm:spPr>
        <a:solidFill>
          <a:srgbClr val="9A57CD"/>
        </a:solidFill>
      </dgm:spPr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усі відмінювані іменники поділяються на чотири відміни</a:t>
          </a:r>
          <a:endParaRPr lang="ru-RU" b="1" dirty="0">
            <a:solidFill>
              <a:srgbClr val="002060"/>
            </a:solidFill>
          </a:endParaRPr>
        </a:p>
      </dgm:t>
    </dgm:pt>
    <dgm:pt modelId="{4A830B6C-47AF-41B5-A033-7B1ED21361F8}" type="parTrans" cxnId="{C48C0E41-7781-407E-99EE-9FFFDFA47E1E}">
      <dgm:prSet/>
      <dgm:spPr/>
      <dgm:t>
        <a:bodyPr/>
        <a:lstStyle/>
        <a:p>
          <a:endParaRPr lang="ru-RU"/>
        </a:p>
      </dgm:t>
    </dgm:pt>
    <dgm:pt modelId="{3258A9D9-001F-488F-A748-C406C89A5EE7}" type="sibTrans" cxnId="{C48C0E41-7781-407E-99EE-9FFFDFA47E1E}">
      <dgm:prSet/>
      <dgm:spPr/>
      <dgm:t>
        <a:bodyPr/>
        <a:lstStyle/>
        <a:p>
          <a:endParaRPr lang="ru-RU"/>
        </a:p>
      </dgm:t>
    </dgm:pt>
    <dgm:pt modelId="{96FFABB0-AD07-467E-84FC-5874C289F1A4}" type="pres">
      <dgm:prSet presAssocID="{05A228D4-D4EF-4A1E-9404-DC84FECA4DCB}" presName="Name0" presStyleCnt="0">
        <dgm:presLayoutVars>
          <dgm:chMax val="2"/>
          <dgm:chPref val="2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0CB07F7D-0614-4228-9C07-4ECF2A3BDFBC}" type="pres">
      <dgm:prSet presAssocID="{05A228D4-D4EF-4A1E-9404-DC84FECA4DCB}" presName="Lef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2728F3-F43C-4250-A477-2D708A57B5F1}" type="pres">
      <dgm:prSet presAssocID="{05A228D4-D4EF-4A1E-9404-DC84FECA4DCB}" presName="LeftNode" presStyleLbl="bgImgPlace1" presStyleIdx="0" presStyleCnt="2">
        <dgm:presLayoutVars>
          <dgm:chMax val="2"/>
          <dgm:chPref val="2"/>
        </dgm:presLayoutVars>
      </dgm:prSet>
      <dgm:spPr/>
      <dgm:t>
        <a:bodyPr/>
        <a:lstStyle/>
        <a:p>
          <a:endParaRPr lang="ru-RU"/>
        </a:p>
      </dgm:t>
    </dgm:pt>
    <dgm:pt modelId="{A4EC5762-4421-47B2-9B0B-870D3D447463}" type="pres">
      <dgm:prSet presAssocID="{05A228D4-D4EF-4A1E-9404-DC84FECA4DCB}" presName="Righ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D915E0-A0F3-4AB1-B736-3CFB0E2E46A2}" type="pres">
      <dgm:prSet presAssocID="{05A228D4-D4EF-4A1E-9404-DC84FECA4DCB}" presName="RightNode" presStyleLbl="bgImgPlace1" presStyleIdx="1" presStyleCnt="2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FB203812-4114-4E92-9DA9-B050415B04B0}" type="pres">
      <dgm:prSet presAssocID="{05A228D4-D4EF-4A1E-9404-DC84FECA4DCB}" presName="TopArrow" presStyleLbl="node1" presStyleIdx="0" presStyleCnt="2"/>
      <dgm:spPr/>
    </dgm:pt>
    <dgm:pt modelId="{A0E03341-EB19-42A6-9084-2F070F8CDC42}" type="pres">
      <dgm:prSet presAssocID="{05A228D4-D4EF-4A1E-9404-DC84FECA4DCB}" presName="BottomArrow" presStyleLbl="node1" presStyleIdx="1" presStyleCnt="2"/>
      <dgm:spPr/>
    </dgm:pt>
  </dgm:ptLst>
  <dgm:cxnLst>
    <dgm:cxn modelId="{4F116390-0533-4C25-AB4F-ED78A6063364}" type="presOf" srcId="{05A228D4-D4EF-4A1E-9404-DC84FECA4DCB}" destId="{96FFABB0-AD07-467E-84FC-5874C289F1A4}" srcOrd="0" destOrd="0" presId="urn:microsoft.com/office/officeart/2009/layout/ReverseList"/>
    <dgm:cxn modelId="{C4315FD1-B8E0-4154-9F15-4F7AA386D71A}" srcId="{05A228D4-D4EF-4A1E-9404-DC84FECA4DCB}" destId="{CC82DF39-ED27-4356-87EA-31EDB52E84B5}" srcOrd="0" destOrd="0" parTransId="{ACD251E7-E2B5-44B5-A478-D6AFCD0A28A1}" sibTransId="{01728CCE-E061-49B5-838B-01D58D194F71}"/>
    <dgm:cxn modelId="{4782AA2F-A72F-401B-85DE-C87985673697}" type="presOf" srcId="{D5823175-F4B5-47AF-A4D3-9B9580893D9C}" destId="{47D915E0-A0F3-4AB1-B736-3CFB0E2E46A2}" srcOrd="1" destOrd="0" presId="urn:microsoft.com/office/officeart/2009/layout/ReverseList"/>
    <dgm:cxn modelId="{25FA94AD-CFB6-4D09-9E29-436054E4F009}" type="presOf" srcId="{CC82DF39-ED27-4356-87EA-31EDB52E84B5}" destId="{022728F3-F43C-4250-A477-2D708A57B5F1}" srcOrd="1" destOrd="0" presId="urn:microsoft.com/office/officeart/2009/layout/ReverseList"/>
    <dgm:cxn modelId="{A229B2B1-71D3-4A6D-B6FB-53216435911F}" type="presOf" srcId="{D5823175-F4B5-47AF-A4D3-9B9580893D9C}" destId="{A4EC5762-4421-47B2-9B0B-870D3D447463}" srcOrd="0" destOrd="0" presId="urn:microsoft.com/office/officeart/2009/layout/ReverseList"/>
    <dgm:cxn modelId="{E6A81B50-6286-4626-BFF6-FF07867A7221}" type="presOf" srcId="{CC82DF39-ED27-4356-87EA-31EDB52E84B5}" destId="{0CB07F7D-0614-4228-9C07-4ECF2A3BDFBC}" srcOrd="0" destOrd="0" presId="urn:microsoft.com/office/officeart/2009/layout/ReverseList"/>
    <dgm:cxn modelId="{C48C0E41-7781-407E-99EE-9FFFDFA47E1E}" srcId="{05A228D4-D4EF-4A1E-9404-DC84FECA4DCB}" destId="{D5823175-F4B5-47AF-A4D3-9B9580893D9C}" srcOrd="1" destOrd="0" parTransId="{4A830B6C-47AF-41B5-A033-7B1ED21361F8}" sibTransId="{3258A9D9-001F-488F-A748-C406C89A5EE7}"/>
    <dgm:cxn modelId="{F3C0111A-6D36-446C-80DA-B9108DB457B1}" type="presParOf" srcId="{96FFABB0-AD07-467E-84FC-5874C289F1A4}" destId="{0CB07F7D-0614-4228-9C07-4ECF2A3BDFBC}" srcOrd="0" destOrd="0" presId="urn:microsoft.com/office/officeart/2009/layout/ReverseList"/>
    <dgm:cxn modelId="{BB103AB5-2FF2-4657-881F-5492011F4B61}" type="presParOf" srcId="{96FFABB0-AD07-467E-84FC-5874C289F1A4}" destId="{022728F3-F43C-4250-A477-2D708A57B5F1}" srcOrd="1" destOrd="0" presId="urn:microsoft.com/office/officeart/2009/layout/ReverseList"/>
    <dgm:cxn modelId="{801F9A76-A4D8-459B-B6DB-AA6CA537243E}" type="presParOf" srcId="{96FFABB0-AD07-467E-84FC-5874C289F1A4}" destId="{A4EC5762-4421-47B2-9B0B-870D3D447463}" srcOrd="2" destOrd="0" presId="urn:microsoft.com/office/officeart/2009/layout/ReverseList"/>
    <dgm:cxn modelId="{3687494D-4A06-4EA0-8833-0866752F7167}" type="presParOf" srcId="{96FFABB0-AD07-467E-84FC-5874C289F1A4}" destId="{47D915E0-A0F3-4AB1-B736-3CFB0E2E46A2}" srcOrd="3" destOrd="0" presId="urn:microsoft.com/office/officeart/2009/layout/ReverseList"/>
    <dgm:cxn modelId="{B792A63A-FC71-4A25-8AE1-D4D8BC3403DA}" type="presParOf" srcId="{96FFABB0-AD07-467E-84FC-5874C289F1A4}" destId="{FB203812-4114-4E92-9DA9-B050415B04B0}" srcOrd="4" destOrd="0" presId="urn:microsoft.com/office/officeart/2009/layout/ReverseList"/>
    <dgm:cxn modelId="{B5F9C7B8-3C33-4F87-8FA4-85C2CF450BC0}" type="presParOf" srcId="{96FFABB0-AD07-467E-84FC-5874C289F1A4}" destId="{A0E03341-EB19-42A6-9084-2F070F8CDC42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1B97750-7D51-4E73-9F5E-10FA8A2FD963}" type="doc">
      <dgm:prSet loTypeId="urn:microsoft.com/office/officeart/2005/8/layout/matrix1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6C98199-F52D-45E1-B0A1-33F433CCCE51}">
      <dgm:prSet phldrT="[Текст]" custT="1"/>
      <dgm:spPr/>
      <dgm:t>
        <a:bodyPr/>
        <a:lstStyle/>
        <a:p>
          <a:r>
            <a:rPr lang="uk-UA" sz="3600" b="1" dirty="0" smtClean="0">
              <a:solidFill>
                <a:srgbClr val="C00000"/>
              </a:solidFill>
            </a:rPr>
            <a:t>1</a:t>
          </a:r>
          <a:r>
            <a:rPr lang="uk-UA" sz="2400" dirty="0" smtClean="0"/>
            <a:t> </a:t>
          </a:r>
          <a:r>
            <a:rPr lang="uk-UA" sz="2400" b="1" dirty="0" smtClean="0">
              <a:solidFill>
                <a:srgbClr val="002060"/>
              </a:solidFill>
            </a:rPr>
            <a:t>відміна</a:t>
          </a:r>
          <a:endParaRPr lang="ru-RU" sz="2400" b="1" dirty="0">
            <a:solidFill>
              <a:srgbClr val="002060"/>
            </a:solidFill>
          </a:endParaRPr>
        </a:p>
      </dgm:t>
    </dgm:pt>
    <dgm:pt modelId="{7EEFB1C7-8607-4858-B38A-3468FF92DED7}" type="parTrans" cxnId="{0661D7F0-9B53-4A40-A988-3092B5480AAA}">
      <dgm:prSet/>
      <dgm:spPr/>
      <dgm:t>
        <a:bodyPr/>
        <a:lstStyle/>
        <a:p>
          <a:endParaRPr lang="ru-RU"/>
        </a:p>
      </dgm:t>
    </dgm:pt>
    <dgm:pt modelId="{CD935F34-70A9-4AB4-A872-305CD56177B5}" type="sibTrans" cxnId="{0661D7F0-9B53-4A40-A988-3092B5480AAA}">
      <dgm:prSet/>
      <dgm:spPr/>
      <dgm:t>
        <a:bodyPr/>
        <a:lstStyle/>
        <a:p>
          <a:endParaRPr lang="ru-RU"/>
        </a:p>
      </dgm:t>
    </dgm:pt>
    <dgm:pt modelId="{067B6BDF-D79B-4017-9C93-322BD6FAFD2C}">
      <dgm:prSet phldrT="[Текст]"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Іменники </a:t>
          </a:r>
          <a:r>
            <a:rPr lang="uk-UA" b="1" dirty="0" err="1" smtClean="0">
              <a:solidFill>
                <a:srgbClr val="002060"/>
              </a:solidFill>
            </a:rPr>
            <a:t>чол</a:t>
          </a:r>
          <a:r>
            <a:rPr lang="uk-UA" b="1" dirty="0" smtClean="0">
              <a:solidFill>
                <a:srgbClr val="002060"/>
              </a:solidFill>
            </a:rPr>
            <a:t>. і </a:t>
          </a:r>
          <a:r>
            <a:rPr lang="uk-UA" b="1" dirty="0" err="1" smtClean="0">
              <a:solidFill>
                <a:srgbClr val="002060"/>
              </a:solidFill>
            </a:rPr>
            <a:t>жін</a:t>
          </a:r>
          <a:r>
            <a:rPr lang="uk-UA" b="1" dirty="0" smtClean="0">
              <a:solidFill>
                <a:srgbClr val="002060"/>
              </a:solidFill>
            </a:rPr>
            <a:t>. роду із закінченням –а, -я: </a:t>
          </a:r>
          <a:r>
            <a:rPr lang="uk-UA" b="1" i="1" dirty="0" smtClean="0">
              <a:solidFill>
                <a:srgbClr val="002060"/>
              </a:solidFill>
            </a:rPr>
            <a:t>нота, круча, жінка, земля, Ілля, Микита.</a:t>
          </a:r>
          <a:endParaRPr lang="ru-RU" b="1" dirty="0">
            <a:solidFill>
              <a:srgbClr val="002060"/>
            </a:solidFill>
          </a:endParaRPr>
        </a:p>
      </dgm:t>
    </dgm:pt>
    <dgm:pt modelId="{5E480B42-1C04-4C3F-B742-580CD1CAC59A}" type="parTrans" cxnId="{3F04FED8-2DCD-4A97-89EE-99CC25301D16}">
      <dgm:prSet/>
      <dgm:spPr/>
      <dgm:t>
        <a:bodyPr/>
        <a:lstStyle/>
        <a:p>
          <a:endParaRPr lang="ru-RU"/>
        </a:p>
      </dgm:t>
    </dgm:pt>
    <dgm:pt modelId="{16C5BF83-1E1C-401D-805A-CE5ABB133DA8}" type="sibTrans" cxnId="{3F04FED8-2DCD-4A97-89EE-99CC25301D16}">
      <dgm:prSet/>
      <dgm:spPr/>
      <dgm:t>
        <a:bodyPr/>
        <a:lstStyle/>
        <a:p>
          <a:endParaRPr lang="ru-RU"/>
        </a:p>
      </dgm:t>
    </dgm:pt>
    <dgm:pt modelId="{2BBB69F7-4B7C-4210-AE08-FD21B17BA62A}">
      <dgm:prSet phldrT="[Текст]"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Іменники спільного роду із закінченням –а, -я: </a:t>
          </a:r>
          <a:r>
            <a:rPr lang="uk-UA" b="1" i="1" dirty="0" smtClean="0">
              <a:solidFill>
                <a:srgbClr val="002060"/>
              </a:solidFill>
            </a:rPr>
            <a:t>сирота, плакса, п’яниця, </a:t>
          </a:r>
          <a:r>
            <a:rPr lang="ru-RU" b="1" i="1" dirty="0" err="1" smtClean="0">
              <a:solidFill>
                <a:srgbClr val="002060"/>
              </a:solidFill>
            </a:rPr>
            <a:t>гульвіса</a:t>
          </a:r>
          <a:r>
            <a:rPr lang="ru-RU" b="1" i="1" dirty="0" smtClean="0">
              <a:solidFill>
                <a:srgbClr val="002060"/>
              </a:solidFill>
            </a:rPr>
            <a:t>, </a:t>
          </a:r>
          <a:r>
            <a:rPr lang="ru-RU" b="1" i="1" dirty="0" err="1" smtClean="0">
              <a:solidFill>
                <a:srgbClr val="002060"/>
              </a:solidFill>
            </a:rPr>
            <a:t>замазура</a:t>
          </a:r>
          <a:r>
            <a:rPr lang="ru-RU" b="1" i="1" dirty="0" smtClean="0">
              <a:solidFill>
                <a:srgbClr val="002060"/>
              </a:solidFill>
            </a:rPr>
            <a:t>,  староста, </a:t>
          </a:r>
          <a:r>
            <a:rPr lang="ru-RU" b="1" i="1" dirty="0" err="1" smtClean="0">
              <a:solidFill>
                <a:srgbClr val="002060"/>
              </a:solidFill>
            </a:rPr>
            <a:t>незграба</a:t>
          </a:r>
          <a:r>
            <a:rPr lang="uk-UA" b="1" i="1" dirty="0" smtClean="0">
              <a:solidFill>
                <a:srgbClr val="002060"/>
              </a:solidFill>
            </a:rPr>
            <a:t>, нероба, бідолаха.</a:t>
          </a:r>
          <a:endParaRPr lang="ru-RU" b="1" dirty="0">
            <a:solidFill>
              <a:srgbClr val="002060"/>
            </a:solidFill>
          </a:endParaRPr>
        </a:p>
      </dgm:t>
    </dgm:pt>
    <dgm:pt modelId="{178018FB-199F-434A-BA6D-5B62F3FEE755}" type="parTrans" cxnId="{E6698677-1BEA-4384-B3CF-33850522F59C}">
      <dgm:prSet/>
      <dgm:spPr/>
      <dgm:t>
        <a:bodyPr/>
        <a:lstStyle/>
        <a:p>
          <a:endParaRPr lang="ru-RU"/>
        </a:p>
      </dgm:t>
    </dgm:pt>
    <dgm:pt modelId="{B2916FDC-F2BC-4152-BD27-D8570EB16F56}" type="sibTrans" cxnId="{E6698677-1BEA-4384-B3CF-33850522F59C}">
      <dgm:prSet/>
      <dgm:spPr/>
      <dgm:t>
        <a:bodyPr/>
        <a:lstStyle/>
        <a:p>
          <a:endParaRPr lang="ru-RU"/>
        </a:p>
      </dgm:t>
    </dgm:pt>
    <dgm:pt modelId="{3DECAE22-7F80-4D1A-8B7C-83CE6E72EE28}">
      <dgm:prSet phldrT="[Текст]"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Іменники спільного (</a:t>
          </a:r>
          <a:r>
            <a:rPr lang="uk-UA" b="1" dirty="0" err="1" smtClean="0">
              <a:solidFill>
                <a:srgbClr val="002060"/>
              </a:solidFill>
            </a:rPr>
            <a:t>жіночо</a:t>
          </a:r>
          <a:r>
            <a:rPr lang="uk-UA" b="1" dirty="0" smtClean="0">
              <a:solidFill>
                <a:srgbClr val="002060"/>
              </a:solidFill>
            </a:rPr>
            <a:t>-середнього) роду із суфіксом –</a:t>
          </a:r>
          <a:r>
            <a:rPr lang="uk-UA" b="1" dirty="0" err="1" smtClean="0">
              <a:solidFill>
                <a:srgbClr val="002060"/>
              </a:solidFill>
            </a:rPr>
            <a:t>ищ</a:t>
          </a:r>
          <a:r>
            <a:rPr lang="uk-UA" b="1" dirty="0" smtClean="0">
              <a:solidFill>
                <a:srgbClr val="002060"/>
              </a:solidFill>
            </a:rPr>
            <a:t>- (е): </a:t>
          </a:r>
          <a:r>
            <a:rPr lang="uk-UA" b="1" i="1" dirty="0" smtClean="0">
              <a:solidFill>
                <a:srgbClr val="002060"/>
              </a:solidFill>
            </a:rPr>
            <a:t>бабище, головище, бородище.</a:t>
          </a:r>
          <a:endParaRPr lang="ru-RU" b="1" dirty="0">
            <a:solidFill>
              <a:srgbClr val="002060"/>
            </a:solidFill>
          </a:endParaRPr>
        </a:p>
      </dgm:t>
    </dgm:pt>
    <dgm:pt modelId="{A2DC1075-8AD6-4399-92CB-A43D87393008}" type="parTrans" cxnId="{A643736D-47AD-47D8-9F12-7631DBD4F852}">
      <dgm:prSet/>
      <dgm:spPr/>
      <dgm:t>
        <a:bodyPr/>
        <a:lstStyle/>
        <a:p>
          <a:endParaRPr lang="ru-RU"/>
        </a:p>
      </dgm:t>
    </dgm:pt>
    <dgm:pt modelId="{67ABA1AE-CCEB-4DC3-AC7C-0AD4546DDA95}" type="sibTrans" cxnId="{A643736D-47AD-47D8-9F12-7631DBD4F852}">
      <dgm:prSet/>
      <dgm:spPr/>
      <dgm:t>
        <a:bodyPr/>
        <a:lstStyle/>
        <a:p>
          <a:endParaRPr lang="ru-RU"/>
        </a:p>
      </dgm:t>
    </dgm:pt>
    <dgm:pt modelId="{FD11C375-9A68-4DF6-A322-0BFA9ACB39E7}">
      <dgm:prSet phldrT="[Текст]"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Перша відміна є характерною для іменників </a:t>
          </a:r>
          <a:r>
            <a:rPr lang="uk-UA" b="1" dirty="0" err="1" smtClean="0">
              <a:solidFill>
                <a:srgbClr val="002060"/>
              </a:solidFill>
            </a:rPr>
            <a:t>жін</a:t>
          </a:r>
          <a:r>
            <a:rPr lang="uk-UA" b="1" dirty="0" smtClean="0">
              <a:solidFill>
                <a:srgbClr val="002060"/>
              </a:solidFill>
            </a:rPr>
            <a:t>. роду. Іменники ж чоловічого роду представлені власними іменами, прізвищами та деякими загальними назвами.</a:t>
          </a:r>
          <a:endParaRPr lang="ru-RU" b="1" dirty="0">
            <a:solidFill>
              <a:srgbClr val="002060"/>
            </a:solidFill>
          </a:endParaRPr>
        </a:p>
      </dgm:t>
    </dgm:pt>
    <dgm:pt modelId="{A3208A73-24B6-466F-A764-94D313A6AB52}" type="parTrans" cxnId="{907DD359-9FDC-4264-8EC4-9ABA478E88F6}">
      <dgm:prSet/>
      <dgm:spPr/>
      <dgm:t>
        <a:bodyPr/>
        <a:lstStyle/>
        <a:p>
          <a:endParaRPr lang="ru-RU"/>
        </a:p>
      </dgm:t>
    </dgm:pt>
    <dgm:pt modelId="{C0D6CF27-732A-4BD0-A54A-FFADC7EE00F9}" type="sibTrans" cxnId="{907DD359-9FDC-4264-8EC4-9ABA478E88F6}">
      <dgm:prSet/>
      <dgm:spPr/>
      <dgm:t>
        <a:bodyPr/>
        <a:lstStyle/>
        <a:p>
          <a:endParaRPr lang="ru-RU"/>
        </a:p>
      </dgm:t>
    </dgm:pt>
    <dgm:pt modelId="{3176B926-841A-4ECE-815F-A36F23BF4C4B}" type="pres">
      <dgm:prSet presAssocID="{61B97750-7D51-4E73-9F5E-10FA8A2FD963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55BC460-7556-447C-94D2-5964A6207BFE}" type="pres">
      <dgm:prSet presAssocID="{61B97750-7D51-4E73-9F5E-10FA8A2FD963}" presName="matrix" presStyleCnt="0"/>
      <dgm:spPr/>
    </dgm:pt>
    <dgm:pt modelId="{1E2822FB-446E-4CD5-B2C6-A772E6916440}" type="pres">
      <dgm:prSet presAssocID="{61B97750-7D51-4E73-9F5E-10FA8A2FD963}" presName="tile1" presStyleLbl="node1" presStyleIdx="0" presStyleCnt="4"/>
      <dgm:spPr/>
      <dgm:t>
        <a:bodyPr/>
        <a:lstStyle/>
        <a:p>
          <a:endParaRPr lang="ru-RU"/>
        </a:p>
      </dgm:t>
    </dgm:pt>
    <dgm:pt modelId="{8E8A1BBD-8126-40C4-A65C-9913FF7C6720}" type="pres">
      <dgm:prSet presAssocID="{61B97750-7D51-4E73-9F5E-10FA8A2FD963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B715F1-91A1-4E55-AE82-0FAF8AB3762D}" type="pres">
      <dgm:prSet presAssocID="{61B97750-7D51-4E73-9F5E-10FA8A2FD963}" presName="tile2" presStyleLbl="node1" presStyleIdx="1" presStyleCnt="4"/>
      <dgm:spPr/>
      <dgm:t>
        <a:bodyPr/>
        <a:lstStyle/>
        <a:p>
          <a:endParaRPr lang="ru-RU"/>
        </a:p>
      </dgm:t>
    </dgm:pt>
    <dgm:pt modelId="{5D15CBF8-2B24-4107-9A19-574DDF3C8490}" type="pres">
      <dgm:prSet presAssocID="{61B97750-7D51-4E73-9F5E-10FA8A2FD963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850A45-9D36-4F04-8756-427D944A7C38}" type="pres">
      <dgm:prSet presAssocID="{61B97750-7D51-4E73-9F5E-10FA8A2FD963}" presName="tile3" presStyleLbl="node1" presStyleIdx="2" presStyleCnt="4"/>
      <dgm:spPr/>
      <dgm:t>
        <a:bodyPr/>
        <a:lstStyle/>
        <a:p>
          <a:endParaRPr lang="ru-RU"/>
        </a:p>
      </dgm:t>
    </dgm:pt>
    <dgm:pt modelId="{42316A8E-CDAF-4133-9387-8B29158C7FB6}" type="pres">
      <dgm:prSet presAssocID="{61B97750-7D51-4E73-9F5E-10FA8A2FD963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77591B-DDE6-4790-B27E-ACDDBC472375}" type="pres">
      <dgm:prSet presAssocID="{61B97750-7D51-4E73-9F5E-10FA8A2FD963}" presName="tile4" presStyleLbl="node1" presStyleIdx="3" presStyleCnt="4"/>
      <dgm:spPr/>
      <dgm:t>
        <a:bodyPr/>
        <a:lstStyle/>
        <a:p>
          <a:endParaRPr lang="ru-RU"/>
        </a:p>
      </dgm:t>
    </dgm:pt>
    <dgm:pt modelId="{2A3F2B66-8184-4BD7-A7C0-7C6D7C29FC9E}" type="pres">
      <dgm:prSet presAssocID="{61B97750-7D51-4E73-9F5E-10FA8A2FD963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70E462-D256-4536-A26C-68933860FF14}" type="pres">
      <dgm:prSet presAssocID="{61B97750-7D51-4E73-9F5E-10FA8A2FD963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CA13BE9D-B04F-4ED8-9CCB-D0BDA4095073}" type="presOf" srcId="{3DECAE22-7F80-4D1A-8B7C-83CE6E72EE28}" destId="{08850A45-9D36-4F04-8756-427D944A7C38}" srcOrd="0" destOrd="0" presId="urn:microsoft.com/office/officeart/2005/8/layout/matrix1"/>
    <dgm:cxn modelId="{907DD359-9FDC-4264-8EC4-9ABA478E88F6}" srcId="{A6C98199-F52D-45E1-B0A1-33F433CCCE51}" destId="{FD11C375-9A68-4DF6-A322-0BFA9ACB39E7}" srcOrd="3" destOrd="0" parTransId="{A3208A73-24B6-466F-A764-94D313A6AB52}" sibTransId="{C0D6CF27-732A-4BD0-A54A-FFADC7EE00F9}"/>
    <dgm:cxn modelId="{0B981C64-925E-4D20-AA30-B51907A2B986}" type="presOf" srcId="{FD11C375-9A68-4DF6-A322-0BFA9ACB39E7}" destId="{2A3F2B66-8184-4BD7-A7C0-7C6D7C29FC9E}" srcOrd="1" destOrd="0" presId="urn:microsoft.com/office/officeart/2005/8/layout/matrix1"/>
    <dgm:cxn modelId="{50BA6DB2-0DB4-4942-9A72-2840A174E0C4}" type="presOf" srcId="{067B6BDF-D79B-4017-9C93-322BD6FAFD2C}" destId="{8E8A1BBD-8126-40C4-A65C-9913FF7C6720}" srcOrd="1" destOrd="0" presId="urn:microsoft.com/office/officeart/2005/8/layout/matrix1"/>
    <dgm:cxn modelId="{0661D7F0-9B53-4A40-A988-3092B5480AAA}" srcId="{61B97750-7D51-4E73-9F5E-10FA8A2FD963}" destId="{A6C98199-F52D-45E1-B0A1-33F433CCCE51}" srcOrd="0" destOrd="0" parTransId="{7EEFB1C7-8607-4858-B38A-3468FF92DED7}" sibTransId="{CD935F34-70A9-4AB4-A872-305CD56177B5}"/>
    <dgm:cxn modelId="{E6698677-1BEA-4384-B3CF-33850522F59C}" srcId="{A6C98199-F52D-45E1-B0A1-33F433CCCE51}" destId="{2BBB69F7-4B7C-4210-AE08-FD21B17BA62A}" srcOrd="1" destOrd="0" parTransId="{178018FB-199F-434A-BA6D-5B62F3FEE755}" sibTransId="{B2916FDC-F2BC-4152-BD27-D8570EB16F56}"/>
    <dgm:cxn modelId="{A643736D-47AD-47D8-9F12-7631DBD4F852}" srcId="{A6C98199-F52D-45E1-B0A1-33F433CCCE51}" destId="{3DECAE22-7F80-4D1A-8B7C-83CE6E72EE28}" srcOrd="2" destOrd="0" parTransId="{A2DC1075-8AD6-4399-92CB-A43D87393008}" sibTransId="{67ABA1AE-CCEB-4DC3-AC7C-0AD4546DDA95}"/>
    <dgm:cxn modelId="{63EDDB30-899F-4A10-8202-C4A1E24AD28E}" type="presOf" srcId="{3DECAE22-7F80-4D1A-8B7C-83CE6E72EE28}" destId="{42316A8E-CDAF-4133-9387-8B29158C7FB6}" srcOrd="1" destOrd="0" presId="urn:microsoft.com/office/officeart/2005/8/layout/matrix1"/>
    <dgm:cxn modelId="{1202218F-1FF1-4701-8409-2A2599E9EA31}" type="presOf" srcId="{067B6BDF-D79B-4017-9C93-322BD6FAFD2C}" destId="{1E2822FB-446E-4CD5-B2C6-A772E6916440}" srcOrd="0" destOrd="0" presId="urn:microsoft.com/office/officeart/2005/8/layout/matrix1"/>
    <dgm:cxn modelId="{92015242-3BBF-4122-AA46-9416F0DEC86A}" type="presOf" srcId="{2BBB69F7-4B7C-4210-AE08-FD21B17BA62A}" destId="{37B715F1-91A1-4E55-AE82-0FAF8AB3762D}" srcOrd="0" destOrd="0" presId="urn:microsoft.com/office/officeart/2005/8/layout/matrix1"/>
    <dgm:cxn modelId="{88DCEFF4-55AE-467D-BA18-DF45EC5F7AE0}" type="presOf" srcId="{2BBB69F7-4B7C-4210-AE08-FD21B17BA62A}" destId="{5D15CBF8-2B24-4107-9A19-574DDF3C8490}" srcOrd="1" destOrd="0" presId="urn:microsoft.com/office/officeart/2005/8/layout/matrix1"/>
    <dgm:cxn modelId="{BB12E94A-A61B-4249-84CC-764A186187EE}" type="presOf" srcId="{61B97750-7D51-4E73-9F5E-10FA8A2FD963}" destId="{3176B926-841A-4ECE-815F-A36F23BF4C4B}" srcOrd="0" destOrd="0" presId="urn:microsoft.com/office/officeart/2005/8/layout/matrix1"/>
    <dgm:cxn modelId="{C6588D2B-8493-47FA-8745-AA19817D48ED}" type="presOf" srcId="{A6C98199-F52D-45E1-B0A1-33F433CCCE51}" destId="{F970E462-D256-4536-A26C-68933860FF14}" srcOrd="0" destOrd="0" presId="urn:microsoft.com/office/officeart/2005/8/layout/matrix1"/>
    <dgm:cxn modelId="{3F04FED8-2DCD-4A97-89EE-99CC25301D16}" srcId="{A6C98199-F52D-45E1-B0A1-33F433CCCE51}" destId="{067B6BDF-D79B-4017-9C93-322BD6FAFD2C}" srcOrd="0" destOrd="0" parTransId="{5E480B42-1C04-4C3F-B742-580CD1CAC59A}" sibTransId="{16C5BF83-1E1C-401D-805A-CE5ABB133DA8}"/>
    <dgm:cxn modelId="{A8A252FD-59FE-4AD9-A7CC-85AB9E3135A4}" type="presOf" srcId="{FD11C375-9A68-4DF6-A322-0BFA9ACB39E7}" destId="{5077591B-DDE6-4790-B27E-ACDDBC472375}" srcOrd="0" destOrd="0" presId="urn:microsoft.com/office/officeart/2005/8/layout/matrix1"/>
    <dgm:cxn modelId="{DF0EC968-5EF7-40A2-A030-16D7CA96C47B}" type="presParOf" srcId="{3176B926-841A-4ECE-815F-A36F23BF4C4B}" destId="{855BC460-7556-447C-94D2-5964A6207BFE}" srcOrd="0" destOrd="0" presId="urn:microsoft.com/office/officeart/2005/8/layout/matrix1"/>
    <dgm:cxn modelId="{51C35D32-005B-4379-9B88-8CE1B0FB8BE6}" type="presParOf" srcId="{855BC460-7556-447C-94D2-5964A6207BFE}" destId="{1E2822FB-446E-4CD5-B2C6-A772E6916440}" srcOrd="0" destOrd="0" presId="urn:microsoft.com/office/officeart/2005/8/layout/matrix1"/>
    <dgm:cxn modelId="{F1B431BF-79E4-4AE8-85AC-018CDC53D9AB}" type="presParOf" srcId="{855BC460-7556-447C-94D2-5964A6207BFE}" destId="{8E8A1BBD-8126-40C4-A65C-9913FF7C6720}" srcOrd="1" destOrd="0" presId="urn:microsoft.com/office/officeart/2005/8/layout/matrix1"/>
    <dgm:cxn modelId="{7A1BBC2A-851E-4198-A2F4-8F1ACBB7B9D0}" type="presParOf" srcId="{855BC460-7556-447C-94D2-5964A6207BFE}" destId="{37B715F1-91A1-4E55-AE82-0FAF8AB3762D}" srcOrd="2" destOrd="0" presId="urn:microsoft.com/office/officeart/2005/8/layout/matrix1"/>
    <dgm:cxn modelId="{EF37915A-DEED-4B41-AFB5-62E06CEEF57F}" type="presParOf" srcId="{855BC460-7556-447C-94D2-5964A6207BFE}" destId="{5D15CBF8-2B24-4107-9A19-574DDF3C8490}" srcOrd="3" destOrd="0" presId="urn:microsoft.com/office/officeart/2005/8/layout/matrix1"/>
    <dgm:cxn modelId="{A1CB7DD7-315C-47FE-A7BB-4CCEE22E818F}" type="presParOf" srcId="{855BC460-7556-447C-94D2-5964A6207BFE}" destId="{08850A45-9D36-4F04-8756-427D944A7C38}" srcOrd="4" destOrd="0" presId="urn:microsoft.com/office/officeart/2005/8/layout/matrix1"/>
    <dgm:cxn modelId="{369411BA-BADC-48F2-AC3C-5AEC044DE0CF}" type="presParOf" srcId="{855BC460-7556-447C-94D2-5964A6207BFE}" destId="{42316A8E-CDAF-4133-9387-8B29158C7FB6}" srcOrd="5" destOrd="0" presId="urn:microsoft.com/office/officeart/2005/8/layout/matrix1"/>
    <dgm:cxn modelId="{A34EB4E1-F407-4380-9A94-517ECE200BF2}" type="presParOf" srcId="{855BC460-7556-447C-94D2-5964A6207BFE}" destId="{5077591B-DDE6-4790-B27E-ACDDBC472375}" srcOrd="6" destOrd="0" presId="urn:microsoft.com/office/officeart/2005/8/layout/matrix1"/>
    <dgm:cxn modelId="{9C71A3C9-B754-4EA1-84EE-5F3179767AF5}" type="presParOf" srcId="{855BC460-7556-447C-94D2-5964A6207BFE}" destId="{2A3F2B66-8184-4BD7-A7C0-7C6D7C29FC9E}" srcOrd="7" destOrd="0" presId="urn:microsoft.com/office/officeart/2005/8/layout/matrix1"/>
    <dgm:cxn modelId="{B850CFA9-0D11-45B8-ADBF-0A7C6EA7E771}" type="presParOf" srcId="{3176B926-841A-4ECE-815F-A36F23BF4C4B}" destId="{F970E462-D256-4536-A26C-68933860FF14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944C0A9-ADB9-4BCE-B2BC-946E92F23DE7}" type="doc">
      <dgm:prSet loTypeId="urn:microsoft.com/office/officeart/2005/8/layout/hierarchy6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093C7C93-164E-444D-A511-5BBC79C86391}">
      <dgm:prSet phldrT="[Текст]" custT="1"/>
      <dgm:spPr/>
      <dgm:t>
        <a:bodyPr/>
        <a:lstStyle/>
        <a:p>
          <a:r>
            <a:rPr lang="uk-UA" sz="1000" b="1" dirty="0" smtClean="0">
              <a:solidFill>
                <a:schemeClr val="bg1"/>
              </a:solidFill>
            </a:rPr>
            <a:t> </a:t>
          </a:r>
          <a:r>
            <a:rPr lang="uk-UA" sz="3600" b="1" dirty="0" smtClean="0">
              <a:solidFill>
                <a:srgbClr val="FF0000"/>
              </a:solidFill>
            </a:rPr>
            <a:t>відміна</a:t>
          </a:r>
          <a:endParaRPr lang="ru-RU" sz="3600" b="1" dirty="0">
            <a:solidFill>
              <a:srgbClr val="FF0000"/>
            </a:solidFill>
          </a:endParaRPr>
        </a:p>
      </dgm:t>
    </dgm:pt>
    <dgm:pt modelId="{8A5AF2EA-844E-4759-AF05-F7715534A925}" type="sibTrans" cxnId="{F34BA891-D21A-4CC9-80BA-6D53C8C83DF4}">
      <dgm:prSet/>
      <dgm:spPr/>
      <dgm:t>
        <a:bodyPr/>
        <a:lstStyle/>
        <a:p>
          <a:endParaRPr lang="ru-RU"/>
        </a:p>
      </dgm:t>
    </dgm:pt>
    <dgm:pt modelId="{21969022-FFC5-4EF0-A050-8A2D6BC17344}" type="parTrans" cxnId="{F34BA891-D21A-4CC9-80BA-6D53C8C83DF4}">
      <dgm:prSet/>
      <dgm:spPr/>
      <dgm:t>
        <a:bodyPr/>
        <a:lstStyle/>
        <a:p>
          <a:endParaRPr lang="ru-RU"/>
        </a:p>
      </dgm:t>
    </dgm:pt>
    <dgm:pt modelId="{094521B6-7E6C-4DAB-AB55-9404E84505CE}">
      <dgm:prSet phldrT="[Текст]"/>
      <dgm:spPr>
        <a:solidFill>
          <a:srgbClr val="FF0000"/>
        </a:solidFill>
      </dgm:spPr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Іменники </a:t>
          </a:r>
          <a:r>
            <a:rPr lang="uk-UA" b="1" dirty="0" err="1" smtClean="0">
              <a:solidFill>
                <a:schemeClr val="bg1"/>
              </a:solidFill>
            </a:rPr>
            <a:t>чол</a:t>
          </a:r>
          <a:r>
            <a:rPr lang="uk-UA" b="1" dirty="0" smtClean="0">
              <a:solidFill>
                <a:schemeClr val="bg1"/>
              </a:solidFill>
            </a:rPr>
            <a:t>. роду з нульовим закінченням в </a:t>
          </a:r>
          <a:r>
            <a:rPr lang="uk-UA" b="1" dirty="0" err="1" smtClean="0">
              <a:solidFill>
                <a:schemeClr val="bg1"/>
              </a:solidFill>
            </a:rPr>
            <a:t>Н.в</a:t>
          </a:r>
          <a:r>
            <a:rPr lang="uk-UA" b="1" dirty="0" smtClean="0">
              <a:solidFill>
                <a:schemeClr val="bg1"/>
              </a:solidFill>
            </a:rPr>
            <a:t>.: </a:t>
          </a:r>
          <a:r>
            <a:rPr lang="uk-UA" b="1" i="1" dirty="0" smtClean="0">
              <a:solidFill>
                <a:schemeClr val="bg1"/>
              </a:solidFill>
            </a:rPr>
            <a:t>вітер, дощ, рубіж, нежить, біль, дуб, стіл, Іван, обрій, край.</a:t>
          </a:r>
          <a:endParaRPr lang="ru-RU" b="1" dirty="0">
            <a:solidFill>
              <a:schemeClr val="bg1"/>
            </a:solidFill>
          </a:endParaRPr>
        </a:p>
      </dgm:t>
    </dgm:pt>
    <dgm:pt modelId="{2C75C673-DAA9-41FE-892D-0B149A15E554}" type="sibTrans" cxnId="{4487F9DC-EB89-4CBE-80B7-AA2C12AE2ED3}">
      <dgm:prSet/>
      <dgm:spPr/>
      <dgm:t>
        <a:bodyPr/>
        <a:lstStyle/>
        <a:p>
          <a:endParaRPr lang="ru-RU"/>
        </a:p>
      </dgm:t>
    </dgm:pt>
    <dgm:pt modelId="{E5E1FBA1-A6AC-4B50-986D-7CB6B00ACDB8}" type="parTrans" cxnId="{4487F9DC-EB89-4CBE-80B7-AA2C12AE2ED3}">
      <dgm:prSet/>
      <dgm:spPr/>
      <dgm:t>
        <a:bodyPr/>
        <a:lstStyle/>
        <a:p>
          <a:endParaRPr lang="ru-RU"/>
        </a:p>
      </dgm:t>
    </dgm:pt>
    <dgm:pt modelId="{6C6939FD-A15C-4E85-8660-C4ACC9936480}">
      <dgm:prSet phldrT="[Текст]"/>
      <dgm:spPr>
        <a:solidFill>
          <a:srgbClr val="9A57CD"/>
        </a:solidFill>
      </dgm:spPr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Іменники середнього роду із закінченням –о, -е: </a:t>
          </a:r>
          <a:r>
            <a:rPr lang="uk-UA" b="1" i="1" dirty="0" smtClean="0">
              <a:solidFill>
                <a:schemeClr val="bg1"/>
              </a:solidFill>
            </a:rPr>
            <a:t>дерево, село, море, вікно, горе, дівчатко, дівчисько, свекрушисько.</a:t>
          </a:r>
          <a:endParaRPr lang="ru-RU" b="1" dirty="0">
            <a:solidFill>
              <a:schemeClr val="bg1"/>
            </a:solidFill>
          </a:endParaRPr>
        </a:p>
      </dgm:t>
    </dgm:pt>
    <dgm:pt modelId="{9CE153DE-2E0B-44DA-8B63-837432A71FE5}" type="sibTrans" cxnId="{D4C42555-9452-41A9-9C1B-21D33295FFA9}">
      <dgm:prSet/>
      <dgm:spPr/>
      <dgm:t>
        <a:bodyPr/>
        <a:lstStyle/>
        <a:p>
          <a:endParaRPr lang="ru-RU"/>
        </a:p>
      </dgm:t>
    </dgm:pt>
    <dgm:pt modelId="{E8C0EF01-DB93-472D-8C8E-8C65C2596D9F}" type="parTrans" cxnId="{D4C42555-9452-41A9-9C1B-21D33295FFA9}">
      <dgm:prSet/>
      <dgm:spPr/>
      <dgm:t>
        <a:bodyPr/>
        <a:lstStyle/>
        <a:p>
          <a:endParaRPr lang="ru-RU"/>
        </a:p>
      </dgm:t>
    </dgm:pt>
    <dgm:pt modelId="{8F133EF1-64B8-414F-B2B4-D8E60B377D5F}">
      <dgm:prSet phldrT="[Текст]"/>
      <dgm:spPr>
        <a:solidFill>
          <a:srgbClr val="E94909"/>
        </a:solidFill>
      </dgm:spPr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Іменники середнього роду із закінченням –а, -я, крім тих, що при відмінюванні одержують суфікси –</a:t>
          </a:r>
          <a:r>
            <a:rPr lang="uk-UA" b="1" dirty="0" err="1" smtClean="0">
              <a:solidFill>
                <a:schemeClr val="bg1"/>
              </a:solidFill>
            </a:rPr>
            <a:t>ат</a:t>
          </a:r>
          <a:r>
            <a:rPr lang="uk-UA" b="1" dirty="0" smtClean="0">
              <a:solidFill>
                <a:schemeClr val="bg1"/>
              </a:solidFill>
            </a:rPr>
            <a:t>-, -</a:t>
          </a:r>
          <a:r>
            <a:rPr lang="uk-UA" b="1" dirty="0" err="1" smtClean="0">
              <a:solidFill>
                <a:schemeClr val="bg1"/>
              </a:solidFill>
            </a:rPr>
            <a:t>ят</a:t>
          </a:r>
          <a:r>
            <a:rPr lang="uk-UA" b="1" dirty="0" smtClean="0">
              <a:solidFill>
                <a:schemeClr val="bg1"/>
              </a:solidFill>
            </a:rPr>
            <a:t>- чи –</a:t>
          </a:r>
          <a:r>
            <a:rPr lang="uk-UA" b="1" dirty="0" err="1" smtClean="0">
              <a:solidFill>
                <a:schemeClr val="bg1"/>
              </a:solidFill>
            </a:rPr>
            <a:t>ен</a:t>
          </a:r>
          <a:r>
            <a:rPr lang="uk-UA" b="1" dirty="0" smtClean="0">
              <a:solidFill>
                <a:schemeClr val="bg1"/>
              </a:solidFill>
            </a:rPr>
            <a:t>-: </a:t>
          </a:r>
          <a:r>
            <a:rPr lang="uk-UA" b="1" i="1" dirty="0" smtClean="0">
              <a:solidFill>
                <a:schemeClr val="bg1"/>
              </a:solidFill>
            </a:rPr>
            <a:t>знання, почуття, обличчя, життя, подвір’я.</a:t>
          </a:r>
          <a:endParaRPr lang="ru-RU" b="1" dirty="0">
            <a:solidFill>
              <a:schemeClr val="bg1"/>
            </a:solidFill>
          </a:endParaRPr>
        </a:p>
      </dgm:t>
    </dgm:pt>
    <dgm:pt modelId="{D046994A-48F2-4508-A7FB-EC2F010D250A}" type="sibTrans" cxnId="{FBB4B628-52A6-4E5E-8519-51FD6B51D4D2}">
      <dgm:prSet/>
      <dgm:spPr/>
      <dgm:t>
        <a:bodyPr/>
        <a:lstStyle/>
        <a:p>
          <a:endParaRPr lang="ru-RU"/>
        </a:p>
      </dgm:t>
    </dgm:pt>
    <dgm:pt modelId="{5ADBC399-6E73-42DE-95FF-EA8A0EE69C8A}" type="parTrans" cxnId="{FBB4B628-52A6-4E5E-8519-51FD6B51D4D2}">
      <dgm:prSet/>
      <dgm:spPr/>
      <dgm:t>
        <a:bodyPr/>
        <a:lstStyle/>
        <a:p>
          <a:endParaRPr lang="ru-RU"/>
        </a:p>
      </dgm:t>
    </dgm:pt>
    <dgm:pt modelId="{1B9BC196-F866-425E-A55C-76A3AF27FF27}">
      <dgm:prSet phldrT="[Текст]"/>
      <dgm:spPr>
        <a:solidFill>
          <a:srgbClr val="13F9DE"/>
        </a:solidFill>
      </dgm:spPr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Іменники </a:t>
          </a:r>
          <a:r>
            <a:rPr lang="uk-UA" b="1" dirty="0" err="1" smtClean="0">
              <a:solidFill>
                <a:schemeClr val="bg1"/>
              </a:solidFill>
            </a:rPr>
            <a:t>чол</a:t>
          </a:r>
          <a:r>
            <a:rPr lang="uk-UA" b="1" dirty="0" smtClean="0">
              <a:solidFill>
                <a:schemeClr val="bg1"/>
              </a:solidFill>
            </a:rPr>
            <a:t>. роду із закінченням –о: </a:t>
          </a:r>
          <a:r>
            <a:rPr lang="uk-UA" b="1" i="1" dirty="0" smtClean="0">
              <a:solidFill>
                <a:schemeClr val="bg1"/>
              </a:solidFill>
            </a:rPr>
            <a:t>дядько, </a:t>
          </a:r>
          <a:r>
            <a:rPr lang="uk-UA" b="1" i="1" dirty="0" err="1" smtClean="0">
              <a:solidFill>
                <a:schemeClr val="bg1"/>
              </a:solidFill>
            </a:rPr>
            <a:t>батько,Дніпро</a:t>
          </a:r>
          <a:r>
            <a:rPr lang="uk-UA" b="1" i="1" dirty="0" smtClean="0">
              <a:solidFill>
                <a:schemeClr val="bg1"/>
              </a:solidFill>
            </a:rPr>
            <a:t>, Панасенко, Стецько.</a:t>
          </a:r>
          <a:endParaRPr lang="ru-RU" b="1" dirty="0">
            <a:solidFill>
              <a:schemeClr val="bg1"/>
            </a:solidFill>
          </a:endParaRPr>
        </a:p>
      </dgm:t>
    </dgm:pt>
    <dgm:pt modelId="{5BECBFE8-E6E0-4483-B31C-CDA3D9517BD1}" type="sibTrans" cxnId="{597E4F1F-8AEB-486F-9949-051BDA1FFF14}">
      <dgm:prSet/>
      <dgm:spPr/>
      <dgm:t>
        <a:bodyPr/>
        <a:lstStyle/>
        <a:p>
          <a:endParaRPr lang="ru-RU"/>
        </a:p>
      </dgm:t>
    </dgm:pt>
    <dgm:pt modelId="{CEF68EDC-70F8-436B-B6EB-E29BA5D865AC}" type="parTrans" cxnId="{597E4F1F-8AEB-486F-9949-051BDA1FFF14}">
      <dgm:prSet/>
      <dgm:spPr/>
      <dgm:t>
        <a:bodyPr/>
        <a:lstStyle/>
        <a:p>
          <a:endParaRPr lang="ru-RU"/>
        </a:p>
      </dgm:t>
    </dgm:pt>
    <dgm:pt modelId="{807EDF46-6D74-4779-A26D-BB040E0306F5}">
      <dgm:prSet phldrT="[Текст]" custT="1"/>
      <dgm:spPr/>
      <dgm:t>
        <a:bodyPr/>
        <a:lstStyle/>
        <a:p>
          <a:r>
            <a:rPr lang="uk-UA" sz="4800" b="1" dirty="0" smtClean="0">
              <a:solidFill>
                <a:srgbClr val="FF0000"/>
              </a:solidFill>
            </a:rPr>
            <a:t>2</a:t>
          </a:r>
          <a:endParaRPr lang="ru-RU" sz="4800" b="1" dirty="0">
            <a:solidFill>
              <a:srgbClr val="FF0000"/>
            </a:solidFill>
          </a:endParaRPr>
        </a:p>
      </dgm:t>
    </dgm:pt>
    <dgm:pt modelId="{04060F1D-1877-4501-94FA-FD44CEAE5FF7}" type="sibTrans" cxnId="{638C9176-A6D6-4940-8FA3-FC7FB8395395}">
      <dgm:prSet/>
      <dgm:spPr/>
      <dgm:t>
        <a:bodyPr/>
        <a:lstStyle/>
        <a:p>
          <a:endParaRPr lang="ru-RU"/>
        </a:p>
      </dgm:t>
    </dgm:pt>
    <dgm:pt modelId="{11964B18-BCF7-4036-896D-39BF08C9B128}" type="parTrans" cxnId="{638C9176-A6D6-4940-8FA3-FC7FB8395395}">
      <dgm:prSet/>
      <dgm:spPr/>
      <dgm:t>
        <a:bodyPr/>
        <a:lstStyle/>
        <a:p>
          <a:endParaRPr lang="ru-RU"/>
        </a:p>
      </dgm:t>
    </dgm:pt>
    <dgm:pt modelId="{5ABACE46-7AF1-4871-9817-36C64F6AA32B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Іменники чоловічого роду </a:t>
          </a:r>
          <a:endParaRPr lang="ru-RU" b="1" dirty="0">
            <a:solidFill>
              <a:schemeClr val="bg1"/>
            </a:solidFill>
          </a:endParaRPr>
        </a:p>
      </dgm:t>
    </dgm:pt>
    <dgm:pt modelId="{385608BD-CB83-4AB9-93C9-01F876EED099}" type="sibTrans" cxnId="{205C70D0-08EE-4821-8965-9DE39A85F5CC}">
      <dgm:prSet/>
      <dgm:spPr/>
      <dgm:t>
        <a:bodyPr/>
        <a:lstStyle/>
        <a:p>
          <a:endParaRPr lang="ru-RU"/>
        </a:p>
      </dgm:t>
    </dgm:pt>
    <dgm:pt modelId="{E0D3588C-24DB-4404-91AF-AB13DE3D8D50}" type="parTrans" cxnId="{205C70D0-08EE-4821-8965-9DE39A85F5CC}">
      <dgm:prSet/>
      <dgm:spPr/>
      <dgm:t>
        <a:bodyPr/>
        <a:lstStyle/>
        <a:p>
          <a:endParaRPr lang="ru-RU"/>
        </a:p>
      </dgm:t>
    </dgm:pt>
    <dgm:pt modelId="{4837AC4E-BC54-47B0-905C-DBAD2DF340DE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Іменники середнього </a:t>
          </a:r>
          <a:r>
            <a:rPr lang="uk-UA" b="1" dirty="0" err="1" smtClean="0">
              <a:solidFill>
                <a:schemeClr val="bg1"/>
              </a:solidFill>
            </a:rPr>
            <a:t>рроду</a:t>
          </a:r>
          <a:endParaRPr lang="ru-RU" b="1" dirty="0">
            <a:solidFill>
              <a:schemeClr val="bg1"/>
            </a:solidFill>
          </a:endParaRPr>
        </a:p>
      </dgm:t>
    </dgm:pt>
    <dgm:pt modelId="{8183D528-20A6-463D-9386-6658252CD227}" type="sibTrans" cxnId="{F7C6162C-C838-4595-82DD-C97547F14C56}">
      <dgm:prSet/>
      <dgm:spPr/>
      <dgm:t>
        <a:bodyPr/>
        <a:lstStyle/>
        <a:p>
          <a:endParaRPr lang="ru-RU"/>
        </a:p>
      </dgm:t>
    </dgm:pt>
    <dgm:pt modelId="{57AA8833-39D3-4A8C-BB4F-BCC4439F349F}" type="parTrans" cxnId="{F7C6162C-C838-4595-82DD-C97547F14C56}">
      <dgm:prSet/>
      <dgm:spPr/>
      <dgm:t>
        <a:bodyPr/>
        <a:lstStyle/>
        <a:p>
          <a:endParaRPr lang="ru-RU"/>
        </a:p>
      </dgm:t>
    </dgm:pt>
    <dgm:pt modelId="{77810FE4-69D0-43BA-AB9D-54CD99EFF3FF}">
      <dgm:prSet phldrT="[Текст]"/>
      <dgm:spPr>
        <a:solidFill>
          <a:srgbClr val="00B0F0"/>
        </a:solidFill>
      </dgm:spPr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Іменники спільного роду -                               </a:t>
          </a:r>
          <a:r>
            <a:rPr lang="uk-UA" b="1" dirty="0" smtClean="0">
              <a:solidFill>
                <a:srgbClr val="FF0000"/>
              </a:solidFill>
            </a:rPr>
            <a:t>Іменники </a:t>
          </a:r>
          <a:r>
            <a:rPr lang="uk-UA" b="1" dirty="0" err="1" smtClean="0">
              <a:solidFill>
                <a:srgbClr val="FF0000"/>
              </a:solidFill>
            </a:rPr>
            <a:t>чоловічо</a:t>
          </a:r>
          <a:r>
            <a:rPr lang="uk-UA" b="1" dirty="0" smtClean="0">
              <a:solidFill>
                <a:srgbClr val="FF0000"/>
              </a:solidFill>
            </a:rPr>
            <a:t>-середнього роду із суфіксом –</a:t>
          </a:r>
          <a:r>
            <a:rPr lang="uk-UA" b="1" dirty="0" err="1" smtClean="0">
              <a:solidFill>
                <a:srgbClr val="FF0000"/>
              </a:solidFill>
            </a:rPr>
            <a:t>ищ</a:t>
          </a:r>
          <a:r>
            <a:rPr lang="uk-UA" b="1" dirty="0" smtClean="0">
              <a:solidFill>
                <a:srgbClr val="FF0000"/>
              </a:solidFill>
            </a:rPr>
            <a:t>- (е): </a:t>
          </a:r>
          <a:r>
            <a:rPr lang="uk-UA" b="1" i="1" dirty="0" smtClean="0">
              <a:solidFill>
                <a:srgbClr val="FF0000"/>
              </a:solidFill>
            </a:rPr>
            <a:t>дідище, вовчище, гарбузище.</a:t>
          </a:r>
          <a:endParaRPr lang="ru-RU" b="1" dirty="0">
            <a:solidFill>
              <a:srgbClr val="FF0000"/>
            </a:solidFill>
          </a:endParaRPr>
        </a:p>
      </dgm:t>
    </dgm:pt>
    <dgm:pt modelId="{F66873B0-A9AA-40C0-B7D3-D411DEDA7988}" type="sibTrans" cxnId="{F8424F81-951F-40EC-818C-3BA5B26A9A97}">
      <dgm:prSet/>
      <dgm:spPr/>
      <dgm:t>
        <a:bodyPr/>
        <a:lstStyle/>
        <a:p>
          <a:endParaRPr lang="ru-RU"/>
        </a:p>
      </dgm:t>
    </dgm:pt>
    <dgm:pt modelId="{FDFDD4F9-0089-4F5B-AFC9-5E89F59A1EC9}" type="parTrans" cxnId="{F8424F81-951F-40EC-818C-3BA5B26A9A97}">
      <dgm:prSet/>
      <dgm:spPr/>
      <dgm:t>
        <a:bodyPr/>
        <a:lstStyle/>
        <a:p>
          <a:endParaRPr lang="ru-RU"/>
        </a:p>
      </dgm:t>
    </dgm:pt>
    <dgm:pt modelId="{760117DB-B69D-4486-B848-DCDED7DC6310}" type="pres">
      <dgm:prSet presAssocID="{8944C0A9-ADB9-4BCE-B2BC-946E92F23DE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0587771-206C-4368-A197-8FAC2668A867}" type="pres">
      <dgm:prSet presAssocID="{8944C0A9-ADB9-4BCE-B2BC-946E92F23DE7}" presName="hierFlow" presStyleCnt="0"/>
      <dgm:spPr/>
    </dgm:pt>
    <dgm:pt modelId="{2354D74C-574A-418B-9B57-14F4D6BA5624}" type="pres">
      <dgm:prSet presAssocID="{8944C0A9-ADB9-4BCE-B2BC-946E92F23DE7}" presName="firstBuf" presStyleCnt="0"/>
      <dgm:spPr/>
    </dgm:pt>
    <dgm:pt modelId="{B88BDCA6-84DF-400E-A19B-C429B53E956C}" type="pres">
      <dgm:prSet presAssocID="{8944C0A9-ADB9-4BCE-B2BC-946E92F23DE7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07EF77B-E9A4-41C1-AE67-4236865C4140}" type="pres">
      <dgm:prSet presAssocID="{093C7C93-164E-444D-A511-5BBC79C86391}" presName="Name14" presStyleCnt="0"/>
      <dgm:spPr/>
    </dgm:pt>
    <dgm:pt modelId="{BD4EAE38-B787-452B-A751-DA7BE92F77CD}" type="pres">
      <dgm:prSet presAssocID="{093C7C93-164E-444D-A511-5BBC79C86391}" presName="level1Shape" presStyleLbl="node0" presStyleIdx="0" presStyleCnt="1" custLinFactNeighborX="-651" custLinFactNeighborY="-107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176C027-C05D-4C55-B556-9CDF35A3C726}" type="pres">
      <dgm:prSet presAssocID="{093C7C93-164E-444D-A511-5BBC79C86391}" presName="hierChild2" presStyleCnt="0"/>
      <dgm:spPr/>
    </dgm:pt>
    <dgm:pt modelId="{AA2A39AF-7296-43F7-9504-2BBBD98A8F01}" type="pres">
      <dgm:prSet presAssocID="{E5E1FBA1-A6AC-4B50-986D-7CB6B00ACDB8}" presName="Name19" presStyleLbl="parChTrans1D2" presStyleIdx="0" presStyleCnt="2"/>
      <dgm:spPr/>
      <dgm:t>
        <a:bodyPr/>
        <a:lstStyle/>
        <a:p>
          <a:endParaRPr lang="ru-RU"/>
        </a:p>
      </dgm:t>
    </dgm:pt>
    <dgm:pt modelId="{C0482E51-9B29-4083-86DA-57238C5F736A}" type="pres">
      <dgm:prSet presAssocID="{094521B6-7E6C-4DAB-AB55-9404E84505CE}" presName="Name21" presStyleCnt="0"/>
      <dgm:spPr/>
    </dgm:pt>
    <dgm:pt modelId="{F9B8C812-D5B6-4E0A-B0EC-E04BB7F0AEC4}" type="pres">
      <dgm:prSet presAssocID="{094521B6-7E6C-4DAB-AB55-9404E84505CE}" presName="level2Shape" presStyleLbl="node2" presStyleIdx="0" presStyleCnt="2" custLinFactNeighborX="-68339" custLinFactNeighborY="-45885"/>
      <dgm:spPr/>
      <dgm:t>
        <a:bodyPr/>
        <a:lstStyle/>
        <a:p>
          <a:endParaRPr lang="ru-RU"/>
        </a:p>
      </dgm:t>
    </dgm:pt>
    <dgm:pt modelId="{E0ECD9B7-5735-48F7-8D9F-74360E574C0E}" type="pres">
      <dgm:prSet presAssocID="{094521B6-7E6C-4DAB-AB55-9404E84505CE}" presName="hierChild3" presStyleCnt="0"/>
      <dgm:spPr/>
    </dgm:pt>
    <dgm:pt modelId="{4AB00158-2495-45CE-BF23-22A5BBF32EC6}" type="pres">
      <dgm:prSet presAssocID="{E8C0EF01-DB93-472D-8C8E-8C65C2596D9F}" presName="Name19" presStyleLbl="parChTrans1D3" presStyleIdx="0" presStyleCnt="2"/>
      <dgm:spPr/>
      <dgm:t>
        <a:bodyPr/>
        <a:lstStyle/>
        <a:p>
          <a:endParaRPr lang="ru-RU"/>
        </a:p>
      </dgm:t>
    </dgm:pt>
    <dgm:pt modelId="{AD334AB5-F967-4919-8B6A-4D04101736FD}" type="pres">
      <dgm:prSet presAssocID="{6C6939FD-A15C-4E85-8660-C4ACC9936480}" presName="Name21" presStyleCnt="0"/>
      <dgm:spPr/>
    </dgm:pt>
    <dgm:pt modelId="{9F6B6F91-D642-4DBD-B414-D6C38E05EA60}" type="pres">
      <dgm:prSet presAssocID="{6C6939FD-A15C-4E85-8660-C4ACC9936480}" presName="level2Shape" presStyleLbl="node3" presStyleIdx="0" presStyleCnt="2" custLinFactNeighborX="12366" custLinFactNeighborY="-66386"/>
      <dgm:spPr/>
      <dgm:t>
        <a:bodyPr/>
        <a:lstStyle/>
        <a:p>
          <a:endParaRPr lang="ru-RU"/>
        </a:p>
      </dgm:t>
    </dgm:pt>
    <dgm:pt modelId="{D9EEAF2E-3E38-47F2-B1A9-9734916ECF28}" type="pres">
      <dgm:prSet presAssocID="{6C6939FD-A15C-4E85-8660-C4ACC9936480}" presName="hierChild3" presStyleCnt="0"/>
      <dgm:spPr/>
    </dgm:pt>
    <dgm:pt modelId="{2BC2D7BA-4071-4ADE-B237-F2EFDCB90277}" type="pres">
      <dgm:prSet presAssocID="{5ADBC399-6E73-42DE-95FF-EA8A0EE69C8A}" presName="Name19" presStyleLbl="parChTrans1D3" presStyleIdx="1" presStyleCnt="2"/>
      <dgm:spPr/>
      <dgm:t>
        <a:bodyPr/>
        <a:lstStyle/>
        <a:p>
          <a:endParaRPr lang="ru-RU"/>
        </a:p>
      </dgm:t>
    </dgm:pt>
    <dgm:pt modelId="{B9E1C296-DBC3-495F-940D-86648FB72159}" type="pres">
      <dgm:prSet presAssocID="{8F133EF1-64B8-414F-B2B4-D8E60B377D5F}" presName="Name21" presStyleCnt="0"/>
      <dgm:spPr/>
    </dgm:pt>
    <dgm:pt modelId="{254C5681-4994-4101-BE19-5D2A9EA980D1}" type="pres">
      <dgm:prSet presAssocID="{8F133EF1-64B8-414F-B2B4-D8E60B377D5F}" presName="level2Shape" presStyleLbl="node3" presStyleIdx="1" presStyleCnt="2" custLinFactNeighborX="21478" custLinFactNeighborY="-71268"/>
      <dgm:spPr/>
      <dgm:t>
        <a:bodyPr/>
        <a:lstStyle/>
        <a:p>
          <a:endParaRPr lang="ru-RU"/>
        </a:p>
      </dgm:t>
    </dgm:pt>
    <dgm:pt modelId="{5CC8B61C-20CC-4E62-A172-2AE77D9BFF98}" type="pres">
      <dgm:prSet presAssocID="{8F133EF1-64B8-414F-B2B4-D8E60B377D5F}" presName="hierChild3" presStyleCnt="0"/>
      <dgm:spPr/>
    </dgm:pt>
    <dgm:pt modelId="{16980781-0F5C-460F-80C1-0649FA5FB9FD}" type="pres">
      <dgm:prSet presAssocID="{CEF68EDC-70F8-436B-B6EB-E29BA5D865AC}" presName="Name19" presStyleLbl="parChTrans1D2" presStyleIdx="1" presStyleCnt="2"/>
      <dgm:spPr/>
      <dgm:t>
        <a:bodyPr/>
        <a:lstStyle/>
        <a:p>
          <a:endParaRPr lang="ru-RU"/>
        </a:p>
      </dgm:t>
    </dgm:pt>
    <dgm:pt modelId="{0F748119-0C18-4299-9680-ED24890E4075}" type="pres">
      <dgm:prSet presAssocID="{1B9BC196-F866-425E-A55C-76A3AF27FF27}" presName="Name21" presStyleCnt="0"/>
      <dgm:spPr/>
    </dgm:pt>
    <dgm:pt modelId="{CB733934-D017-416F-8883-4BBFED33BFC5}" type="pres">
      <dgm:prSet presAssocID="{1B9BC196-F866-425E-A55C-76A3AF27FF27}" presName="level2Shape" presStyleLbl="node2" presStyleIdx="1" presStyleCnt="2" custLinFactNeighborX="-43607" custLinFactNeighborY="-47837"/>
      <dgm:spPr/>
      <dgm:t>
        <a:bodyPr/>
        <a:lstStyle/>
        <a:p>
          <a:endParaRPr lang="ru-RU"/>
        </a:p>
      </dgm:t>
    </dgm:pt>
    <dgm:pt modelId="{5B3EBDEE-F8F0-4100-90CF-560C894EAD52}" type="pres">
      <dgm:prSet presAssocID="{1B9BC196-F866-425E-A55C-76A3AF27FF27}" presName="hierChild3" presStyleCnt="0"/>
      <dgm:spPr/>
    </dgm:pt>
    <dgm:pt modelId="{CB0447BC-AA04-4901-9FC8-F236BA1C1129}" type="pres">
      <dgm:prSet presAssocID="{8944C0A9-ADB9-4BCE-B2BC-946E92F23DE7}" presName="bgShapesFlow" presStyleCnt="0"/>
      <dgm:spPr/>
    </dgm:pt>
    <dgm:pt modelId="{BD712E9B-265B-400C-B56A-661630A15C92}" type="pres">
      <dgm:prSet presAssocID="{807EDF46-6D74-4779-A26D-BB040E0306F5}" presName="rectComp" presStyleCnt="0"/>
      <dgm:spPr/>
    </dgm:pt>
    <dgm:pt modelId="{64394A36-2695-4A64-8FEF-93AE10066914}" type="pres">
      <dgm:prSet presAssocID="{807EDF46-6D74-4779-A26D-BB040E0306F5}" presName="bgRect" presStyleLbl="bgShp" presStyleIdx="0" presStyleCnt="4" custLinFactNeighborX="450"/>
      <dgm:spPr/>
      <dgm:t>
        <a:bodyPr/>
        <a:lstStyle/>
        <a:p>
          <a:endParaRPr lang="ru-RU"/>
        </a:p>
      </dgm:t>
    </dgm:pt>
    <dgm:pt modelId="{92ECFF55-1191-469D-8BF5-0C4E0B0C6878}" type="pres">
      <dgm:prSet presAssocID="{807EDF46-6D74-4779-A26D-BB040E0306F5}" presName="bgRectTx" presStyleLbl="bgShp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CEAD3B-2066-4308-9B69-F0399C6D999A}" type="pres">
      <dgm:prSet presAssocID="{807EDF46-6D74-4779-A26D-BB040E0306F5}" presName="spComp" presStyleCnt="0"/>
      <dgm:spPr/>
    </dgm:pt>
    <dgm:pt modelId="{2C6231A6-4A3D-435D-B72B-008F5B7045B1}" type="pres">
      <dgm:prSet presAssocID="{807EDF46-6D74-4779-A26D-BB040E0306F5}" presName="vSp" presStyleCnt="0"/>
      <dgm:spPr/>
    </dgm:pt>
    <dgm:pt modelId="{897C0910-122A-440D-85FE-F91B68B0A6A2}" type="pres">
      <dgm:prSet presAssocID="{5ABACE46-7AF1-4871-9817-36C64F6AA32B}" presName="rectComp" presStyleCnt="0"/>
      <dgm:spPr/>
    </dgm:pt>
    <dgm:pt modelId="{BE521289-7EB9-42B3-8409-97A2840031D1}" type="pres">
      <dgm:prSet presAssocID="{5ABACE46-7AF1-4871-9817-36C64F6AA32B}" presName="bgRect" presStyleLbl="bgShp" presStyleIdx="1" presStyleCnt="4"/>
      <dgm:spPr/>
      <dgm:t>
        <a:bodyPr/>
        <a:lstStyle/>
        <a:p>
          <a:endParaRPr lang="ru-RU"/>
        </a:p>
      </dgm:t>
    </dgm:pt>
    <dgm:pt modelId="{B4A80A5B-463C-407F-A535-3136B257A845}" type="pres">
      <dgm:prSet presAssocID="{5ABACE46-7AF1-4871-9817-36C64F6AA32B}" presName="bgRectTx" presStyleLbl="bgShp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84A482-1FCA-4FEF-8157-68B6A6367340}" type="pres">
      <dgm:prSet presAssocID="{5ABACE46-7AF1-4871-9817-36C64F6AA32B}" presName="spComp" presStyleCnt="0"/>
      <dgm:spPr/>
    </dgm:pt>
    <dgm:pt modelId="{C4E35173-4A94-4827-BD6E-41300B4D7F36}" type="pres">
      <dgm:prSet presAssocID="{5ABACE46-7AF1-4871-9817-36C64F6AA32B}" presName="vSp" presStyleCnt="0"/>
      <dgm:spPr/>
    </dgm:pt>
    <dgm:pt modelId="{B6625C6D-76C2-465B-8738-39CEFE34A668}" type="pres">
      <dgm:prSet presAssocID="{4837AC4E-BC54-47B0-905C-DBAD2DF340DE}" presName="rectComp" presStyleCnt="0"/>
      <dgm:spPr/>
    </dgm:pt>
    <dgm:pt modelId="{748AB12C-41AB-4155-BC5E-2590A0C2555C}" type="pres">
      <dgm:prSet presAssocID="{4837AC4E-BC54-47B0-905C-DBAD2DF340DE}" presName="bgRect" presStyleLbl="bgShp" presStyleIdx="2" presStyleCnt="4"/>
      <dgm:spPr/>
      <dgm:t>
        <a:bodyPr/>
        <a:lstStyle/>
        <a:p>
          <a:endParaRPr lang="ru-RU"/>
        </a:p>
      </dgm:t>
    </dgm:pt>
    <dgm:pt modelId="{A6DBB359-C8DB-48E3-80FE-11B3E68CA22F}" type="pres">
      <dgm:prSet presAssocID="{4837AC4E-BC54-47B0-905C-DBAD2DF340DE}" presName="bgRectTx" presStyleLbl="bgShp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B78847-95F2-495B-961F-D800D5542501}" type="pres">
      <dgm:prSet presAssocID="{4837AC4E-BC54-47B0-905C-DBAD2DF340DE}" presName="spComp" presStyleCnt="0"/>
      <dgm:spPr/>
    </dgm:pt>
    <dgm:pt modelId="{FD6E5A34-31CA-48E0-8A48-87CDE60A3724}" type="pres">
      <dgm:prSet presAssocID="{4837AC4E-BC54-47B0-905C-DBAD2DF340DE}" presName="vSp" presStyleCnt="0"/>
      <dgm:spPr/>
    </dgm:pt>
    <dgm:pt modelId="{AA62ED0C-B432-43C1-82F9-2539941FB226}" type="pres">
      <dgm:prSet presAssocID="{77810FE4-69D0-43BA-AB9D-54CD99EFF3FF}" presName="rectComp" presStyleCnt="0"/>
      <dgm:spPr/>
    </dgm:pt>
    <dgm:pt modelId="{CB263433-54D2-483C-AA8F-DDC1BC69943F}" type="pres">
      <dgm:prSet presAssocID="{77810FE4-69D0-43BA-AB9D-54CD99EFF3FF}" presName="bgRect" presStyleLbl="bgShp" presStyleIdx="3" presStyleCnt="4"/>
      <dgm:spPr/>
      <dgm:t>
        <a:bodyPr/>
        <a:lstStyle/>
        <a:p>
          <a:endParaRPr lang="ru-RU"/>
        </a:p>
      </dgm:t>
    </dgm:pt>
    <dgm:pt modelId="{CF38531D-1732-4438-A6F4-EBDB578D65BC}" type="pres">
      <dgm:prSet presAssocID="{77810FE4-69D0-43BA-AB9D-54CD99EFF3FF}" presName="bgRectTx" presStyleLbl="bgShp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2D7F750-DF7F-4168-944D-9B2CB1858EC4}" type="presOf" srcId="{093C7C93-164E-444D-A511-5BBC79C86391}" destId="{BD4EAE38-B787-452B-A751-DA7BE92F77CD}" srcOrd="0" destOrd="0" presId="urn:microsoft.com/office/officeart/2005/8/layout/hierarchy6"/>
    <dgm:cxn modelId="{597E4F1F-8AEB-486F-9949-051BDA1FFF14}" srcId="{093C7C93-164E-444D-A511-5BBC79C86391}" destId="{1B9BC196-F866-425E-A55C-76A3AF27FF27}" srcOrd="1" destOrd="0" parTransId="{CEF68EDC-70F8-436B-B6EB-E29BA5D865AC}" sibTransId="{5BECBFE8-E6E0-4483-B31C-CDA3D9517BD1}"/>
    <dgm:cxn modelId="{B4344E1A-4F97-4CFC-BDBD-DBF00DE26A95}" type="presOf" srcId="{6C6939FD-A15C-4E85-8660-C4ACC9936480}" destId="{9F6B6F91-D642-4DBD-B414-D6C38E05EA60}" srcOrd="0" destOrd="0" presId="urn:microsoft.com/office/officeart/2005/8/layout/hierarchy6"/>
    <dgm:cxn modelId="{9A9B1AF5-F303-4F81-92B1-5FFC58D28B26}" type="presOf" srcId="{4837AC4E-BC54-47B0-905C-DBAD2DF340DE}" destId="{748AB12C-41AB-4155-BC5E-2590A0C2555C}" srcOrd="0" destOrd="0" presId="urn:microsoft.com/office/officeart/2005/8/layout/hierarchy6"/>
    <dgm:cxn modelId="{C7C09D96-2BC4-4C51-A4A1-0B2B433EF4E0}" type="presOf" srcId="{CEF68EDC-70F8-436B-B6EB-E29BA5D865AC}" destId="{16980781-0F5C-460F-80C1-0649FA5FB9FD}" srcOrd="0" destOrd="0" presId="urn:microsoft.com/office/officeart/2005/8/layout/hierarchy6"/>
    <dgm:cxn modelId="{F8424F81-951F-40EC-818C-3BA5B26A9A97}" srcId="{8944C0A9-ADB9-4BCE-B2BC-946E92F23DE7}" destId="{77810FE4-69D0-43BA-AB9D-54CD99EFF3FF}" srcOrd="4" destOrd="0" parTransId="{FDFDD4F9-0089-4F5B-AFC9-5E89F59A1EC9}" sibTransId="{F66873B0-A9AA-40C0-B7D3-D411DEDA7988}"/>
    <dgm:cxn modelId="{BF542B06-34F9-4096-93B7-C0F1700EDD85}" type="presOf" srcId="{094521B6-7E6C-4DAB-AB55-9404E84505CE}" destId="{F9B8C812-D5B6-4E0A-B0EC-E04BB7F0AEC4}" srcOrd="0" destOrd="0" presId="urn:microsoft.com/office/officeart/2005/8/layout/hierarchy6"/>
    <dgm:cxn modelId="{588B1CA9-B1AD-4E46-ADB8-C2BC39C5978A}" type="presOf" srcId="{5ADBC399-6E73-42DE-95FF-EA8A0EE69C8A}" destId="{2BC2D7BA-4071-4ADE-B237-F2EFDCB90277}" srcOrd="0" destOrd="0" presId="urn:microsoft.com/office/officeart/2005/8/layout/hierarchy6"/>
    <dgm:cxn modelId="{245D46C8-6423-48EC-A209-D06C2B27786E}" type="presOf" srcId="{77810FE4-69D0-43BA-AB9D-54CD99EFF3FF}" destId="{CF38531D-1732-4438-A6F4-EBDB578D65BC}" srcOrd="1" destOrd="0" presId="urn:microsoft.com/office/officeart/2005/8/layout/hierarchy6"/>
    <dgm:cxn modelId="{4487F9DC-EB89-4CBE-80B7-AA2C12AE2ED3}" srcId="{093C7C93-164E-444D-A511-5BBC79C86391}" destId="{094521B6-7E6C-4DAB-AB55-9404E84505CE}" srcOrd="0" destOrd="0" parTransId="{E5E1FBA1-A6AC-4B50-986D-7CB6B00ACDB8}" sibTransId="{2C75C673-DAA9-41FE-892D-0B149A15E554}"/>
    <dgm:cxn modelId="{FBB4B628-52A6-4E5E-8519-51FD6B51D4D2}" srcId="{094521B6-7E6C-4DAB-AB55-9404E84505CE}" destId="{8F133EF1-64B8-414F-B2B4-D8E60B377D5F}" srcOrd="1" destOrd="0" parTransId="{5ADBC399-6E73-42DE-95FF-EA8A0EE69C8A}" sibTransId="{D046994A-48F2-4508-A7FB-EC2F010D250A}"/>
    <dgm:cxn modelId="{31D16726-B31E-4B39-9598-74EABCF95E87}" type="presOf" srcId="{1B9BC196-F866-425E-A55C-76A3AF27FF27}" destId="{CB733934-D017-416F-8883-4BBFED33BFC5}" srcOrd="0" destOrd="0" presId="urn:microsoft.com/office/officeart/2005/8/layout/hierarchy6"/>
    <dgm:cxn modelId="{EB9B4D22-06CC-4493-A22F-1F8B4373E659}" type="presOf" srcId="{8F133EF1-64B8-414F-B2B4-D8E60B377D5F}" destId="{254C5681-4994-4101-BE19-5D2A9EA980D1}" srcOrd="0" destOrd="0" presId="urn:microsoft.com/office/officeart/2005/8/layout/hierarchy6"/>
    <dgm:cxn modelId="{6D23B54A-75F6-427C-8061-4F0A5DBCCE6A}" type="presOf" srcId="{5ABACE46-7AF1-4871-9817-36C64F6AA32B}" destId="{BE521289-7EB9-42B3-8409-97A2840031D1}" srcOrd="0" destOrd="0" presId="urn:microsoft.com/office/officeart/2005/8/layout/hierarchy6"/>
    <dgm:cxn modelId="{DA981A5C-220A-4412-93F1-B116F545C067}" type="presOf" srcId="{4837AC4E-BC54-47B0-905C-DBAD2DF340DE}" destId="{A6DBB359-C8DB-48E3-80FE-11B3E68CA22F}" srcOrd="1" destOrd="0" presId="urn:microsoft.com/office/officeart/2005/8/layout/hierarchy6"/>
    <dgm:cxn modelId="{F34BA891-D21A-4CC9-80BA-6D53C8C83DF4}" srcId="{8944C0A9-ADB9-4BCE-B2BC-946E92F23DE7}" destId="{093C7C93-164E-444D-A511-5BBC79C86391}" srcOrd="0" destOrd="0" parTransId="{21969022-FFC5-4EF0-A050-8A2D6BC17344}" sibTransId="{8A5AF2EA-844E-4759-AF05-F7715534A925}"/>
    <dgm:cxn modelId="{27E25B7B-3190-4D9B-89CE-99549B194C8B}" type="presOf" srcId="{807EDF46-6D74-4779-A26D-BB040E0306F5}" destId="{92ECFF55-1191-469D-8BF5-0C4E0B0C6878}" srcOrd="1" destOrd="0" presId="urn:microsoft.com/office/officeart/2005/8/layout/hierarchy6"/>
    <dgm:cxn modelId="{132B05DD-C81F-40A3-AD18-E6DCC39CFACC}" type="presOf" srcId="{E5E1FBA1-A6AC-4B50-986D-7CB6B00ACDB8}" destId="{AA2A39AF-7296-43F7-9504-2BBBD98A8F01}" srcOrd="0" destOrd="0" presId="urn:microsoft.com/office/officeart/2005/8/layout/hierarchy6"/>
    <dgm:cxn modelId="{D4C42555-9452-41A9-9C1B-21D33295FFA9}" srcId="{094521B6-7E6C-4DAB-AB55-9404E84505CE}" destId="{6C6939FD-A15C-4E85-8660-C4ACC9936480}" srcOrd="0" destOrd="0" parTransId="{E8C0EF01-DB93-472D-8C8E-8C65C2596D9F}" sibTransId="{9CE153DE-2E0B-44DA-8B63-837432A71FE5}"/>
    <dgm:cxn modelId="{D64C72DD-A1B3-40A4-BC5E-45BB3DF6C5F4}" type="presOf" srcId="{8944C0A9-ADB9-4BCE-B2BC-946E92F23DE7}" destId="{760117DB-B69D-4486-B848-DCDED7DC6310}" srcOrd="0" destOrd="0" presId="urn:microsoft.com/office/officeart/2005/8/layout/hierarchy6"/>
    <dgm:cxn modelId="{638C9176-A6D6-4940-8FA3-FC7FB8395395}" srcId="{8944C0A9-ADB9-4BCE-B2BC-946E92F23DE7}" destId="{807EDF46-6D74-4779-A26D-BB040E0306F5}" srcOrd="1" destOrd="0" parTransId="{11964B18-BCF7-4036-896D-39BF08C9B128}" sibTransId="{04060F1D-1877-4501-94FA-FD44CEAE5FF7}"/>
    <dgm:cxn modelId="{762D6478-750C-4473-9CCC-E0D132AB9490}" type="presOf" srcId="{77810FE4-69D0-43BA-AB9D-54CD99EFF3FF}" destId="{CB263433-54D2-483C-AA8F-DDC1BC69943F}" srcOrd="0" destOrd="0" presId="urn:microsoft.com/office/officeart/2005/8/layout/hierarchy6"/>
    <dgm:cxn modelId="{205C70D0-08EE-4821-8965-9DE39A85F5CC}" srcId="{8944C0A9-ADB9-4BCE-B2BC-946E92F23DE7}" destId="{5ABACE46-7AF1-4871-9817-36C64F6AA32B}" srcOrd="2" destOrd="0" parTransId="{E0D3588C-24DB-4404-91AF-AB13DE3D8D50}" sibTransId="{385608BD-CB83-4AB9-93C9-01F876EED099}"/>
    <dgm:cxn modelId="{8AFF03D3-7BCF-4BD2-AFA1-CA6305EE2ACF}" type="presOf" srcId="{5ABACE46-7AF1-4871-9817-36C64F6AA32B}" destId="{B4A80A5B-463C-407F-A535-3136B257A845}" srcOrd="1" destOrd="0" presId="urn:microsoft.com/office/officeart/2005/8/layout/hierarchy6"/>
    <dgm:cxn modelId="{F7C6162C-C838-4595-82DD-C97547F14C56}" srcId="{8944C0A9-ADB9-4BCE-B2BC-946E92F23DE7}" destId="{4837AC4E-BC54-47B0-905C-DBAD2DF340DE}" srcOrd="3" destOrd="0" parTransId="{57AA8833-39D3-4A8C-BB4F-BCC4439F349F}" sibTransId="{8183D528-20A6-463D-9386-6658252CD227}"/>
    <dgm:cxn modelId="{BA573DEE-B3E8-493D-8A2E-DE90E1E8092D}" type="presOf" srcId="{E8C0EF01-DB93-472D-8C8E-8C65C2596D9F}" destId="{4AB00158-2495-45CE-BF23-22A5BBF32EC6}" srcOrd="0" destOrd="0" presId="urn:microsoft.com/office/officeart/2005/8/layout/hierarchy6"/>
    <dgm:cxn modelId="{0F8A7F5E-DDF0-43FF-8121-C6AF173C08D6}" type="presOf" srcId="{807EDF46-6D74-4779-A26D-BB040E0306F5}" destId="{64394A36-2695-4A64-8FEF-93AE10066914}" srcOrd="0" destOrd="0" presId="urn:microsoft.com/office/officeart/2005/8/layout/hierarchy6"/>
    <dgm:cxn modelId="{D8D370DE-B314-4063-8CED-173B47EFBE8E}" type="presParOf" srcId="{760117DB-B69D-4486-B848-DCDED7DC6310}" destId="{E0587771-206C-4368-A197-8FAC2668A867}" srcOrd="0" destOrd="0" presId="urn:microsoft.com/office/officeart/2005/8/layout/hierarchy6"/>
    <dgm:cxn modelId="{1E825152-FFF2-4227-9A52-652BE10BB45A}" type="presParOf" srcId="{E0587771-206C-4368-A197-8FAC2668A867}" destId="{2354D74C-574A-418B-9B57-14F4D6BA5624}" srcOrd="0" destOrd="0" presId="urn:microsoft.com/office/officeart/2005/8/layout/hierarchy6"/>
    <dgm:cxn modelId="{BB157F6A-193C-4F13-AE39-2B6FB7444F65}" type="presParOf" srcId="{E0587771-206C-4368-A197-8FAC2668A867}" destId="{B88BDCA6-84DF-400E-A19B-C429B53E956C}" srcOrd="1" destOrd="0" presId="urn:microsoft.com/office/officeart/2005/8/layout/hierarchy6"/>
    <dgm:cxn modelId="{2A7A78B5-B326-4501-93A7-124190664FB9}" type="presParOf" srcId="{B88BDCA6-84DF-400E-A19B-C429B53E956C}" destId="{C07EF77B-E9A4-41C1-AE67-4236865C4140}" srcOrd="0" destOrd="0" presId="urn:microsoft.com/office/officeart/2005/8/layout/hierarchy6"/>
    <dgm:cxn modelId="{087ECD13-092B-4346-9317-3CF10A6AC28A}" type="presParOf" srcId="{C07EF77B-E9A4-41C1-AE67-4236865C4140}" destId="{BD4EAE38-B787-452B-A751-DA7BE92F77CD}" srcOrd="0" destOrd="0" presId="urn:microsoft.com/office/officeart/2005/8/layout/hierarchy6"/>
    <dgm:cxn modelId="{1FFD58EF-CF7C-43DC-8BDA-F1C7C2D51722}" type="presParOf" srcId="{C07EF77B-E9A4-41C1-AE67-4236865C4140}" destId="{7176C027-C05D-4C55-B556-9CDF35A3C726}" srcOrd="1" destOrd="0" presId="urn:microsoft.com/office/officeart/2005/8/layout/hierarchy6"/>
    <dgm:cxn modelId="{97D70077-323B-4964-81A1-5187C4EDC041}" type="presParOf" srcId="{7176C027-C05D-4C55-B556-9CDF35A3C726}" destId="{AA2A39AF-7296-43F7-9504-2BBBD98A8F01}" srcOrd="0" destOrd="0" presId="urn:microsoft.com/office/officeart/2005/8/layout/hierarchy6"/>
    <dgm:cxn modelId="{C5580C58-9531-4C61-BB7A-236A860D62F2}" type="presParOf" srcId="{7176C027-C05D-4C55-B556-9CDF35A3C726}" destId="{C0482E51-9B29-4083-86DA-57238C5F736A}" srcOrd="1" destOrd="0" presId="urn:microsoft.com/office/officeart/2005/8/layout/hierarchy6"/>
    <dgm:cxn modelId="{F3C05AB2-FC00-4E01-837E-8B9799A12740}" type="presParOf" srcId="{C0482E51-9B29-4083-86DA-57238C5F736A}" destId="{F9B8C812-D5B6-4E0A-B0EC-E04BB7F0AEC4}" srcOrd="0" destOrd="0" presId="urn:microsoft.com/office/officeart/2005/8/layout/hierarchy6"/>
    <dgm:cxn modelId="{CAC9A3E7-7FDB-4C6C-8B71-3F8668698646}" type="presParOf" srcId="{C0482E51-9B29-4083-86DA-57238C5F736A}" destId="{E0ECD9B7-5735-48F7-8D9F-74360E574C0E}" srcOrd="1" destOrd="0" presId="urn:microsoft.com/office/officeart/2005/8/layout/hierarchy6"/>
    <dgm:cxn modelId="{B55625AA-439B-4002-9DD9-15BA3C51880A}" type="presParOf" srcId="{E0ECD9B7-5735-48F7-8D9F-74360E574C0E}" destId="{4AB00158-2495-45CE-BF23-22A5BBF32EC6}" srcOrd="0" destOrd="0" presId="urn:microsoft.com/office/officeart/2005/8/layout/hierarchy6"/>
    <dgm:cxn modelId="{FECDDE7A-D636-463E-8FD2-47437836FB80}" type="presParOf" srcId="{E0ECD9B7-5735-48F7-8D9F-74360E574C0E}" destId="{AD334AB5-F967-4919-8B6A-4D04101736FD}" srcOrd="1" destOrd="0" presId="urn:microsoft.com/office/officeart/2005/8/layout/hierarchy6"/>
    <dgm:cxn modelId="{B41A36C0-1D49-445A-BD0E-4C897359349C}" type="presParOf" srcId="{AD334AB5-F967-4919-8B6A-4D04101736FD}" destId="{9F6B6F91-D642-4DBD-B414-D6C38E05EA60}" srcOrd="0" destOrd="0" presId="urn:microsoft.com/office/officeart/2005/8/layout/hierarchy6"/>
    <dgm:cxn modelId="{41451419-180D-405E-9F46-FA554FA1818E}" type="presParOf" srcId="{AD334AB5-F967-4919-8B6A-4D04101736FD}" destId="{D9EEAF2E-3E38-47F2-B1A9-9734916ECF28}" srcOrd="1" destOrd="0" presId="urn:microsoft.com/office/officeart/2005/8/layout/hierarchy6"/>
    <dgm:cxn modelId="{9975CC5B-DD5E-436D-8B41-ADC6849A0336}" type="presParOf" srcId="{E0ECD9B7-5735-48F7-8D9F-74360E574C0E}" destId="{2BC2D7BA-4071-4ADE-B237-F2EFDCB90277}" srcOrd="2" destOrd="0" presId="urn:microsoft.com/office/officeart/2005/8/layout/hierarchy6"/>
    <dgm:cxn modelId="{002FA476-CFAC-4AE3-A96A-AE7E86572AAD}" type="presParOf" srcId="{E0ECD9B7-5735-48F7-8D9F-74360E574C0E}" destId="{B9E1C296-DBC3-495F-940D-86648FB72159}" srcOrd="3" destOrd="0" presId="urn:microsoft.com/office/officeart/2005/8/layout/hierarchy6"/>
    <dgm:cxn modelId="{1B9993C7-99FC-4F6D-8CDD-2FD7F12950D2}" type="presParOf" srcId="{B9E1C296-DBC3-495F-940D-86648FB72159}" destId="{254C5681-4994-4101-BE19-5D2A9EA980D1}" srcOrd="0" destOrd="0" presId="urn:microsoft.com/office/officeart/2005/8/layout/hierarchy6"/>
    <dgm:cxn modelId="{714453E3-0DD4-49D1-81A7-BE53224779AA}" type="presParOf" srcId="{B9E1C296-DBC3-495F-940D-86648FB72159}" destId="{5CC8B61C-20CC-4E62-A172-2AE77D9BFF98}" srcOrd="1" destOrd="0" presId="urn:microsoft.com/office/officeart/2005/8/layout/hierarchy6"/>
    <dgm:cxn modelId="{07D21FB9-FFBA-4046-8E18-463C284748AA}" type="presParOf" srcId="{7176C027-C05D-4C55-B556-9CDF35A3C726}" destId="{16980781-0F5C-460F-80C1-0649FA5FB9FD}" srcOrd="2" destOrd="0" presId="urn:microsoft.com/office/officeart/2005/8/layout/hierarchy6"/>
    <dgm:cxn modelId="{A1AB15A8-AF51-444E-AF9A-06E65E7BF2DA}" type="presParOf" srcId="{7176C027-C05D-4C55-B556-9CDF35A3C726}" destId="{0F748119-0C18-4299-9680-ED24890E4075}" srcOrd="3" destOrd="0" presId="urn:microsoft.com/office/officeart/2005/8/layout/hierarchy6"/>
    <dgm:cxn modelId="{46A71E90-3AF9-4759-BBB2-F582574A5626}" type="presParOf" srcId="{0F748119-0C18-4299-9680-ED24890E4075}" destId="{CB733934-D017-416F-8883-4BBFED33BFC5}" srcOrd="0" destOrd="0" presId="urn:microsoft.com/office/officeart/2005/8/layout/hierarchy6"/>
    <dgm:cxn modelId="{0BB9628C-9A57-459E-A024-35A8D9F5BA78}" type="presParOf" srcId="{0F748119-0C18-4299-9680-ED24890E4075}" destId="{5B3EBDEE-F8F0-4100-90CF-560C894EAD52}" srcOrd="1" destOrd="0" presId="urn:microsoft.com/office/officeart/2005/8/layout/hierarchy6"/>
    <dgm:cxn modelId="{DFAA6CFA-D6E2-4B25-A473-E748BDCA2AEA}" type="presParOf" srcId="{760117DB-B69D-4486-B848-DCDED7DC6310}" destId="{CB0447BC-AA04-4901-9FC8-F236BA1C1129}" srcOrd="1" destOrd="0" presId="urn:microsoft.com/office/officeart/2005/8/layout/hierarchy6"/>
    <dgm:cxn modelId="{4B48F059-8676-4963-986F-37C94DA906B0}" type="presParOf" srcId="{CB0447BC-AA04-4901-9FC8-F236BA1C1129}" destId="{BD712E9B-265B-400C-B56A-661630A15C92}" srcOrd="0" destOrd="0" presId="urn:microsoft.com/office/officeart/2005/8/layout/hierarchy6"/>
    <dgm:cxn modelId="{5487E94F-CA27-40A8-9AAC-24C0E6A3C54A}" type="presParOf" srcId="{BD712E9B-265B-400C-B56A-661630A15C92}" destId="{64394A36-2695-4A64-8FEF-93AE10066914}" srcOrd="0" destOrd="0" presId="urn:microsoft.com/office/officeart/2005/8/layout/hierarchy6"/>
    <dgm:cxn modelId="{DBBE6910-383C-4124-96E6-00002705BEB4}" type="presParOf" srcId="{BD712E9B-265B-400C-B56A-661630A15C92}" destId="{92ECFF55-1191-469D-8BF5-0C4E0B0C6878}" srcOrd="1" destOrd="0" presId="urn:microsoft.com/office/officeart/2005/8/layout/hierarchy6"/>
    <dgm:cxn modelId="{D6A6978F-AE92-4599-9DFA-AD1DF5160919}" type="presParOf" srcId="{CB0447BC-AA04-4901-9FC8-F236BA1C1129}" destId="{EFCEAD3B-2066-4308-9B69-F0399C6D999A}" srcOrd="1" destOrd="0" presId="urn:microsoft.com/office/officeart/2005/8/layout/hierarchy6"/>
    <dgm:cxn modelId="{436F0019-C55D-4984-AD88-5BAE6B50B269}" type="presParOf" srcId="{EFCEAD3B-2066-4308-9B69-F0399C6D999A}" destId="{2C6231A6-4A3D-435D-B72B-008F5B7045B1}" srcOrd="0" destOrd="0" presId="urn:microsoft.com/office/officeart/2005/8/layout/hierarchy6"/>
    <dgm:cxn modelId="{D5594F55-DA9D-4010-B3BE-11765FC51F56}" type="presParOf" srcId="{CB0447BC-AA04-4901-9FC8-F236BA1C1129}" destId="{897C0910-122A-440D-85FE-F91B68B0A6A2}" srcOrd="2" destOrd="0" presId="urn:microsoft.com/office/officeart/2005/8/layout/hierarchy6"/>
    <dgm:cxn modelId="{C469DE0B-1226-443E-AB41-D9AF911C2F47}" type="presParOf" srcId="{897C0910-122A-440D-85FE-F91B68B0A6A2}" destId="{BE521289-7EB9-42B3-8409-97A2840031D1}" srcOrd="0" destOrd="0" presId="urn:microsoft.com/office/officeart/2005/8/layout/hierarchy6"/>
    <dgm:cxn modelId="{5A4955C6-6460-4AF7-82F6-35F472710B38}" type="presParOf" srcId="{897C0910-122A-440D-85FE-F91B68B0A6A2}" destId="{B4A80A5B-463C-407F-A535-3136B257A845}" srcOrd="1" destOrd="0" presId="urn:microsoft.com/office/officeart/2005/8/layout/hierarchy6"/>
    <dgm:cxn modelId="{7F98B7EE-E0B1-4BFB-8F8D-10709B82FB88}" type="presParOf" srcId="{CB0447BC-AA04-4901-9FC8-F236BA1C1129}" destId="{D584A482-1FCA-4FEF-8157-68B6A6367340}" srcOrd="3" destOrd="0" presId="urn:microsoft.com/office/officeart/2005/8/layout/hierarchy6"/>
    <dgm:cxn modelId="{5A7E0B47-B3E0-494C-8AB1-5ED03A71688C}" type="presParOf" srcId="{D584A482-1FCA-4FEF-8157-68B6A6367340}" destId="{C4E35173-4A94-4827-BD6E-41300B4D7F36}" srcOrd="0" destOrd="0" presId="urn:microsoft.com/office/officeart/2005/8/layout/hierarchy6"/>
    <dgm:cxn modelId="{B0686827-2B84-4543-92B6-8548903BDF4D}" type="presParOf" srcId="{CB0447BC-AA04-4901-9FC8-F236BA1C1129}" destId="{B6625C6D-76C2-465B-8738-39CEFE34A668}" srcOrd="4" destOrd="0" presId="urn:microsoft.com/office/officeart/2005/8/layout/hierarchy6"/>
    <dgm:cxn modelId="{B870B221-817D-4223-B3FE-01E1D82585F6}" type="presParOf" srcId="{B6625C6D-76C2-465B-8738-39CEFE34A668}" destId="{748AB12C-41AB-4155-BC5E-2590A0C2555C}" srcOrd="0" destOrd="0" presId="urn:microsoft.com/office/officeart/2005/8/layout/hierarchy6"/>
    <dgm:cxn modelId="{CDCD27FD-D5EA-470A-A967-DC45684FEB4E}" type="presParOf" srcId="{B6625C6D-76C2-465B-8738-39CEFE34A668}" destId="{A6DBB359-C8DB-48E3-80FE-11B3E68CA22F}" srcOrd="1" destOrd="0" presId="urn:microsoft.com/office/officeart/2005/8/layout/hierarchy6"/>
    <dgm:cxn modelId="{87A26FFA-7E0C-4F04-B246-070313B01C65}" type="presParOf" srcId="{CB0447BC-AA04-4901-9FC8-F236BA1C1129}" destId="{58B78847-95F2-495B-961F-D800D5542501}" srcOrd="5" destOrd="0" presId="urn:microsoft.com/office/officeart/2005/8/layout/hierarchy6"/>
    <dgm:cxn modelId="{50B7932D-715F-4C0B-9150-C7CC5E8A2ABE}" type="presParOf" srcId="{58B78847-95F2-495B-961F-D800D5542501}" destId="{FD6E5A34-31CA-48E0-8A48-87CDE60A3724}" srcOrd="0" destOrd="0" presId="urn:microsoft.com/office/officeart/2005/8/layout/hierarchy6"/>
    <dgm:cxn modelId="{32104180-3C9E-4F04-BA1A-0395092686E3}" type="presParOf" srcId="{CB0447BC-AA04-4901-9FC8-F236BA1C1129}" destId="{AA62ED0C-B432-43C1-82F9-2539941FB226}" srcOrd="6" destOrd="0" presId="urn:microsoft.com/office/officeart/2005/8/layout/hierarchy6"/>
    <dgm:cxn modelId="{E09AF9BB-7DD8-4927-A9D0-9843F24CDEF0}" type="presParOf" srcId="{AA62ED0C-B432-43C1-82F9-2539941FB226}" destId="{CB263433-54D2-483C-AA8F-DDC1BC69943F}" srcOrd="0" destOrd="0" presId="urn:microsoft.com/office/officeart/2005/8/layout/hierarchy6"/>
    <dgm:cxn modelId="{3467FB1E-1A66-4929-B9CD-03F8339BCFA7}" type="presParOf" srcId="{AA62ED0C-B432-43C1-82F9-2539941FB226}" destId="{CF38531D-1732-4438-A6F4-EBDB578D65BC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E54DCB9B-3AB0-4797-9064-3B66C3E4854A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793B0AF1-3B57-4768-927E-8F293A13232F}">
      <dgm:prSet phldrT="[Текст]" custT="1"/>
      <dgm:spPr>
        <a:solidFill>
          <a:srgbClr val="FF0066"/>
        </a:solidFill>
      </dgm:spPr>
      <dgm:t>
        <a:bodyPr/>
        <a:lstStyle/>
        <a:p>
          <a:r>
            <a:rPr lang="uk-UA" sz="1400" b="1" dirty="0" smtClean="0">
              <a:solidFill>
                <a:schemeClr val="bg1"/>
              </a:solidFill>
            </a:rPr>
            <a:t>Іменники </a:t>
          </a:r>
          <a:r>
            <a:rPr lang="uk-UA" sz="1400" b="1" dirty="0" err="1" smtClean="0">
              <a:solidFill>
                <a:schemeClr val="bg1"/>
              </a:solidFill>
            </a:rPr>
            <a:t>жін</a:t>
          </a:r>
          <a:r>
            <a:rPr lang="uk-UA" sz="1400" b="1" dirty="0" smtClean="0">
              <a:solidFill>
                <a:schemeClr val="bg1"/>
              </a:solidFill>
            </a:rPr>
            <a:t>. роду, які в </a:t>
          </a:r>
          <a:r>
            <a:rPr lang="uk-UA" sz="1400" b="1" dirty="0" err="1" smtClean="0">
              <a:solidFill>
                <a:schemeClr val="bg1"/>
              </a:solidFill>
            </a:rPr>
            <a:t>Н.в</a:t>
          </a:r>
          <a:r>
            <a:rPr lang="uk-UA" sz="1400" b="1" dirty="0" smtClean="0">
              <a:solidFill>
                <a:schemeClr val="bg1"/>
              </a:solidFill>
            </a:rPr>
            <a:t>. однини мають нульове закінчення і кінцевий твердий або м’який приголосний основи: </a:t>
          </a:r>
          <a:r>
            <a:rPr lang="uk-UA" sz="1400" b="1" i="1" dirty="0" smtClean="0">
              <a:solidFill>
                <a:schemeClr val="bg1"/>
              </a:solidFill>
            </a:rPr>
            <a:t>далеч, ніч, любов, сіль, мідь, юність</a:t>
          </a:r>
          <a:r>
            <a:rPr lang="uk-UA" sz="1400" b="1" dirty="0" smtClean="0">
              <a:solidFill>
                <a:schemeClr val="bg1"/>
              </a:solidFill>
            </a:rPr>
            <a:t>, </a:t>
          </a:r>
          <a:r>
            <a:rPr lang="uk-UA" sz="1400" b="1" i="1" dirty="0" smtClean="0">
              <a:solidFill>
                <a:schemeClr val="bg1"/>
              </a:solidFill>
            </a:rPr>
            <a:t>свідомість</a:t>
          </a:r>
          <a:r>
            <a:rPr lang="uk-UA" sz="1400" b="1" dirty="0" smtClean="0">
              <a:solidFill>
                <a:schemeClr val="bg1"/>
              </a:solidFill>
            </a:rPr>
            <a:t>, </a:t>
          </a:r>
          <a:endParaRPr lang="ru-RU" sz="1400" b="1" dirty="0">
            <a:solidFill>
              <a:schemeClr val="bg1"/>
            </a:solidFill>
          </a:endParaRPr>
        </a:p>
      </dgm:t>
    </dgm:pt>
    <dgm:pt modelId="{88A9C79C-7929-49BA-9E64-D0F68D3F2183}" type="parTrans" cxnId="{9E3B818E-1A46-4A1C-82F2-DCA6D47A5FDB}">
      <dgm:prSet/>
      <dgm:spPr/>
      <dgm:t>
        <a:bodyPr/>
        <a:lstStyle/>
        <a:p>
          <a:endParaRPr lang="ru-RU"/>
        </a:p>
      </dgm:t>
    </dgm:pt>
    <dgm:pt modelId="{AEDED733-891A-4DBD-8A17-083A0D73B08B}" type="sibTrans" cxnId="{9E3B818E-1A46-4A1C-82F2-DCA6D47A5FDB}">
      <dgm:prSet/>
      <dgm:spPr/>
      <dgm:t>
        <a:bodyPr/>
        <a:lstStyle/>
        <a:p>
          <a:endParaRPr lang="ru-RU"/>
        </a:p>
      </dgm:t>
    </dgm:pt>
    <dgm:pt modelId="{C99CB1EA-DEA5-4471-A0AF-97394EB80251}">
      <dgm:prSet phldrT="[Текст]"/>
      <dgm:spPr>
        <a:solidFill>
          <a:srgbClr val="FF0066"/>
        </a:solidFill>
      </dgm:spPr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Іменник МАТИ</a:t>
          </a:r>
          <a:endParaRPr lang="ru-RU" b="1" dirty="0">
            <a:solidFill>
              <a:schemeClr val="bg1"/>
            </a:solidFill>
          </a:endParaRPr>
        </a:p>
      </dgm:t>
    </dgm:pt>
    <dgm:pt modelId="{5AF51476-8E8D-44D1-951D-EF5661E5D7A4}" type="parTrans" cxnId="{58CC7FD1-E64D-44A7-8EF8-65C3606C7F85}">
      <dgm:prSet/>
      <dgm:spPr/>
      <dgm:t>
        <a:bodyPr/>
        <a:lstStyle/>
        <a:p>
          <a:endParaRPr lang="ru-RU"/>
        </a:p>
      </dgm:t>
    </dgm:pt>
    <dgm:pt modelId="{77CAF2C2-618E-4E8F-BFA1-4079B6172EB2}" type="sibTrans" cxnId="{58CC7FD1-E64D-44A7-8EF8-65C3606C7F85}">
      <dgm:prSet/>
      <dgm:spPr/>
      <dgm:t>
        <a:bodyPr/>
        <a:lstStyle/>
        <a:p>
          <a:endParaRPr lang="ru-RU"/>
        </a:p>
      </dgm:t>
    </dgm:pt>
    <dgm:pt modelId="{247DD081-C637-425A-BC25-A62EAE463F9D}">
      <dgm:prSet phldrT="[Текст]"/>
      <dgm:spPr>
        <a:solidFill>
          <a:srgbClr val="FF0066"/>
        </a:solidFill>
      </dgm:spPr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деякі жіночі імена: </a:t>
          </a:r>
          <a:r>
            <a:rPr lang="uk-UA" b="1" i="1" dirty="0" smtClean="0">
              <a:solidFill>
                <a:schemeClr val="bg1"/>
              </a:solidFill>
            </a:rPr>
            <a:t>Ніколь, Адель, Любов</a:t>
          </a:r>
          <a:endParaRPr lang="ru-RU" b="1" dirty="0">
            <a:solidFill>
              <a:schemeClr val="bg1"/>
            </a:solidFill>
          </a:endParaRPr>
        </a:p>
      </dgm:t>
    </dgm:pt>
    <dgm:pt modelId="{040BDED9-B967-4B14-A8BE-18530C22A6BA}" type="parTrans" cxnId="{C5FF1EA7-0857-43B5-B3AE-100D8A61A860}">
      <dgm:prSet/>
      <dgm:spPr/>
      <dgm:t>
        <a:bodyPr/>
        <a:lstStyle/>
        <a:p>
          <a:endParaRPr lang="ru-RU"/>
        </a:p>
      </dgm:t>
    </dgm:pt>
    <dgm:pt modelId="{77F76B81-054C-4844-81E1-64C055F36384}" type="sibTrans" cxnId="{C5FF1EA7-0857-43B5-B3AE-100D8A61A860}">
      <dgm:prSet/>
      <dgm:spPr/>
      <dgm:t>
        <a:bodyPr/>
        <a:lstStyle/>
        <a:p>
          <a:endParaRPr lang="ru-RU"/>
        </a:p>
      </dgm:t>
    </dgm:pt>
    <dgm:pt modelId="{1921DC67-5A39-4451-9E36-E5744F924BE7}" type="pres">
      <dgm:prSet presAssocID="{E54DCB9B-3AB0-4797-9064-3B66C3E4854A}" presName="compositeShape" presStyleCnt="0">
        <dgm:presLayoutVars>
          <dgm:chMax val="7"/>
          <dgm:dir/>
          <dgm:resizeHandles val="exact"/>
        </dgm:presLayoutVars>
      </dgm:prSet>
      <dgm:spPr/>
    </dgm:pt>
    <dgm:pt modelId="{49BA5A8A-E524-4317-A766-798B3BAD7AD5}" type="pres">
      <dgm:prSet presAssocID="{E54DCB9B-3AB0-4797-9064-3B66C3E4854A}" presName="wedge1" presStyleLbl="node1" presStyleIdx="0" presStyleCnt="3" custScaleX="140182" custScaleY="106045"/>
      <dgm:spPr/>
      <dgm:t>
        <a:bodyPr/>
        <a:lstStyle/>
        <a:p>
          <a:endParaRPr lang="ru-RU"/>
        </a:p>
      </dgm:t>
    </dgm:pt>
    <dgm:pt modelId="{1020A66E-2546-449C-8E2E-3C6EC05CB0E2}" type="pres">
      <dgm:prSet presAssocID="{E54DCB9B-3AB0-4797-9064-3B66C3E4854A}" presName="dummy1a" presStyleCnt="0"/>
      <dgm:spPr/>
    </dgm:pt>
    <dgm:pt modelId="{81A6F812-F241-45AA-843C-289DB9BE71F8}" type="pres">
      <dgm:prSet presAssocID="{E54DCB9B-3AB0-4797-9064-3B66C3E4854A}" presName="dummy1b" presStyleCnt="0"/>
      <dgm:spPr/>
    </dgm:pt>
    <dgm:pt modelId="{A35DD30C-3885-4D2E-87D6-F378766D658B}" type="pres">
      <dgm:prSet presAssocID="{E54DCB9B-3AB0-4797-9064-3B66C3E4854A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CEAB21-EB6D-4C85-BF9D-F2C749A0A720}" type="pres">
      <dgm:prSet presAssocID="{E54DCB9B-3AB0-4797-9064-3B66C3E4854A}" presName="wedge2" presStyleLbl="node1" presStyleIdx="1" presStyleCnt="3"/>
      <dgm:spPr/>
      <dgm:t>
        <a:bodyPr/>
        <a:lstStyle/>
        <a:p>
          <a:endParaRPr lang="ru-RU"/>
        </a:p>
      </dgm:t>
    </dgm:pt>
    <dgm:pt modelId="{AAE86931-AB76-4A2F-9705-2DDFB3B622FC}" type="pres">
      <dgm:prSet presAssocID="{E54DCB9B-3AB0-4797-9064-3B66C3E4854A}" presName="dummy2a" presStyleCnt="0"/>
      <dgm:spPr/>
    </dgm:pt>
    <dgm:pt modelId="{3088287C-469A-4916-8988-AB0BF8C2189C}" type="pres">
      <dgm:prSet presAssocID="{E54DCB9B-3AB0-4797-9064-3B66C3E4854A}" presName="dummy2b" presStyleCnt="0"/>
      <dgm:spPr/>
    </dgm:pt>
    <dgm:pt modelId="{B2B0F463-CB38-4947-8467-CF5DA5001CB6}" type="pres">
      <dgm:prSet presAssocID="{E54DCB9B-3AB0-4797-9064-3B66C3E4854A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81DA53-E936-4400-B40E-03933AAA9624}" type="pres">
      <dgm:prSet presAssocID="{E54DCB9B-3AB0-4797-9064-3B66C3E4854A}" presName="wedge3" presStyleLbl="node1" presStyleIdx="2" presStyleCnt="3"/>
      <dgm:spPr/>
      <dgm:t>
        <a:bodyPr/>
        <a:lstStyle/>
        <a:p>
          <a:endParaRPr lang="ru-RU"/>
        </a:p>
      </dgm:t>
    </dgm:pt>
    <dgm:pt modelId="{5043ED58-4114-434B-94BD-571599B2F56B}" type="pres">
      <dgm:prSet presAssocID="{E54DCB9B-3AB0-4797-9064-3B66C3E4854A}" presName="dummy3a" presStyleCnt="0"/>
      <dgm:spPr/>
    </dgm:pt>
    <dgm:pt modelId="{ECC8480B-E62F-4BD5-BF05-87FFEB5BB50C}" type="pres">
      <dgm:prSet presAssocID="{E54DCB9B-3AB0-4797-9064-3B66C3E4854A}" presName="dummy3b" presStyleCnt="0"/>
      <dgm:spPr/>
    </dgm:pt>
    <dgm:pt modelId="{F470869A-CF4F-491F-BB53-45CC0C7B523C}" type="pres">
      <dgm:prSet presAssocID="{E54DCB9B-3AB0-4797-9064-3B66C3E4854A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D54CBE-0D60-47D4-AD85-6715D35297FD}" type="pres">
      <dgm:prSet presAssocID="{AEDED733-891A-4DBD-8A17-083A0D73B08B}" presName="arrowWedge1" presStyleLbl="fgSibTrans2D1" presStyleIdx="0" presStyleCnt="3" custLinFactNeighborX="18025" custLinFactNeighborY="-2700"/>
      <dgm:spPr/>
    </dgm:pt>
    <dgm:pt modelId="{C9C0D3D9-7665-40EA-8485-F0964EAD6D65}" type="pres">
      <dgm:prSet presAssocID="{77CAF2C2-618E-4E8F-BFA1-4079B6172EB2}" presName="arrowWedge2" presStyleLbl="fgSibTrans2D1" presStyleIdx="1" presStyleCnt="3"/>
      <dgm:spPr/>
    </dgm:pt>
    <dgm:pt modelId="{1F118144-5CAA-403B-BECD-9468025C8344}" type="pres">
      <dgm:prSet presAssocID="{77F76B81-054C-4844-81E1-64C055F36384}" presName="arrowWedge3" presStyleLbl="fgSibTrans2D1" presStyleIdx="2" presStyleCnt="3" custLinFactNeighborX="-6567" custLinFactNeighborY="-843"/>
      <dgm:spPr/>
    </dgm:pt>
  </dgm:ptLst>
  <dgm:cxnLst>
    <dgm:cxn modelId="{5D1CBFFA-EC50-44DF-A24A-3821065C10E9}" type="presOf" srcId="{793B0AF1-3B57-4768-927E-8F293A13232F}" destId="{A35DD30C-3885-4D2E-87D6-F378766D658B}" srcOrd="1" destOrd="0" presId="urn:microsoft.com/office/officeart/2005/8/layout/cycle8"/>
    <dgm:cxn modelId="{C8A2367D-25D9-4DBE-B9F1-6F289B29585B}" type="presOf" srcId="{E54DCB9B-3AB0-4797-9064-3B66C3E4854A}" destId="{1921DC67-5A39-4451-9E36-E5744F924BE7}" srcOrd="0" destOrd="0" presId="urn:microsoft.com/office/officeart/2005/8/layout/cycle8"/>
    <dgm:cxn modelId="{9E3B818E-1A46-4A1C-82F2-DCA6D47A5FDB}" srcId="{E54DCB9B-3AB0-4797-9064-3B66C3E4854A}" destId="{793B0AF1-3B57-4768-927E-8F293A13232F}" srcOrd="0" destOrd="0" parTransId="{88A9C79C-7929-49BA-9E64-D0F68D3F2183}" sibTransId="{AEDED733-891A-4DBD-8A17-083A0D73B08B}"/>
    <dgm:cxn modelId="{1CC3E9B9-A5F1-47D7-98C7-7C919029E78C}" type="presOf" srcId="{C99CB1EA-DEA5-4471-A0AF-97394EB80251}" destId="{5DCEAB21-EB6D-4C85-BF9D-F2C749A0A720}" srcOrd="0" destOrd="0" presId="urn:microsoft.com/office/officeart/2005/8/layout/cycle8"/>
    <dgm:cxn modelId="{8882BF99-311B-40A4-BF50-530CE7F0E499}" type="presOf" srcId="{247DD081-C637-425A-BC25-A62EAE463F9D}" destId="{F470869A-CF4F-491F-BB53-45CC0C7B523C}" srcOrd="1" destOrd="0" presId="urn:microsoft.com/office/officeart/2005/8/layout/cycle8"/>
    <dgm:cxn modelId="{C5FF1EA7-0857-43B5-B3AE-100D8A61A860}" srcId="{E54DCB9B-3AB0-4797-9064-3B66C3E4854A}" destId="{247DD081-C637-425A-BC25-A62EAE463F9D}" srcOrd="2" destOrd="0" parTransId="{040BDED9-B967-4B14-A8BE-18530C22A6BA}" sibTransId="{77F76B81-054C-4844-81E1-64C055F36384}"/>
    <dgm:cxn modelId="{58CC7FD1-E64D-44A7-8EF8-65C3606C7F85}" srcId="{E54DCB9B-3AB0-4797-9064-3B66C3E4854A}" destId="{C99CB1EA-DEA5-4471-A0AF-97394EB80251}" srcOrd="1" destOrd="0" parTransId="{5AF51476-8E8D-44D1-951D-EF5661E5D7A4}" sibTransId="{77CAF2C2-618E-4E8F-BFA1-4079B6172EB2}"/>
    <dgm:cxn modelId="{95C2B4F1-7597-47D9-A18C-EB1C0F5E8EF2}" type="presOf" srcId="{247DD081-C637-425A-BC25-A62EAE463F9D}" destId="{7B81DA53-E936-4400-B40E-03933AAA9624}" srcOrd="0" destOrd="0" presId="urn:microsoft.com/office/officeart/2005/8/layout/cycle8"/>
    <dgm:cxn modelId="{4984B696-D380-464E-A725-A2861E90BE1C}" type="presOf" srcId="{793B0AF1-3B57-4768-927E-8F293A13232F}" destId="{49BA5A8A-E524-4317-A766-798B3BAD7AD5}" srcOrd="0" destOrd="0" presId="urn:microsoft.com/office/officeart/2005/8/layout/cycle8"/>
    <dgm:cxn modelId="{61EAD426-1C9A-47CE-BDB5-2F65A8E325A1}" type="presOf" srcId="{C99CB1EA-DEA5-4471-A0AF-97394EB80251}" destId="{B2B0F463-CB38-4947-8467-CF5DA5001CB6}" srcOrd="1" destOrd="0" presId="urn:microsoft.com/office/officeart/2005/8/layout/cycle8"/>
    <dgm:cxn modelId="{E3B9F9EF-A1CE-4AC7-85C0-87D0EEC94D10}" type="presParOf" srcId="{1921DC67-5A39-4451-9E36-E5744F924BE7}" destId="{49BA5A8A-E524-4317-A766-798B3BAD7AD5}" srcOrd="0" destOrd="0" presId="urn:microsoft.com/office/officeart/2005/8/layout/cycle8"/>
    <dgm:cxn modelId="{E2511263-B43F-4B6D-8880-8C8068114650}" type="presParOf" srcId="{1921DC67-5A39-4451-9E36-E5744F924BE7}" destId="{1020A66E-2546-449C-8E2E-3C6EC05CB0E2}" srcOrd="1" destOrd="0" presId="urn:microsoft.com/office/officeart/2005/8/layout/cycle8"/>
    <dgm:cxn modelId="{E6FCBD6F-6A27-4A76-BBBB-B8330FDA4014}" type="presParOf" srcId="{1921DC67-5A39-4451-9E36-E5744F924BE7}" destId="{81A6F812-F241-45AA-843C-289DB9BE71F8}" srcOrd="2" destOrd="0" presId="urn:microsoft.com/office/officeart/2005/8/layout/cycle8"/>
    <dgm:cxn modelId="{02C2BB2F-D1BA-403E-8CDE-178CAA635068}" type="presParOf" srcId="{1921DC67-5A39-4451-9E36-E5744F924BE7}" destId="{A35DD30C-3885-4D2E-87D6-F378766D658B}" srcOrd="3" destOrd="0" presId="urn:microsoft.com/office/officeart/2005/8/layout/cycle8"/>
    <dgm:cxn modelId="{C016C19F-490C-4E66-8E27-4979B3562E72}" type="presParOf" srcId="{1921DC67-5A39-4451-9E36-E5744F924BE7}" destId="{5DCEAB21-EB6D-4C85-BF9D-F2C749A0A720}" srcOrd="4" destOrd="0" presId="urn:microsoft.com/office/officeart/2005/8/layout/cycle8"/>
    <dgm:cxn modelId="{1160D2F9-5440-49F1-82C1-9020FACC6F5F}" type="presParOf" srcId="{1921DC67-5A39-4451-9E36-E5744F924BE7}" destId="{AAE86931-AB76-4A2F-9705-2DDFB3B622FC}" srcOrd="5" destOrd="0" presId="urn:microsoft.com/office/officeart/2005/8/layout/cycle8"/>
    <dgm:cxn modelId="{F4B32963-6719-481E-9EDE-7BAE4FEB2B82}" type="presParOf" srcId="{1921DC67-5A39-4451-9E36-E5744F924BE7}" destId="{3088287C-469A-4916-8988-AB0BF8C2189C}" srcOrd="6" destOrd="0" presId="urn:microsoft.com/office/officeart/2005/8/layout/cycle8"/>
    <dgm:cxn modelId="{7F6A1EB5-A83E-499C-8140-415B765D0E2F}" type="presParOf" srcId="{1921DC67-5A39-4451-9E36-E5744F924BE7}" destId="{B2B0F463-CB38-4947-8467-CF5DA5001CB6}" srcOrd="7" destOrd="0" presId="urn:microsoft.com/office/officeart/2005/8/layout/cycle8"/>
    <dgm:cxn modelId="{42746D26-3F4A-4B3C-B655-D1691C18C5FE}" type="presParOf" srcId="{1921DC67-5A39-4451-9E36-E5744F924BE7}" destId="{7B81DA53-E936-4400-B40E-03933AAA9624}" srcOrd="8" destOrd="0" presId="urn:microsoft.com/office/officeart/2005/8/layout/cycle8"/>
    <dgm:cxn modelId="{B6149CFC-BF0E-4858-8356-42BCD5F71BDF}" type="presParOf" srcId="{1921DC67-5A39-4451-9E36-E5744F924BE7}" destId="{5043ED58-4114-434B-94BD-571599B2F56B}" srcOrd="9" destOrd="0" presId="urn:microsoft.com/office/officeart/2005/8/layout/cycle8"/>
    <dgm:cxn modelId="{590193D1-938C-4679-8E73-9472F4FD70A6}" type="presParOf" srcId="{1921DC67-5A39-4451-9E36-E5744F924BE7}" destId="{ECC8480B-E62F-4BD5-BF05-87FFEB5BB50C}" srcOrd="10" destOrd="0" presId="urn:microsoft.com/office/officeart/2005/8/layout/cycle8"/>
    <dgm:cxn modelId="{390DE2CF-1C25-4A36-BF99-C2BC11A80186}" type="presParOf" srcId="{1921DC67-5A39-4451-9E36-E5744F924BE7}" destId="{F470869A-CF4F-491F-BB53-45CC0C7B523C}" srcOrd="11" destOrd="0" presId="urn:microsoft.com/office/officeart/2005/8/layout/cycle8"/>
    <dgm:cxn modelId="{7DEF2A9E-9C98-4B2F-B460-06C05EF8C08B}" type="presParOf" srcId="{1921DC67-5A39-4451-9E36-E5744F924BE7}" destId="{2CD54CBE-0D60-47D4-AD85-6715D35297FD}" srcOrd="12" destOrd="0" presId="urn:microsoft.com/office/officeart/2005/8/layout/cycle8"/>
    <dgm:cxn modelId="{96FEAF1F-3321-4777-985A-50E7798E6E47}" type="presParOf" srcId="{1921DC67-5A39-4451-9E36-E5744F924BE7}" destId="{C9C0D3D9-7665-40EA-8485-F0964EAD6D65}" srcOrd="13" destOrd="0" presId="urn:microsoft.com/office/officeart/2005/8/layout/cycle8"/>
    <dgm:cxn modelId="{ADF3548C-B184-4E1A-B432-90DE71A58872}" type="presParOf" srcId="{1921DC67-5A39-4451-9E36-E5744F924BE7}" destId="{1F118144-5CAA-403B-BECD-9468025C8344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C4315D4-A804-4E68-B486-06E68F72A92C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6EE3C98-134E-40BE-A049-0567EE0B6C93}">
      <dgm:prSet phldrT="[Текст]" custT="1"/>
      <dgm:spPr>
        <a:solidFill>
          <a:srgbClr val="9A57CD"/>
        </a:solidFill>
      </dgm:spPr>
      <dgm:t>
        <a:bodyPr/>
        <a:lstStyle/>
        <a:p>
          <a:r>
            <a:rPr lang="uk-UA" sz="1600" b="1" i="0" dirty="0" smtClean="0">
              <a:solidFill>
                <a:schemeClr val="bg1"/>
              </a:solidFill>
            </a:rPr>
            <a:t>Іменники середнього роду з закінченням –а, -я, що приймають перед більшістю відмінкових закінчень суфікси –</a:t>
          </a:r>
          <a:r>
            <a:rPr lang="uk-UA" sz="1600" b="1" i="0" dirty="0" err="1" smtClean="0">
              <a:solidFill>
                <a:schemeClr val="bg1"/>
              </a:solidFill>
            </a:rPr>
            <a:t>ат</a:t>
          </a:r>
          <a:r>
            <a:rPr lang="uk-UA" sz="1600" b="1" i="0" dirty="0" smtClean="0">
              <a:solidFill>
                <a:schemeClr val="bg1"/>
              </a:solidFill>
            </a:rPr>
            <a:t>-, -</a:t>
          </a:r>
          <a:r>
            <a:rPr lang="uk-UA" sz="1600" b="1" i="0" dirty="0" err="1" smtClean="0">
              <a:solidFill>
                <a:schemeClr val="bg1"/>
              </a:solidFill>
            </a:rPr>
            <a:t>ят</a:t>
          </a:r>
          <a:r>
            <a:rPr lang="uk-UA" sz="1600" b="1" i="0" dirty="0" smtClean="0">
              <a:solidFill>
                <a:schemeClr val="bg1"/>
              </a:solidFill>
            </a:rPr>
            <a:t>-: лоша, гуся, дівча, теля, ягня.</a:t>
          </a:r>
          <a:endParaRPr lang="ru-RU" sz="1600" b="1" i="0" dirty="0">
            <a:solidFill>
              <a:schemeClr val="bg1"/>
            </a:solidFill>
          </a:endParaRPr>
        </a:p>
      </dgm:t>
    </dgm:pt>
    <dgm:pt modelId="{D7AF4F84-08E4-4B83-B64E-FA66F2C9C696}" type="parTrans" cxnId="{6A89BC24-097D-427D-8C9E-3F0441821E35}">
      <dgm:prSet/>
      <dgm:spPr/>
      <dgm:t>
        <a:bodyPr/>
        <a:lstStyle/>
        <a:p>
          <a:endParaRPr lang="ru-RU"/>
        </a:p>
      </dgm:t>
    </dgm:pt>
    <dgm:pt modelId="{7E993E8C-9A4C-4647-801A-DD4CA3335EEE}" type="sibTrans" cxnId="{6A89BC24-097D-427D-8C9E-3F0441821E35}">
      <dgm:prSet/>
      <dgm:spPr/>
      <dgm:t>
        <a:bodyPr/>
        <a:lstStyle/>
        <a:p>
          <a:endParaRPr lang="ru-RU"/>
        </a:p>
      </dgm:t>
    </dgm:pt>
    <dgm:pt modelId="{D8E8424C-11C7-4312-9766-34CFE84DCBBA}">
      <dgm:prSet phldrT="[Текст]" custT="1"/>
      <dgm:spPr>
        <a:solidFill>
          <a:srgbClr val="9A57CD"/>
        </a:solidFill>
      </dgm:spPr>
      <dgm:t>
        <a:bodyPr/>
        <a:lstStyle/>
        <a:p>
          <a:r>
            <a:rPr lang="uk-UA" sz="1600" b="1" i="0" dirty="0" smtClean="0">
              <a:solidFill>
                <a:schemeClr val="bg1"/>
              </a:solidFill>
            </a:rPr>
            <a:t>Іменники середнього роду з закінченням –я,  що приймають при відмінюванні суфікс –</a:t>
          </a:r>
          <a:r>
            <a:rPr lang="uk-UA" sz="1600" b="1" i="0" dirty="0" err="1" smtClean="0">
              <a:solidFill>
                <a:schemeClr val="bg1"/>
              </a:solidFill>
            </a:rPr>
            <a:t>ен</a:t>
          </a:r>
          <a:r>
            <a:rPr lang="uk-UA" sz="1600" b="1" i="0" dirty="0" smtClean="0">
              <a:solidFill>
                <a:schemeClr val="bg1"/>
              </a:solidFill>
            </a:rPr>
            <a:t>-: ім’я, плем’я, вим’я, тім’я.</a:t>
          </a:r>
          <a:endParaRPr lang="ru-RU" sz="1600" b="1" i="0" dirty="0">
            <a:solidFill>
              <a:schemeClr val="bg1"/>
            </a:solidFill>
          </a:endParaRPr>
        </a:p>
      </dgm:t>
    </dgm:pt>
    <dgm:pt modelId="{DCC44661-D5AB-4FCE-8FD4-E1936B16D644}" type="parTrans" cxnId="{0C625616-BE62-46A2-8E0A-7C476DEFD39C}">
      <dgm:prSet/>
      <dgm:spPr/>
      <dgm:t>
        <a:bodyPr/>
        <a:lstStyle/>
        <a:p>
          <a:endParaRPr lang="ru-RU"/>
        </a:p>
      </dgm:t>
    </dgm:pt>
    <dgm:pt modelId="{D1FA410A-0317-40AA-8421-8B6666ED2D30}" type="sibTrans" cxnId="{0C625616-BE62-46A2-8E0A-7C476DEFD39C}">
      <dgm:prSet/>
      <dgm:spPr/>
      <dgm:t>
        <a:bodyPr/>
        <a:lstStyle/>
        <a:p>
          <a:endParaRPr lang="ru-RU"/>
        </a:p>
      </dgm:t>
    </dgm:pt>
    <dgm:pt modelId="{9574A743-11D7-4D99-8979-0DAB2C4DA3CE}" type="pres">
      <dgm:prSet presAssocID="{3C4315D4-A804-4E68-B486-06E68F72A92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7F2B91-8202-4440-85B1-F5BBDF3D3D1E}" type="pres">
      <dgm:prSet presAssocID="{A6EE3C98-134E-40BE-A049-0567EE0B6C93}" presName="arrow" presStyleLbl="node1" presStyleIdx="0" presStyleCnt="2" custScaleX="1559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38D8BA-A3E5-40CF-ABDF-62B0E96EA5C9}" type="pres">
      <dgm:prSet presAssocID="{D8E8424C-11C7-4312-9766-34CFE84DCBBA}" presName="arrow" presStyleLbl="node1" presStyleIdx="1" presStyleCnt="2" custScaleX="1533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625616-BE62-46A2-8E0A-7C476DEFD39C}" srcId="{3C4315D4-A804-4E68-B486-06E68F72A92C}" destId="{D8E8424C-11C7-4312-9766-34CFE84DCBBA}" srcOrd="1" destOrd="0" parTransId="{DCC44661-D5AB-4FCE-8FD4-E1936B16D644}" sibTransId="{D1FA410A-0317-40AA-8421-8B6666ED2D30}"/>
    <dgm:cxn modelId="{61FC8910-D6A8-47ED-97C0-45FD64C0350F}" type="presOf" srcId="{A6EE3C98-134E-40BE-A049-0567EE0B6C93}" destId="{DC7F2B91-8202-4440-85B1-F5BBDF3D3D1E}" srcOrd="0" destOrd="0" presId="urn:microsoft.com/office/officeart/2005/8/layout/arrow5"/>
    <dgm:cxn modelId="{6A89BC24-097D-427D-8C9E-3F0441821E35}" srcId="{3C4315D4-A804-4E68-B486-06E68F72A92C}" destId="{A6EE3C98-134E-40BE-A049-0567EE0B6C93}" srcOrd="0" destOrd="0" parTransId="{D7AF4F84-08E4-4B83-B64E-FA66F2C9C696}" sibTransId="{7E993E8C-9A4C-4647-801A-DD4CA3335EEE}"/>
    <dgm:cxn modelId="{051E1806-7BA6-42A4-954A-BA626CA477B6}" type="presOf" srcId="{D8E8424C-11C7-4312-9766-34CFE84DCBBA}" destId="{0238D8BA-A3E5-40CF-ABDF-62B0E96EA5C9}" srcOrd="0" destOrd="0" presId="urn:microsoft.com/office/officeart/2005/8/layout/arrow5"/>
    <dgm:cxn modelId="{EBF66F97-1354-41A8-9D5E-896B7C947BE5}" type="presOf" srcId="{3C4315D4-A804-4E68-B486-06E68F72A92C}" destId="{9574A743-11D7-4D99-8979-0DAB2C4DA3CE}" srcOrd="0" destOrd="0" presId="urn:microsoft.com/office/officeart/2005/8/layout/arrow5"/>
    <dgm:cxn modelId="{31204017-0081-4401-A1C4-77E88B363D85}" type="presParOf" srcId="{9574A743-11D7-4D99-8979-0DAB2C4DA3CE}" destId="{DC7F2B91-8202-4440-85B1-F5BBDF3D3D1E}" srcOrd="0" destOrd="0" presId="urn:microsoft.com/office/officeart/2005/8/layout/arrow5"/>
    <dgm:cxn modelId="{94E1077C-78A0-4F1E-9316-6C8A991D96A7}" type="presParOf" srcId="{9574A743-11D7-4D99-8979-0DAB2C4DA3CE}" destId="{0238D8BA-A3E5-40CF-ABDF-62B0E96EA5C9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8747D7F5-C8AA-4524-B829-902CAE24D11F}" type="doc">
      <dgm:prSet loTypeId="urn:microsoft.com/office/officeart/2005/8/layout/radial4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E62325D-31FB-44E4-9B10-88462C27C75B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Іменники І </a:t>
          </a:r>
          <a:r>
            <a:rPr lang="uk-UA" b="1" dirty="0" err="1" smtClean="0">
              <a:solidFill>
                <a:schemeClr val="bg1"/>
              </a:solidFill>
            </a:rPr>
            <a:t>і</a:t>
          </a:r>
          <a:r>
            <a:rPr lang="uk-UA" b="1" dirty="0" smtClean="0">
              <a:solidFill>
                <a:schemeClr val="bg1"/>
              </a:solidFill>
            </a:rPr>
            <a:t> ІІ відмін за системою відмінкових форм та характером кінцевого приголосного основи поділяються на три групи </a:t>
          </a:r>
          <a:endParaRPr lang="ru-RU" b="1" dirty="0">
            <a:solidFill>
              <a:schemeClr val="bg1"/>
            </a:solidFill>
          </a:endParaRPr>
        </a:p>
      </dgm:t>
    </dgm:pt>
    <dgm:pt modelId="{4D33D199-F677-432A-8323-46C6435B5047}" type="parTrans" cxnId="{5E0EA61F-5D83-40E5-8106-81B92084F26A}">
      <dgm:prSet/>
      <dgm:spPr/>
      <dgm:t>
        <a:bodyPr/>
        <a:lstStyle/>
        <a:p>
          <a:endParaRPr lang="ru-RU"/>
        </a:p>
      </dgm:t>
    </dgm:pt>
    <dgm:pt modelId="{D4FCB484-DD0B-4390-92B2-19A9357B4048}" type="sibTrans" cxnId="{5E0EA61F-5D83-40E5-8106-81B92084F26A}">
      <dgm:prSet/>
      <dgm:spPr/>
      <dgm:t>
        <a:bodyPr/>
        <a:lstStyle/>
        <a:p>
          <a:endParaRPr lang="ru-RU"/>
        </a:p>
      </dgm:t>
    </dgm:pt>
    <dgm:pt modelId="{CE070693-F819-4E80-B4D1-546CF1F832FD}">
      <dgm:prSet phldrT="[Текст]"/>
      <dgm:spPr/>
      <dgm:t>
        <a:bodyPr/>
        <a:lstStyle/>
        <a:p>
          <a:r>
            <a:rPr lang="uk-UA" b="1" dirty="0" smtClean="0">
              <a:solidFill>
                <a:srgbClr val="C00000"/>
              </a:solidFill>
            </a:rPr>
            <a:t>тверду, </a:t>
          </a:r>
          <a:endParaRPr lang="ru-RU" dirty="0">
            <a:solidFill>
              <a:srgbClr val="C00000"/>
            </a:solidFill>
          </a:endParaRPr>
        </a:p>
      </dgm:t>
    </dgm:pt>
    <dgm:pt modelId="{C5508F53-DEE1-4CFC-95D5-C010889EE7A5}" type="parTrans" cxnId="{5FC12898-D015-426A-B852-F719AA3E0E23}">
      <dgm:prSet/>
      <dgm:spPr/>
      <dgm:t>
        <a:bodyPr/>
        <a:lstStyle/>
        <a:p>
          <a:endParaRPr lang="ru-RU"/>
        </a:p>
      </dgm:t>
    </dgm:pt>
    <dgm:pt modelId="{0D9CE745-21CA-4C7C-96F0-0B76BED361AE}" type="sibTrans" cxnId="{5FC12898-D015-426A-B852-F719AA3E0E23}">
      <dgm:prSet/>
      <dgm:spPr/>
      <dgm:t>
        <a:bodyPr/>
        <a:lstStyle/>
        <a:p>
          <a:endParaRPr lang="ru-RU"/>
        </a:p>
      </dgm:t>
    </dgm:pt>
    <dgm:pt modelId="{AE417C10-3D5B-4495-AD0E-89C0A748B087}">
      <dgm:prSet phldrT="[Текст]"/>
      <dgm:spPr/>
      <dgm:t>
        <a:bodyPr/>
        <a:lstStyle/>
        <a:p>
          <a:r>
            <a:rPr lang="uk-UA" b="1" dirty="0" smtClean="0">
              <a:solidFill>
                <a:srgbClr val="0070C0"/>
              </a:solidFill>
            </a:rPr>
            <a:t>Іменники ІІІ і </a:t>
          </a:r>
          <a:r>
            <a:rPr lang="uk-UA" b="1" dirty="0" err="1" smtClean="0">
              <a:solidFill>
                <a:srgbClr val="0070C0"/>
              </a:solidFill>
            </a:rPr>
            <a:t>І</a:t>
          </a:r>
          <a:r>
            <a:rPr lang="en-US" b="1" dirty="0" smtClean="0">
              <a:solidFill>
                <a:srgbClr val="0070C0"/>
              </a:solidFill>
            </a:rPr>
            <a:t>V</a:t>
          </a:r>
          <a:r>
            <a:rPr lang="uk-UA" b="1" dirty="0" smtClean="0">
              <a:solidFill>
                <a:srgbClr val="0070C0"/>
              </a:solidFill>
            </a:rPr>
            <a:t> відмін на групи </a:t>
          </a:r>
          <a:r>
            <a:rPr lang="uk-UA" b="1" dirty="0" smtClean="0">
              <a:solidFill>
                <a:srgbClr val="C00000"/>
              </a:solidFill>
            </a:rPr>
            <a:t>не поділяються</a:t>
          </a:r>
          <a:endParaRPr lang="ru-RU" b="1" dirty="0">
            <a:solidFill>
              <a:srgbClr val="C00000"/>
            </a:solidFill>
          </a:endParaRPr>
        </a:p>
      </dgm:t>
    </dgm:pt>
    <dgm:pt modelId="{916DE770-2413-484C-BE17-CF504DD3998C}" type="parTrans" cxnId="{079C02D7-6E90-405E-9AC1-C7EEBF51D9D5}">
      <dgm:prSet/>
      <dgm:spPr/>
      <dgm:t>
        <a:bodyPr/>
        <a:lstStyle/>
        <a:p>
          <a:endParaRPr lang="ru-RU"/>
        </a:p>
      </dgm:t>
    </dgm:pt>
    <dgm:pt modelId="{F4BD10B8-B053-402C-915B-DFDE91CE4513}" type="sibTrans" cxnId="{079C02D7-6E90-405E-9AC1-C7EEBF51D9D5}">
      <dgm:prSet/>
      <dgm:spPr/>
      <dgm:t>
        <a:bodyPr/>
        <a:lstStyle/>
        <a:p>
          <a:endParaRPr lang="ru-RU"/>
        </a:p>
      </dgm:t>
    </dgm:pt>
    <dgm:pt modelId="{60238EAB-9D7C-4CAB-A7E8-9CB9627F0F1A}">
      <dgm:prSet phldrT="[Текст]"/>
      <dgm:spPr>
        <a:solidFill>
          <a:srgbClr val="13F9DE"/>
        </a:solidFill>
      </dgm:spPr>
      <dgm:t>
        <a:bodyPr/>
        <a:lstStyle/>
        <a:p>
          <a:r>
            <a:rPr lang="uk-UA" b="1" dirty="0" smtClean="0">
              <a:solidFill>
                <a:srgbClr val="C00000"/>
              </a:solidFill>
            </a:rPr>
            <a:t>м’яку</a:t>
          </a:r>
          <a:endParaRPr lang="ru-RU" dirty="0">
            <a:solidFill>
              <a:srgbClr val="C00000"/>
            </a:solidFill>
          </a:endParaRPr>
        </a:p>
      </dgm:t>
    </dgm:pt>
    <dgm:pt modelId="{6EDFB73E-9D94-45F7-87F7-670DE7597A70}" type="parTrans" cxnId="{73A03D2F-28CD-4C26-B01A-9F99BC0D4367}">
      <dgm:prSet/>
      <dgm:spPr/>
      <dgm:t>
        <a:bodyPr/>
        <a:lstStyle/>
        <a:p>
          <a:endParaRPr lang="ru-RU"/>
        </a:p>
      </dgm:t>
    </dgm:pt>
    <dgm:pt modelId="{52427D95-0B1A-4DD0-9E58-6B0D89D31EFD}" type="sibTrans" cxnId="{73A03D2F-28CD-4C26-B01A-9F99BC0D4367}">
      <dgm:prSet/>
      <dgm:spPr/>
      <dgm:t>
        <a:bodyPr/>
        <a:lstStyle/>
        <a:p>
          <a:endParaRPr lang="ru-RU"/>
        </a:p>
      </dgm:t>
    </dgm:pt>
    <dgm:pt modelId="{E9A9550B-3796-45C2-AA3D-BC8584D1B1CC}">
      <dgm:prSet phldrT="[Текст]"/>
      <dgm:spPr>
        <a:solidFill>
          <a:srgbClr val="3AFC0C"/>
        </a:solidFill>
      </dgm:spPr>
      <dgm:t>
        <a:bodyPr/>
        <a:lstStyle/>
        <a:p>
          <a:r>
            <a:rPr lang="uk-UA" b="1" dirty="0" smtClean="0">
              <a:solidFill>
                <a:srgbClr val="C00000"/>
              </a:solidFill>
            </a:rPr>
            <a:t> мішану</a:t>
          </a:r>
          <a:endParaRPr lang="ru-RU" dirty="0">
            <a:solidFill>
              <a:srgbClr val="C00000"/>
            </a:solidFill>
          </a:endParaRPr>
        </a:p>
      </dgm:t>
    </dgm:pt>
    <dgm:pt modelId="{75FF2A99-E4D8-4F54-B79C-44F998608196}" type="parTrans" cxnId="{78D746E3-9074-42E1-A1C1-D4F52ECF9FA0}">
      <dgm:prSet/>
      <dgm:spPr/>
      <dgm:t>
        <a:bodyPr/>
        <a:lstStyle/>
        <a:p>
          <a:endParaRPr lang="ru-RU"/>
        </a:p>
      </dgm:t>
    </dgm:pt>
    <dgm:pt modelId="{8AF8E535-CE75-414B-A8E8-D12E6869A1D4}" type="sibTrans" cxnId="{78D746E3-9074-42E1-A1C1-D4F52ECF9FA0}">
      <dgm:prSet/>
      <dgm:spPr/>
      <dgm:t>
        <a:bodyPr/>
        <a:lstStyle/>
        <a:p>
          <a:endParaRPr lang="ru-RU"/>
        </a:p>
      </dgm:t>
    </dgm:pt>
    <dgm:pt modelId="{D076E674-8025-4BEE-B8D7-09CC2F83D5F4}" type="pres">
      <dgm:prSet presAssocID="{8747D7F5-C8AA-4524-B829-902CAE24D11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9AF5F83-8433-4DBE-B603-3833B7F6D864}" type="pres">
      <dgm:prSet presAssocID="{1E62325D-31FB-44E4-9B10-88462C27C75B}" presName="centerShape" presStyleLbl="node0" presStyleIdx="0" presStyleCnt="1"/>
      <dgm:spPr/>
      <dgm:t>
        <a:bodyPr/>
        <a:lstStyle/>
        <a:p>
          <a:endParaRPr lang="ru-RU"/>
        </a:p>
      </dgm:t>
    </dgm:pt>
    <dgm:pt modelId="{EDA9C55A-70C7-4CBB-B6F2-A8DFE220CF12}" type="pres">
      <dgm:prSet presAssocID="{C5508F53-DEE1-4CFC-95D5-C010889EE7A5}" presName="parTrans" presStyleLbl="bgSibTrans2D1" presStyleIdx="0" presStyleCnt="4"/>
      <dgm:spPr/>
      <dgm:t>
        <a:bodyPr/>
        <a:lstStyle/>
        <a:p>
          <a:endParaRPr lang="ru-RU"/>
        </a:p>
      </dgm:t>
    </dgm:pt>
    <dgm:pt modelId="{BD9C2BF8-8640-4F81-A7F1-41A48385BABE}" type="pres">
      <dgm:prSet presAssocID="{CE070693-F819-4E80-B4D1-546CF1F832F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08ED5E-3D33-44DF-932E-7D492C5D4B8F}" type="pres">
      <dgm:prSet presAssocID="{6EDFB73E-9D94-45F7-87F7-670DE7597A70}" presName="parTrans" presStyleLbl="bgSibTrans2D1" presStyleIdx="1" presStyleCnt="4"/>
      <dgm:spPr/>
      <dgm:t>
        <a:bodyPr/>
        <a:lstStyle/>
        <a:p>
          <a:endParaRPr lang="ru-RU"/>
        </a:p>
      </dgm:t>
    </dgm:pt>
    <dgm:pt modelId="{A4662CF3-6180-4A4C-8318-817B03549570}" type="pres">
      <dgm:prSet presAssocID="{60238EAB-9D7C-4CAB-A7E8-9CB9627F0F1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01AB62-07BC-4644-BBBC-6F91CE28B698}" type="pres">
      <dgm:prSet presAssocID="{75FF2A99-E4D8-4F54-B79C-44F998608196}" presName="parTrans" presStyleLbl="bgSibTrans2D1" presStyleIdx="2" presStyleCnt="4"/>
      <dgm:spPr/>
      <dgm:t>
        <a:bodyPr/>
        <a:lstStyle/>
        <a:p>
          <a:endParaRPr lang="ru-RU"/>
        </a:p>
      </dgm:t>
    </dgm:pt>
    <dgm:pt modelId="{4497221C-17C9-4896-BC65-8D5298784A9C}" type="pres">
      <dgm:prSet presAssocID="{E9A9550B-3796-45C2-AA3D-BC8584D1B1C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BB6377-F06B-495F-B0D8-0CB27D67D7EB}" type="pres">
      <dgm:prSet presAssocID="{916DE770-2413-484C-BE17-CF504DD3998C}" presName="parTrans" presStyleLbl="bgSibTrans2D1" presStyleIdx="3" presStyleCnt="4"/>
      <dgm:spPr/>
      <dgm:t>
        <a:bodyPr/>
        <a:lstStyle/>
        <a:p>
          <a:endParaRPr lang="ru-RU"/>
        </a:p>
      </dgm:t>
    </dgm:pt>
    <dgm:pt modelId="{86449391-ABE7-44D8-B0D5-DE3CA544C4AB}" type="pres">
      <dgm:prSet presAssocID="{AE417C10-3D5B-4495-AD0E-89C0A748B08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183D2A0-3CD7-40F3-B08D-1A25727F6E0E}" type="presOf" srcId="{916DE770-2413-484C-BE17-CF504DD3998C}" destId="{D9BB6377-F06B-495F-B0D8-0CB27D67D7EB}" srcOrd="0" destOrd="0" presId="urn:microsoft.com/office/officeart/2005/8/layout/radial4"/>
    <dgm:cxn modelId="{079C02D7-6E90-405E-9AC1-C7EEBF51D9D5}" srcId="{1E62325D-31FB-44E4-9B10-88462C27C75B}" destId="{AE417C10-3D5B-4495-AD0E-89C0A748B087}" srcOrd="3" destOrd="0" parTransId="{916DE770-2413-484C-BE17-CF504DD3998C}" sibTransId="{F4BD10B8-B053-402C-915B-DFDE91CE4513}"/>
    <dgm:cxn modelId="{13359353-735B-4F6F-A019-21CBE8F6A685}" type="presOf" srcId="{AE417C10-3D5B-4495-AD0E-89C0A748B087}" destId="{86449391-ABE7-44D8-B0D5-DE3CA544C4AB}" srcOrd="0" destOrd="0" presId="urn:microsoft.com/office/officeart/2005/8/layout/radial4"/>
    <dgm:cxn modelId="{E76A854F-3E0A-4EF0-9546-5592804BE8DA}" type="presOf" srcId="{C5508F53-DEE1-4CFC-95D5-C010889EE7A5}" destId="{EDA9C55A-70C7-4CBB-B6F2-A8DFE220CF12}" srcOrd="0" destOrd="0" presId="urn:microsoft.com/office/officeart/2005/8/layout/radial4"/>
    <dgm:cxn modelId="{D60FC967-A509-4CDF-BCFF-30DA3ACC672F}" type="presOf" srcId="{75FF2A99-E4D8-4F54-B79C-44F998608196}" destId="{1901AB62-07BC-4644-BBBC-6F91CE28B698}" srcOrd="0" destOrd="0" presId="urn:microsoft.com/office/officeart/2005/8/layout/radial4"/>
    <dgm:cxn modelId="{DD0EB5D1-4ACB-4EE1-93E2-34905E10E014}" type="presOf" srcId="{60238EAB-9D7C-4CAB-A7E8-9CB9627F0F1A}" destId="{A4662CF3-6180-4A4C-8318-817B03549570}" srcOrd="0" destOrd="0" presId="urn:microsoft.com/office/officeart/2005/8/layout/radial4"/>
    <dgm:cxn modelId="{CC5472DD-EFB3-4004-AA89-018C7BA0C303}" type="presOf" srcId="{CE070693-F819-4E80-B4D1-546CF1F832FD}" destId="{BD9C2BF8-8640-4F81-A7F1-41A48385BABE}" srcOrd="0" destOrd="0" presId="urn:microsoft.com/office/officeart/2005/8/layout/radial4"/>
    <dgm:cxn modelId="{78D746E3-9074-42E1-A1C1-D4F52ECF9FA0}" srcId="{1E62325D-31FB-44E4-9B10-88462C27C75B}" destId="{E9A9550B-3796-45C2-AA3D-BC8584D1B1CC}" srcOrd="2" destOrd="0" parTransId="{75FF2A99-E4D8-4F54-B79C-44F998608196}" sibTransId="{8AF8E535-CE75-414B-A8E8-D12E6869A1D4}"/>
    <dgm:cxn modelId="{353D728A-031D-40C8-BC6C-0A9331600F5C}" type="presOf" srcId="{1E62325D-31FB-44E4-9B10-88462C27C75B}" destId="{E9AF5F83-8433-4DBE-B603-3833B7F6D864}" srcOrd="0" destOrd="0" presId="urn:microsoft.com/office/officeart/2005/8/layout/radial4"/>
    <dgm:cxn modelId="{4473F4AD-603A-4127-ADE0-418DA79EDF5F}" type="presOf" srcId="{E9A9550B-3796-45C2-AA3D-BC8584D1B1CC}" destId="{4497221C-17C9-4896-BC65-8D5298784A9C}" srcOrd="0" destOrd="0" presId="urn:microsoft.com/office/officeart/2005/8/layout/radial4"/>
    <dgm:cxn modelId="{6A8DE5AC-EBE5-4EB5-8258-8C76E399E714}" type="presOf" srcId="{8747D7F5-C8AA-4524-B829-902CAE24D11F}" destId="{D076E674-8025-4BEE-B8D7-09CC2F83D5F4}" srcOrd="0" destOrd="0" presId="urn:microsoft.com/office/officeart/2005/8/layout/radial4"/>
    <dgm:cxn modelId="{73A03D2F-28CD-4C26-B01A-9F99BC0D4367}" srcId="{1E62325D-31FB-44E4-9B10-88462C27C75B}" destId="{60238EAB-9D7C-4CAB-A7E8-9CB9627F0F1A}" srcOrd="1" destOrd="0" parTransId="{6EDFB73E-9D94-45F7-87F7-670DE7597A70}" sibTransId="{52427D95-0B1A-4DD0-9E58-6B0D89D31EFD}"/>
    <dgm:cxn modelId="{5E0EA61F-5D83-40E5-8106-81B92084F26A}" srcId="{8747D7F5-C8AA-4524-B829-902CAE24D11F}" destId="{1E62325D-31FB-44E4-9B10-88462C27C75B}" srcOrd="0" destOrd="0" parTransId="{4D33D199-F677-432A-8323-46C6435B5047}" sibTransId="{D4FCB484-DD0B-4390-92B2-19A9357B4048}"/>
    <dgm:cxn modelId="{289534D1-439E-4B02-A313-3042CE3566ED}" type="presOf" srcId="{6EDFB73E-9D94-45F7-87F7-670DE7597A70}" destId="{8E08ED5E-3D33-44DF-932E-7D492C5D4B8F}" srcOrd="0" destOrd="0" presId="urn:microsoft.com/office/officeart/2005/8/layout/radial4"/>
    <dgm:cxn modelId="{5FC12898-D015-426A-B852-F719AA3E0E23}" srcId="{1E62325D-31FB-44E4-9B10-88462C27C75B}" destId="{CE070693-F819-4E80-B4D1-546CF1F832FD}" srcOrd="0" destOrd="0" parTransId="{C5508F53-DEE1-4CFC-95D5-C010889EE7A5}" sibTransId="{0D9CE745-21CA-4C7C-96F0-0B76BED361AE}"/>
    <dgm:cxn modelId="{EBCCEFC9-6B0E-4321-97E5-7BFDE9FB404D}" type="presParOf" srcId="{D076E674-8025-4BEE-B8D7-09CC2F83D5F4}" destId="{E9AF5F83-8433-4DBE-B603-3833B7F6D864}" srcOrd="0" destOrd="0" presId="urn:microsoft.com/office/officeart/2005/8/layout/radial4"/>
    <dgm:cxn modelId="{208AE695-658F-4145-8D8C-217017C583E3}" type="presParOf" srcId="{D076E674-8025-4BEE-B8D7-09CC2F83D5F4}" destId="{EDA9C55A-70C7-4CBB-B6F2-A8DFE220CF12}" srcOrd="1" destOrd="0" presId="urn:microsoft.com/office/officeart/2005/8/layout/radial4"/>
    <dgm:cxn modelId="{4936112D-EF53-4E7D-B737-0067C9EC3ABC}" type="presParOf" srcId="{D076E674-8025-4BEE-B8D7-09CC2F83D5F4}" destId="{BD9C2BF8-8640-4F81-A7F1-41A48385BABE}" srcOrd="2" destOrd="0" presId="urn:microsoft.com/office/officeart/2005/8/layout/radial4"/>
    <dgm:cxn modelId="{A705D883-213B-462B-982C-EBABFD6AF783}" type="presParOf" srcId="{D076E674-8025-4BEE-B8D7-09CC2F83D5F4}" destId="{8E08ED5E-3D33-44DF-932E-7D492C5D4B8F}" srcOrd="3" destOrd="0" presId="urn:microsoft.com/office/officeart/2005/8/layout/radial4"/>
    <dgm:cxn modelId="{FE2DE564-3CD5-4097-8DE7-ED5C1CD87C46}" type="presParOf" srcId="{D076E674-8025-4BEE-B8D7-09CC2F83D5F4}" destId="{A4662CF3-6180-4A4C-8318-817B03549570}" srcOrd="4" destOrd="0" presId="urn:microsoft.com/office/officeart/2005/8/layout/radial4"/>
    <dgm:cxn modelId="{FC70BA5A-89A1-44FF-B3D4-FC2F0E1C42DD}" type="presParOf" srcId="{D076E674-8025-4BEE-B8D7-09CC2F83D5F4}" destId="{1901AB62-07BC-4644-BBBC-6F91CE28B698}" srcOrd="5" destOrd="0" presId="urn:microsoft.com/office/officeart/2005/8/layout/radial4"/>
    <dgm:cxn modelId="{4B83261A-CB8B-4306-AA8D-00D7D6A7384C}" type="presParOf" srcId="{D076E674-8025-4BEE-B8D7-09CC2F83D5F4}" destId="{4497221C-17C9-4896-BC65-8D5298784A9C}" srcOrd="6" destOrd="0" presId="urn:microsoft.com/office/officeart/2005/8/layout/radial4"/>
    <dgm:cxn modelId="{63036064-DC78-4AFA-88D6-936181777D41}" type="presParOf" srcId="{D076E674-8025-4BEE-B8D7-09CC2F83D5F4}" destId="{D9BB6377-F06B-495F-B0D8-0CB27D67D7EB}" srcOrd="7" destOrd="0" presId="urn:microsoft.com/office/officeart/2005/8/layout/radial4"/>
    <dgm:cxn modelId="{E2B623F2-D137-4C80-840B-6ED4E0967665}" type="presParOf" srcId="{D076E674-8025-4BEE-B8D7-09CC2F83D5F4}" destId="{86449391-ABE7-44D8-B0D5-DE3CA544C4AB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25F025D5-077E-479E-AAC2-300D81FEDD55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9E168B65-5D80-44EB-AE61-A3DE9D43DA0C}">
      <dgm:prSet phldrT="[Текст]" custT="1"/>
      <dgm:spPr/>
      <dgm:t>
        <a:bodyPr/>
        <a:lstStyle/>
        <a:p>
          <a:r>
            <a:rPr lang="uk-UA" sz="1400" b="1" dirty="0" smtClean="0">
              <a:solidFill>
                <a:schemeClr val="bg1"/>
              </a:solidFill>
            </a:rPr>
            <a:t>1 відміна</a:t>
          </a:r>
          <a:endParaRPr lang="ru-RU" sz="1400" b="1" dirty="0">
            <a:solidFill>
              <a:schemeClr val="bg1"/>
            </a:solidFill>
          </a:endParaRPr>
        </a:p>
      </dgm:t>
    </dgm:pt>
    <dgm:pt modelId="{B2F1FDBF-DAA5-4C33-952A-D82564E03E16}" type="parTrans" cxnId="{BFC51841-CD42-4781-8677-93836FD26F0F}">
      <dgm:prSet/>
      <dgm:spPr/>
      <dgm:t>
        <a:bodyPr/>
        <a:lstStyle/>
        <a:p>
          <a:endParaRPr lang="ru-RU" sz="1400"/>
        </a:p>
      </dgm:t>
    </dgm:pt>
    <dgm:pt modelId="{44A3E0D2-4692-4B96-931A-07B28C561CC4}" type="sibTrans" cxnId="{BFC51841-CD42-4781-8677-93836FD26F0F}">
      <dgm:prSet/>
      <dgm:spPr/>
      <dgm:t>
        <a:bodyPr/>
        <a:lstStyle/>
        <a:p>
          <a:endParaRPr lang="ru-RU" sz="1400"/>
        </a:p>
      </dgm:t>
    </dgm:pt>
    <dgm:pt modelId="{9DE75330-2955-4C8E-8EF1-E9554AE09840}">
      <dgm:prSet phldrT="[Текст]" custT="1"/>
      <dgm:spPr>
        <a:solidFill>
          <a:srgbClr val="9A57CD"/>
        </a:solidFill>
      </dgm:spPr>
      <dgm:t>
        <a:bodyPr/>
        <a:lstStyle/>
        <a:p>
          <a:r>
            <a:rPr lang="uk-UA" sz="1400" b="1" dirty="0" smtClean="0">
              <a:solidFill>
                <a:schemeClr val="bg1"/>
              </a:solidFill>
            </a:rPr>
            <a:t>До твердої групи належать іменники </a:t>
          </a:r>
          <a:r>
            <a:rPr lang="uk-UA" sz="1400" b="1" dirty="0" err="1" smtClean="0">
              <a:solidFill>
                <a:schemeClr val="bg1"/>
              </a:solidFill>
            </a:rPr>
            <a:t>жін</a:t>
          </a:r>
          <a:r>
            <a:rPr lang="uk-UA" sz="1400" b="1" dirty="0" smtClean="0">
              <a:solidFill>
                <a:schemeClr val="bg1"/>
              </a:solidFill>
            </a:rPr>
            <a:t>. роду з закінченням –а (крім тих, основа яких закінчується на шиплячий приголосний): </a:t>
          </a:r>
          <a:r>
            <a:rPr lang="uk-UA" sz="1400" b="1" i="1" dirty="0" smtClean="0">
              <a:solidFill>
                <a:schemeClr val="bg1"/>
              </a:solidFill>
            </a:rPr>
            <a:t>газета, політика, сівба</a:t>
          </a:r>
          <a:r>
            <a:rPr lang="uk-UA" sz="1400" b="1" dirty="0" smtClean="0">
              <a:solidFill>
                <a:schemeClr val="bg1"/>
              </a:solidFill>
            </a:rPr>
            <a:t>, </a:t>
          </a:r>
          <a:r>
            <a:rPr lang="uk-UA" sz="1400" b="1" i="1" dirty="0" smtClean="0">
              <a:solidFill>
                <a:schemeClr val="bg1"/>
              </a:solidFill>
            </a:rPr>
            <a:t>книжка</a:t>
          </a:r>
          <a:r>
            <a:rPr lang="uk-UA" sz="1400" b="1" dirty="0" smtClean="0">
              <a:solidFill>
                <a:schemeClr val="bg1"/>
              </a:solidFill>
            </a:rPr>
            <a:t>, а також іменники спільного роду (</a:t>
          </a:r>
          <a:r>
            <a:rPr lang="uk-UA" sz="1400" b="1" dirty="0" err="1" smtClean="0">
              <a:solidFill>
                <a:schemeClr val="bg1"/>
              </a:solidFill>
            </a:rPr>
            <a:t>чол</a:t>
          </a:r>
          <a:r>
            <a:rPr lang="uk-UA" sz="1400" b="1" dirty="0" smtClean="0">
              <a:solidFill>
                <a:schemeClr val="bg1"/>
              </a:solidFill>
            </a:rPr>
            <a:t>. і </a:t>
          </a:r>
          <a:r>
            <a:rPr lang="uk-UA" sz="1400" b="1" dirty="0" err="1" smtClean="0">
              <a:solidFill>
                <a:schemeClr val="bg1"/>
              </a:solidFill>
            </a:rPr>
            <a:t>жін</a:t>
          </a:r>
          <a:r>
            <a:rPr lang="uk-UA" sz="1400" b="1" dirty="0" smtClean="0">
              <a:solidFill>
                <a:schemeClr val="bg1"/>
              </a:solidFill>
            </a:rPr>
            <a:t>.) з цим же закінченням: </a:t>
          </a:r>
          <a:r>
            <a:rPr lang="uk-UA" sz="1400" b="1" i="1" dirty="0" smtClean="0">
              <a:solidFill>
                <a:schemeClr val="bg1"/>
              </a:solidFill>
            </a:rPr>
            <a:t>каліка</a:t>
          </a:r>
          <a:r>
            <a:rPr lang="uk-UA" sz="1400" b="1" dirty="0" smtClean="0">
              <a:solidFill>
                <a:schemeClr val="bg1"/>
              </a:solidFill>
            </a:rPr>
            <a:t>, </a:t>
          </a:r>
          <a:r>
            <a:rPr lang="uk-UA" sz="1400" b="1" i="1" dirty="0" smtClean="0">
              <a:solidFill>
                <a:schemeClr val="bg1"/>
              </a:solidFill>
            </a:rPr>
            <a:t>непосида, сирота</a:t>
          </a:r>
          <a:r>
            <a:rPr lang="uk-UA" sz="1400" b="1" dirty="0" smtClean="0">
              <a:solidFill>
                <a:schemeClr val="bg1"/>
              </a:solidFill>
            </a:rPr>
            <a:t> та </a:t>
          </a:r>
          <a:r>
            <a:rPr lang="uk-UA" sz="1400" b="1" dirty="0" err="1" smtClean="0">
              <a:solidFill>
                <a:schemeClr val="bg1"/>
              </a:solidFill>
            </a:rPr>
            <a:t>чол</a:t>
          </a:r>
          <a:r>
            <a:rPr lang="uk-UA" sz="1400" b="1" dirty="0" smtClean="0">
              <a:solidFill>
                <a:schemeClr val="bg1"/>
              </a:solidFill>
            </a:rPr>
            <a:t>. роду (назви осіб): </a:t>
          </a:r>
          <a:r>
            <a:rPr lang="uk-UA" sz="1400" b="1" i="1" dirty="0" smtClean="0">
              <a:solidFill>
                <a:schemeClr val="bg1"/>
              </a:solidFill>
            </a:rPr>
            <a:t>Микола, Сава, Микита</a:t>
          </a:r>
          <a:r>
            <a:rPr lang="uk-UA" sz="1400" b="1" dirty="0" smtClean="0">
              <a:solidFill>
                <a:schemeClr val="bg1"/>
              </a:solidFill>
            </a:rPr>
            <a:t>.</a:t>
          </a:r>
          <a:endParaRPr lang="ru-RU" sz="1400" b="1" dirty="0">
            <a:solidFill>
              <a:schemeClr val="bg1"/>
            </a:solidFill>
          </a:endParaRPr>
        </a:p>
      </dgm:t>
    </dgm:pt>
    <dgm:pt modelId="{96D1E0B4-D19C-4B37-90F4-3D58693497B8}" type="parTrans" cxnId="{1C873DD0-EC9D-430B-B75C-17B116A9A084}">
      <dgm:prSet custT="1"/>
      <dgm:spPr/>
      <dgm:t>
        <a:bodyPr/>
        <a:lstStyle/>
        <a:p>
          <a:endParaRPr lang="ru-RU" sz="1400"/>
        </a:p>
      </dgm:t>
    </dgm:pt>
    <dgm:pt modelId="{C39B5F1B-3BCB-44EE-8962-255E18F658CC}" type="sibTrans" cxnId="{1C873DD0-EC9D-430B-B75C-17B116A9A084}">
      <dgm:prSet/>
      <dgm:spPr/>
      <dgm:t>
        <a:bodyPr/>
        <a:lstStyle/>
        <a:p>
          <a:endParaRPr lang="ru-RU" sz="1400"/>
        </a:p>
      </dgm:t>
    </dgm:pt>
    <dgm:pt modelId="{8B74F317-8AA0-4986-BDC2-D4E953AED2F7}">
      <dgm:prSet phldrT="[Текст]" custT="1"/>
      <dgm:spPr>
        <a:solidFill>
          <a:srgbClr val="FF0066"/>
        </a:solidFill>
      </dgm:spPr>
      <dgm:t>
        <a:bodyPr/>
        <a:lstStyle/>
        <a:p>
          <a:r>
            <a:rPr lang="uk-UA" sz="1400" b="1" dirty="0" smtClean="0">
              <a:solidFill>
                <a:schemeClr val="bg1"/>
              </a:solidFill>
            </a:rPr>
            <a:t>До м’якої групи належать іменники </a:t>
          </a:r>
          <a:r>
            <a:rPr lang="uk-UA" sz="1400" b="1" dirty="0" err="1" smtClean="0">
              <a:solidFill>
                <a:schemeClr val="bg1"/>
              </a:solidFill>
            </a:rPr>
            <a:t>жін</a:t>
          </a:r>
          <a:r>
            <a:rPr lang="uk-UA" sz="1400" b="1" dirty="0" smtClean="0">
              <a:solidFill>
                <a:schemeClr val="bg1"/>
              </a:solidFill>
            </a:rPr>
            <a:t>. роду з закінченням –я: </a:t>
          </a:r>
          <a:r>
            <a:rPr lang="uk-UA" sz="1400" b="1" i="1" dirty="0" smtClean="0">
              <a:solidFill>
                <a:schemeClr val="bg1"/>
              </a:solidFill>
            </a:rPr>
            <a:t>земля, долоня</a:t>
          </a:r>
          <a:r>
            <a:rPr lang="uk-UA" sz="1400" b="1" dirty="0" smtClean="0">
              <a:solidFill>
                <a:schemeClr val="bg1"/>
              </a:solidFill>
            </a:rPr>
            <a:t>, </a:t>
          </a:r>
          <a:r>
            <a:rPr lang="uk-UA" sz="1400" b="1" i="1" dirty="0" smtClean="0">
              <a:solidFill>
                <a:schemeClr val="bg1"/>
              </a:solidFill>
            </a:rPr>
            <a:t>буря, мрія, пісня, сім’я, робітниця</a:t>
          </a:r>
          <a:r>
            <a:rPr lang="uk-UA" sz="1400" b="1" dirty="0" smtClean="0">
              <a:solidFill>
                <a:schemeClr val="bg1"/>
              </a:solidFill>
            </a:rPr>
            <a:t> та іменники спільного роду з цим же закінченням: </a:t>
          </a:r>
          <a:r>
            <a:rPr lang="uk-UA" sz="1400" b="1" i="1" dirty="0" smtClean="0">
              <a:solidFill>
                <a:schemeClr val="bg1"/>
              </a:solidFill>
            </a:rPr>
            <a:t>суддя, убивця </a:t>
          </a:r>
          <a:r>
            <a:rPr lang="uk-UA" sz="1400" b="1" dirty="0" smtClean="0">
              <a:solidFill>
                <a:schemeClr val="bg1"/>
              </a:solidFill>
            </a:rPr>
            <a:t>і іменник </a:t>
          </a:r>
          <a:r>
            <a:rPr lang="uk-UA" sz="1400" b="1" dirty="0" err="1" smtClean="0">
              <a:solidFill>
                <a:schemeClr val="bg1"/>
              </a:solidFill>
            </a:rPr>
            <a:t>чол</a:t>
          </a:r>
          <a:r>
            <a:rPr lang="uk-UA" sz="1400" b="1" dirty="0" smtClean="0">
              <a:solidFill>
                <a:schemeClr val="bg1"/>
              </a:solidFill>
            </a:rPr>
            <a:t>. роду </a:t>
          </a:r>
          <a:r>
            <a:rPr lang="uk-UA" sz="1400" b="1" i="1" dirty="0" smtClean="0">
              <a:solidFill>
                <a:schemeClr val="bg1"/>
              </a:solidFill>
            </a:rPr>
            <a:t>Ілля.</a:t>
          </a:r>
          <a:endParaRPr lang="ru-RU" sz="1400" b="1" dirty="0">
            <a:solidFill>
              <a:schemeClr val="bg1"/>
            </a:solidFill>
          </a:endParaRPr>
        </a:p>
      </dgm:t>
    </dgm:pt>
    <dgm:pt modelId="{EF40E0EB-6DC6-41DF-83D0-FA5B99B683CC}" type="parTrans" cxnId="{C923C219-03D4-4FBF-A567-122ADB2A41A8}">
      <dgm:prSet custT="1"/>
      <dgm:spPr/>
      <dgm:t>
        <a:bodyPr/>
        <a:lstStyle/>
        <a:p>
          <a:endParaRPr lang="ru-RU" sz="1400"/>
        </a:p>
      </dgm:t>
    </dgm:pt>
    <dgm:pt modelId="{F0538799-A1AD-4CD7-916E-2D72BC1B1873}" type="sibTrans" cxnId="{C923C219-03D4-4FBF-A567-122ADB2A41A8}">
      <dgm:prSet/>
      <dgm:spPr/>
      <dgm:t>
        <a:bodyPr/>
        <a:lstStyle/>
        <a:p>
          <a:endParaRPr lang="ru-RU" sz="1400"/>
        </a:p>
      </dgm:t>
    </dgm:pt>
    <dgm:pt modelId="{A345C366-4549-40C3-B8E7-1E9A64F0947F}">
      <dgm:prSet phldrT="[Текст]" custT="1"/>
      <dgm:spPr>
        <a:solidFill>
          <a:srgbClr val="3AFC0C"/>
        </a:solidFill>
      </dgm:spPr>
      <dgm:t>
        <a:bodyPr/>
        <a:lstStyle/>
        <a:p>
          <a:r>
            <a:rPr lang="uk-UA" sz="1400" b="1" dirty="0" smtClean="0">
              <a:solidFill>
                <a:schemeClr val="bg1"/>
              </a:solidFill>
            </a:rPr>
            <a:t>До мішаної групи належать іменники </a:t>
          </a:r>
          <a:r>
            <a:rPr lang="uk-UA" sz="1400" b="1" dirty="0" err="1" smtClean="0">
              <a:solidFill>
                <a:schemeClr val="bg1"/>
              </a:solidFill>
            </a:rPr>
            <a:t>жін</a:t>
          </a:r>
          <a:r>
            <a:rPr lang="uk-UA" sz="1400" b="1" dirty="0" smtClean="0">
              <a:solidFill>
                <a:schemeClr val="bg1"/>
              </a:solidFill>
            </a:rPr>
            <a:t>. роду з закінченням –а та основою на шиплячий приголосний: </a:t>
          </a:r>
          <a:r>
            <a:rPr lang="uk-UA" sz="1400" b="1" i="1" dirty="0" smtClean="0">
              <a:solidFill>
                <a:schemeClr val="bg1"/>
              </a:solidFill>
            </a:rPr>
            <a:t>вежа, груша, каша, круча, межа, тиша, площа</a:t>
          </a:r>
          <a:r>
            <a:rPr lang="uk-UA" sz="1400" b="1" dirty="0" smtClean="0">
              <a:solidFill>
                <a:schemeClr val="bg1"/>
              </a:solidFill>
            </a:rPr>
            <a:t>, а також іменники спільного роду з закінченням –а та з основою на шиплячий приголосний: </a:t>
          </a:r>
          <a:r>
            <a:rPr lang="uk-UA" sz="1400" b="1" i="1" dirty="0" smtClean="0">
              <a:solidFill>
                <a:schemeClr val="bg1"/>
              </a:solidFill>
            </a:rPr>
            <a:t>лівша, міхоноша</a:t>
          </a:r>
          <a:r>
            <a:rPr lang="uk-UA" sz="1400" b="1" dirty="0" smtClean="0">
              <a:solidFill>
                <a:schemeClr val="bg1"/>
              </a:solidFill>
            </a:rPr>
            <a:t>; іменник </a:t>
          </a:r>
          <a:r>
            <a:rPr lang="uk-UA" sz="1400" b="1" dirty="0" err="1" smtClean="0">
              <a:solidFill>
                <a:schemeClr val="bg1"/>
              </a:solidFill>
            </a:rPr>
            <a:t>чол</a:t>
          </a:r>
          <a:r>
            <a:rPr lang="uk-UA" sz="1400" b="1" dirty="0" smtClean="0">
              <a:solidFill>
                <a:schemeClr val="bg1"/>
              </a:solidFill>
            </a:rPr>
            <a:t>. роду </a:t>
          </a:r>
          <a:r>
            <a:rPr lang="uk-UA" sz="1400" b="1" i="1" dirty="0" smtClean="0">
              <a:solidFill>
                <a:schemeClr val="bg1"/>
              </a:solidFill>
            </a:rPr>
            <a:t>вельможа</a:t>
          </a:r>
          <a:r>
            <a:rPr lang="uk-UA" sz="1400" b="1" dirty="0" smtClean="0">
              <a:solidFill>
                <a:schemeClr val="bg1"/>
              </a:solidFill>
            </a:rPr>
            <a:t>.</a:t>
          </a:r>
          <a:endParaRPr lang="ru-RU" sz="1400" b="1" dirty="0">
            <a:solidFill>
              <a:schemeClr val="bg1"/>
            </a:solidFill>
          </a:endParaRPr>
        </a:p>
      </dgm:t>
    </dgm:pt>
    <dgm:pt modelId="{D0D1274F-890C-47D0-86B4-0CECA0307D51}" type="parTrans" cxnId="{43464FF4-001C-49C8-A029-8D1DFAE734C9}">
      <dgm:prSet custT="1"/>
      <dgm:spPr/>
      <dgm:t>
        <a:bodyPr/>
        <a:lstStyle/>
        <a:p>
          <a:endParaRPr lang="ru-RU" sz="1400"/>
        </a:p>
      </dgm:t>
    </dgm:pt>
    <dgm:pt modelId="{3A9FF66C-05C2-47D5-BEEA-74969C242D5F}" type="sibTrans" cxnId="{43464FF4-001C-49C8-A029-8D1DFAE734C9}">
      <dgm:prSet/>
      <dgm:spPr/>
      <dgm:t>
        <a:bodyPr/>
        <a:lstStyle/>
        <a:p>
          <a:endParaRPr lang="ru-RU" sz="1400"/>
        </a:p>
      </dgm:t>
    </dgm:pt>
    <dgm:pt modelId="{746536EB-42B3-40A6-8172-5EE6FA2365EB}" type="pres">
      <dgm:prSet presAssocID="{25F025D5-077E-479E-AAC2-300D81FEDD5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2377DF-3E1E-48CF-BA43-234F8FBF85DA}" type="pres">
      <dgm:prSet presAssocID="{9E168B65-5D80-44EB-AE61-A3DE9D43DA0C}" presName="root1" presStyleCnt="0"/>
      <dgm:spPr/>
    </dgm:pt>
    <dgm:pt modelId="{224920D5-DAA3-4390-B51E-B8FFADB39651}" type="pres">
      <dgm:prSet presAssocID="{9E168B65-5D80-44EB-AE61-A3DE9D43DA0C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A1D8A6A-2B03-430E-99E0-7177D077D8C6}" type="pres">
      <dgm:prSet presAssocID="{9E168B65-5D80-44EB-AE61-A3DE9D43DA0C}" presName="level2hierChild" presStyleCnt="0"/>
      <dgm:spPr/>
    </dgm:pt>
    <dgm:pt modelId="{4008C6D2-701F-4803-AF9E-273EC28D6799}" type="pres">
      <dgm:prSet presAssocID="{96D1E0B4-D19C-4B37-90F4-3D58693497B8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B84265F0-62A9-43D3-B46B-19C1D0160E5D}" type="pres">
      <dgm:prSet presAssocID="{96D1E0B4-D19C-4B37-90F4-3D58693497B8}" presName="connTx" presStyleLbl="parChTrans1D2" presStyleIdx="0" presStyleCnt="3"/>
      <dgm:spPr/>
      <dgm:t>
        <a:bodyPr/>
        <a:lstStyle/>
        <a:p>
          <a:endParaRPr lang="ru-RU"/>
        </a:p>
      </dgm:t>
    </dgm:pt>
    <dgm:pt modelId="{D190BFC1-40A4-440A-8585-B7EE7DD932C8}" type="pres">
      <dgm:prSet presAssocID="{9DE75330-2955-4C8E-8EF1-E9554AE09840}" presName="root2" presStyleCnt="0"/>
      <dgm:spPr/>
    </dgm:pt>
    <dgm:pt modelId="{E6D22400-A2AA-44A7-9C90-EB17249697CD}" type="pres">
      <dgm:prSet presAssocID="{9DE75330-2955-4C8E-8EF1-E9554AE09840}" presName="LevelTwoTextNode" presStyleLbl="node2" presStyleIdx="0" presStyleCnt="3" custScaleX="275161" custScaleY="1411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8D796EA-F05C-4D6B-A651-4BD5B4663A6F}" type="pres">
      <dgm:prSet presAssocID="{9DE75330-2955-4C8E-8EF1-E9554AE09840}" presName="level3hierChild" presStyleCnt="0"/>
      <dgm:spPr/>
    </dgm:pt>
    <dgm:pt modelId="{A67CB8E8-34BF-4195-8FC4-B824C6DBD2E3}" type="pres">
      <dgm:prSet presAssocID="{EF40E0EB-6DC6-41DF-83D0-FA5B99B683CC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96EB2101-96D4-4F6D-8B8B-AB8610188FB0}" type="pres">
      <dgm:prSet presAssocID="{EF40E0EB-6DC6-41DF-83D0-FA5B99B683CC}" presName="connTx" presStyleLbl="parChTrans1D2" presStyleIdx="1" presStyleCnt="3"/>
      <dgm:spPr/>
      <dgm:t>
        <a:bodyPr/>
        <a:lstStyle/>
        <a:p>
          <a:endParaRPr lang="ru-RU"/>
        </a:p>
      </dgm:t>
    </dgm:pt>
    <dgm:pt modelId="{63AFD2AB-FEBB-4807-8E19-33327CD34692}" type="pres">
      <dgm:prSet presAssocID="{8B74F317-8AA0-4986-BDC2-D4E953AED2F7}" presName="root2" presStyleCnt="0"/>
      <dgm:spPr/>
    </dgm:pt>
    <dgm:pt modelId="{90C2FCF7-B593-43C1-B520-035B8C557475}" type="pres">
      <dgm:prSet presAssocID="{8B74F317-8AA0-4986-BDC2-D4E953AED2F7}" presName="LevelTwoTextNode" presStyleLbl="node2" presStyleIdx="1" presStyleCnt="3" custScaleX="257614" custScaleY="1255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B6976EB-CD09-4FC9-921A-ABF999412015}" type="pres">
      <dgm:prSet presAssocID="{8B74F317-8AA0-4986-BDC2-D4E953AED2F7}" presName="level3hierChild" presStyleCnt="0"/>
      <dgm:spPr/>
    </dgm:pt>
    <dgm:pt modelId="{53FD3CFA-0885-486B-9228-F8994B6A8C1B}" type="pres">
      <dgm:prSet presAssocID="{D0D1274F-890C-47D0-86B4-0CECA0307D51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4DBB5267-D841-44D2-84F1-967240734EC8}" type="pres">
      <dgm:prSet presAssocID="{D0D1274F-890C-47D0-86B4-0CECA0307D51}" presName="connTx" presStyleLbl="parChTrans1D2" presStyleIdx="2" presStyleCnt="3"/>
      <dgm:spPr/>
      <dgm:t>
        <a:bodyPr/>
        <a:lstStyle/>
        <a:p>
          <a:endParaRPr lang="ru-RU"/>
        </a:p>
      </dgm:t>
    </dgm:pt>
    <dgm:pt modelId="{531DA6C5-C5C1-4BDF-B5BE-CD77EDFE34F0}" type="pres">
      <dgm:prSet presAssocID="{A345C366-4549-40C3-B8E7-1E9A64F0947F}" presName="root2" presStyleCnt="0"/>
      <dgm:spPr/>
    </dgm:pt>
    <dgm:pt modelId="{88967374-2C52-4C18-9B92-9EA6A0010D01}" type="pres">
      <dgm:prSet presAssocID="{A345C366-4549-40C3-B8E7-1E9A64F0947F}" presName="LevelTwoTextNode" presStyleLbl="node2" presStyleIdx="2" presStyleCnt="3" custScaleX="234498" custScaleY="1279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4259DD3-A75A-4513-83B5-492D46B799D4}" type="pres">
      <dgm:prSet presAssocID="{A345C366-4549-40C3-B8E7-1E9A64F0947F}" presName="level3hierChild" presStyleCnt="0"/>
      <dgm:spPr/>
    </dgm:pt>
  </dgm:ptLst>
  <dgm:cxnLst>
    <dgm:cxn modelId="{43464FF4-001C-49C8-A029-8D1DFAE734C9}" srcId="{9E168B65-5D80-44EB-AE61-A3DE9D43DA0C}" destId="{A345C366-4549-40C3-B8E7-1E9A64F0947F}" srcOrd="2" destOrd="0" parTransId="{D0D1274F-890C-47D0-86B4-0CECA0307D51}" sibTransId="{3A9FF66C-05C2-47D5-BEEA-74969C242D5F}"/>
    <dgm:cxn modelId="{B7103F98-B9D1-4F7E-8B68-DC555C7613AA}" type="presOf" srcId="{EF40E0EB-6DC6-41DF-83D0-FA5B99B683CC}" destId="{A67CB8E8-34BF-4195-8FC4-B824C6DBD2E3}" srcOrd="0" destOrd="0" presId="urn:microsoft.com/office/officeart/2008/layout/HorizontalMultiLevelHierarchy"/>
    <dgm:cxn modelId="{AE34DD7C-657E-4272-9161-0E7F24A5EC86}" type="presOf" srcId="{A345C366-4549-40C3-B8E7-1E9A64F0947F}" destId="{88967374-2C52-4C18-9B92-9EA6A0010D01}" srcOrd="0" destOrd="0" presId="urn:microsoft.com/office/officeart/2008/layout/HorizontalMultiLevelHierarchy"/>
    <dgm:cxn modelId="{02EE8A78-500F-4190-9914-CF19C41A5EF8}" type="presOf" srcId="{96D1E0B4-D19C-4B37-90F4-3D58693497B8}" destId="{B84265F0-62A9-43D3-B46B-19C1D0160E5D}" srcOrd="1" destOrd="0" presId="urn:microsoft.com/office/officeart/2008/layout/HorizontalMultiLevelHierarchy"/>
    <dgm:cxn modelId="{BFC51841-CD42-4781-8677-93836FD26F0F}" srcId="{25F025D5-077E-479E-AAC2-300D81FEDD55}" destId="{9E168B65-5D80-44EB-AE61-A3DE9D43DA0C}" srcOrd="0" destOrd="0" parTransId="{B2F1FDBF-DAA5-4C33-952A-D82564E03E16}" sibTransId="{44A3E0D2-4692-4B96-931A-07B28C561CC4}"/>
    <dgm:cxn modelId="{C3FDB8F0-41DA-42FA-A875-B290CA36A144}" type="presOf" srcId="{9DE75330-2955-4C8E-8EF1-E9554AE09840}" destId="{E6D22400-A2AA-44A7-9C90-EB17249697CD}" srcOrd="0" destOrd="0" presId="urn:microsoft.com/office/officeart/2008/layout/HorizontalMultiLevelHierarchy"/>
    <dgm:cxn modelId="{1C873DD0-EC9D-430B-B75C-17B116A9A084}" srcId="{9E168B65-5D80-44EB-AE61-A3DE9D43DA0C}" destId="{9DE75330-2955-4C8E-8EF1-E9554AE09840}" srcOrd="0" destOrd="0" parTransId="{96D1E0B4-D19C-4B37-90F4-3D58693497B8}" sibTransId="{C39B5F1B-3BCB-44EE-8962-255E18F658CC}"/>
    <dgm:cxn modelId="{C923C219-03D4-4FBF-A567-122ADB2A41A8}" srcId="{9E168B65-5D80-44EB-AE61-A3DE9D43DA0C}" destId="{8B74F317-8AA0-4986-BDC2-D4E953AED2F7}" srcOrd="1" destOrd="0" parTransId="{EF40E0EB-6DC6-41DF-83D0-FA5B99B683CC}" sibTransId="{F0538799-A1AD-4CD7-916E-2D72BC1B1873}"/>
    <dgm:cxn modelId="{BCCC1CA4-7852-4386-BB5F-404419C547F0}" type="presOf" srcId="{8B74F317-8AA0-4986-BDC2-D4E953AED2F7}" destId="{90C2FCF7-B593-43C1-B520-035B8C557475}" srcOrd="0" destOrd="0" presId="urn:microsoft.com/office/officeart/2008/layout/HorizontalMultiLevelHierarchy"/>
    <dgm:cxn modelId="{19537AB2-F693-49CC-8A15-97019B3EC962}" type="presOf" srcId="{9E168B65-5D80-44EB-AE61-A3DE9D43DA0C}" destId="{224920D5-DAA3-4390-B51E-B8FFADB39651}" srcOrd="0" destOrd="0" presId="urn:microsoft.com/office/officeart/2008/layout/HorizontalMultiLevelHierarchy"/>
    <dgm:cxn modelId="{596DF00D-E157-4957-BD6E-BF34C6761129}" type="presOf" srcId="{25F025D5-077E-479E-AAC2-300D81FEDD55}" destId="{746536EB-42B3-40A6-8172-5EE6FA2365EB}" srcOrd="0" destOrd="0" presId="urn:microsoft.com/office/officeart/2008/layout/HorizontalMultiLevelHierarchy"/>
    <dgm:cxn modelId="{019C60D8-B248-49A3-ACB4-C7F760C2728C}" type="presOf" srcId="{96D1E0B4-D19C-4B37-90F4-3D58693497B8}" destId="{4008C6D2-701F-4803-AF9E-273EC28D6799}" srcOrd="0" destOrd="0" presId="urn:microsoft.com/office/officeart/2008/layout/HorizontalMultiLevelHierarchy"/>
    <dgm:cxn modelId="{8A53DB2C-9B2F-4A87-BD66-C79357236B2B}" type="presOf" srcId="{D0D1274F-890C-47D0-86B4-0CECA0307D51}" destId="{53FD3CFA-0885-486B-9228-F8994B6A8C1B}" srcOrd="0" destOrd="0" presId="urn:microsoft.com/office/officeart/2008/layout/HorizontalMultiLevelHierarchy"/>
    <dgm:cxn modelId="{2C68AB3B-6D84-4ED0-8620-8CEB5E0A91F5}" type="presOf" srcId="{EF40E0EB-6DC6-41DF-83D0-FA5B99B683CC}" destId="{96EB2101-96D4-4F6D-8B8B-AB8610188FB0}" srcOrd="1" destOrd="0" presId="urn:microsoft.com/office/officeart/2008/layout/HorizontalMultiLevelHierarchy"/>
    <dgm:cxn modelId="{FEB771EA-85E3-4FC0-B1EB-C9BD879DD3EB}" type="presOf" srcId="{D0D1274F-890C-47D0-86B4-0CECA0307D51}" destId="{4DBB5267-D841-44D2-84F1-967240734EC8}" srcOrd="1" destOrd="0" presId="urn:microsoft.com/office/officeart/2008/layout/HorizontalMultiLevelHierarchy"/>
    <dgm:cxn modelId="{3550FA30-8E16-4A68-94C7-13B7BAF057E9}" type="presParOf" srcId="{746536EB-42B3-40A6-8172-5EE6FA2365EB}" destId="{AE2377DF-3E1E-48CF-BA43-234F8FBF85DA}" srcOrd="0" destOrd="0" presId="urn:microsoft.com/office/officeart/2008/layout/HorizontalMultiLevelHierarchy"/>
    <dgm:cxn modelId="{0413F3B0-DCFF-4540-B3D9-42F82EEF39ED}" type="presParOf" srcId="{AE2377DF-3E1E-48CF-BA43-234F8FBF85DA}" destId="{224920D5-DAA3-4390-B51E-B8FFADB39651}" srcOrd="0" destOrd="0" presId="urn:microsoft.com/office/officeart/2008/layout/HorizontalMultiLevelHierarchy"/>
    <dgm:cxn modelId="{2B47D89D-CBDE-40B4-A359-3250515E585A}" type="presParOf" srcId="{AE2377DF-3E1E-48CF-BA43-234F8FBF85DA}" destId="{EA1D8A6A-2B03-430E-99E0-7177D077D8C6}" srcOrd="1" destOrd="0" presId="urn:microsoft.com/office/officeart/2008/layout/HorizontalMultiLevelHierarchy"/>
    <dgm:cxn modelId="{0C518400-2890-49D6-A22D-388238A02AD9}" type="presParOf" srcId="{EA1D8A6A-2B03-430E-99E0-7177D077D8C6}" destId="{4008C6D2-701F-4803-AF9E-273EC28D6799}" srcOrd="0" destOrd="0" presId="urn:microsoft.com/office/officeart/2008/layout/HorizontalMultiLevelHierarchy"/>
    <dgm:cxn modelId="{9BB9BFCC-CB00-4963-817D-8F974453717F}" type="presParOf" srcId="{4008C6D2-701F-4803-AF9E-273EC28D6799}" destId="{B84265F0-62A9-43D3-B46B-19C1D0160E5D}" srcOrd="0" destOrd="0" presId="urn:microsoft.com/office/officeart/2008/layout/HorizontalMultiLevelHierarchy"/>
    <dgm:cxn modelId="{0ECA8191-9FD5-476D-AB82-062CE75921A2}" type="presParOf" srcId="{EA1D8A6A-2B03-430E-99E0-7177D077D8C6}" destId="{D190BFC1-40A4-440A-8585-B7EE7DD932C8}" srcOrd="1" destOrd="0" presId="urn:microsoft.com/office/officeart/2008/layout/HorizontalMultiLevelHierarchy"/>
    <dgm:cxn modelId="{A70D231E-F665-43BC-AACA-92A8255204ED}" type="presParOf" srcId="{D190BFC1-40A4-440A-8585-B7EE7DD932C8}" destId="{E6D22400-A2AA-44A7-9C90-EB17249697CD}" srcOrd="0" destOrd="0" presId="urn:microsoft.com/office/officeart/2008/layout/HorizontalMultiLevelHierarchy"/>
    <dgm:cxn modelId="{CB89A79F-E23A-4DD1-B4DA-A890E5F46830}" type="presParOf" srcId="{D190BFC1-40A4-440A-8585-B7EE7DD932C8}" destId="{28D796EA-F05C-4D6B-A651-4BD5B4663A6F}" srcOrd="1" destOrd="0" presId="urn:microsoft.com/office/officeart/2008/layout/HorizontalMultiLevelHierarchy"/>
    <dgm:cxn modelId="{407B06C7-8B63-4516-BC7E-F2A022624AFA}" type="presParOf" srcId="{EA1D8A6A-2B03-430E-99E0-7177D077D8C6}" destId="{A67CB8E8-34BF-4195-8FC4-B824C6DBD2E3}" srcOrd="2" destOrd="0" presId="urn:microsoft.com/office/officeart/2008/layout/HorizontalMultiLevelHierarchy"/>
    <dgm:cxn modelId="{C80F0106-8526-491E-AABF-42D7342AF9FF}" type="presParOf" srcId="{A67CB8E8-34BF-4195-8FC4-B824C6DBD2E3}" destId="{96EB2101-96D4-4F6D-8B8B-AB8610188FB0}" srcOrd="0" destOrd="0" presId="urn:microsoft.com/office/officeart/2008/layout/HorizontalMultiLevelHierarchy"/>
    <dgm:cxn modelId="{417B02E1-F335-4A46-AEAE-BE9A1E1A4D02}" type="presParOf" srcId="{EA1D8A6A-2B03-430E-99E0-7177D077D8C6}" destId="{63AFD2AB-FEBB-4807-8E19-33327CD34692}" srcOrd="3" destOrd="0" presId="urn:microsoft.com/office/officeart/2008/layout/HorizontalMultiLevelHierarchy"/>
    <dgm:cxn modelId="{69160BB2-857D-4013-AFCC-6BA8984EB5CB}" type="presParOf" srcId="{63AFD2AB-FEBB-4807-8E19-33327CD34692}" destId="{90C2FCF7-B593-43C1-B520-035B8C557475}" srcOrd="0" destOrd="0" presId="urn:microsoft.com/office/officeart/2008/layout/HorizontalMultiLevelHierarchy"/>
    <dgm:cxn modelId="{82808541-1F98-4B6C-8C8E-50C5F15D2FA0}" type="presParOf" srcId="{63AFD2AB-FEBB-4807-8E19-33327CD34692}" destId="{8B6976EB-CD09-4FC9-921A-ABF999412015}" srcOrd="1" destOrd="0" presId="urn:microsoft.com/office/officeart/2008/layout/HorizontalMultiLevelHierarchy"/>
    <dgm:cxn modelId="{7181FDA6-2074-4C0F-9935-AC51E51D1E33}" type="presParOf" srcId="{EA1D8A6A-2B03-430E-99E0-7177D077D8C6}" destId="{53FD3CFA-0885-486B-9228-F8994B6A8C1B}" srcOrd="4" destOrd="0" presId="urn:microsoft.com/office/officeart/2008/layout/HorizontalMultiLevelHierarchy"/>
    <dgm:cxn modelId="{8B00A6F9-AA8A-4788-B540-9C2DA490CF36}" type="presParOf" srcId="{53FD3CFA-0885-486B-9228-F8994B6A8C1B}" destId="{4DBB5267-D841-44D2-84F1-967240734EC8}" srcOrd="0" destOrd="0" presId="urn:microsoft.com/office/officeart/2008/layout/HorizontalMultiLevelHierarchy"/>
    <dgm:cxn modelId="{D69E9F4B-A74F-4669-8434-8724099CB940}" type="presParOf" srcId="{EA1D8A6A-2B03-430E-99E0-7177D077D8C6}" destId="{531DA6C5-C5C1-4BDF-B5BE-CD77EDFE34F0}" srcOrd="5" destOrd="0" presId="urn:microsoft.com/office/officeart/2008/layout/HorizontalMultiLevelHierarchy"/>
    <dgm:cxn modelId="{6EBA44CB-9731-4074-9936-8F4CFA59A8C0}" type="presParOf" srcId="{531DA6C5-C5C1-4BDF-B5BE-CD77EDFE34F0}" destId="{88967374-2C52-4C18-9B92-9EA6A0010D01}" srcOrd="0" destOrd="0" presId="urn:microsoft.com/office/officeart/2008/layout/HorizontalMultiLevelHierarchy"/>
    <dgm:cxn modelId="{BE20158D-73DC-4396-A801-FF1389D2C710}" type="presParOf" srcId="{531DA6C5-C5C1-4BDF-B5BE-CD77EDFE34F0}" destId="{34259DD3-A75A-4513-83B5-492D46B799D4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EBE2B720-08D3-44E7-8A6E-58D0D1791905}" type="doc">
      <dgm:prSet loTypeId="urn:microsoft.com/office/officeart/2005/8/layout/hList3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ABD1A011-344D-4E67-8B0E-BD2CC48AEA8B}">
      <dgm:prSet phldrT="[Текст]"/>
      <dgm:spPr/>
      <dgm:t>
        <a:bodyPr/>
        <a:lstStyle/>
        <a:p>
          <a:pPr algn="r"/>
          <a:r>
            <a:rPr lang="uk-UA" b="1" dirty="0" smtClean="0">
              <a:solidFill>
                <a:srgbClr val="FF0000"/>
              </a:solidFill>
            </a:rPr>
            <a:t>Групи 2 відміни</a:t>
          </a:r>
          <a:endParaRPr lang="ru-RU" b="1" dirty="0">
            <a:solidFill>
              <a:srgbClr val="FF0000"/>
            </a:solidFill>
          </a:endParaRPr>
        </a:p>
      </dgm:t>
    </dgm:pt>
    <dgm:pt modelId="{EE6258E3-9693-4BB9-AA9A-C482F9D6C517}" type="parTrans" cxnId="{F64D5E3D-BAA0-4B29-9BC1-B1F1FD231B39}">
      <dgm:prSet/>
      <dgm:spPr/>
      <dgm:t>
        <a:bodyPr/>
        <a:lstStyle/>
        <a:p>
          <a:endParaRPr lang="ru-RU"/>
        </a:p>
      </dgm:t>
    </dgm:pt>
    <dgm:pt modelId="{0BDAB5E5-E674-4802-9874-F66632FD5C34}" type="sibTrans" cxnId="{F64D5E3D-BAA0-4B29-9BC1-B1F1FD231B39}">
      <dgm:prSet/>
      <dgm:spPr/>
      <dgm:t>
        <a:bodyPr/>
        <a:lstStyle/>
        <a:p>
          <a:endParaRPr lang="ru-RU"/>
        </a:p>
      </dgm:t>
    </dgm:pt>
    <dgm:pt modelId="{7267AE06-A0A5-4615-BA2B-BEAD019EFB95}">
      <dgm:prSet phldrT="[Текст]"/>
      <dgm:spPr/>
      <dgm:t>
        <a:bodyPr/>
        <a:lstStyle/>
        <a:p>
          <a:r>
            <a:rPr lang="uk-UA" dirty="0" smtClean="0"/>
            <a:t> </a:t>
          </a:r>
          <a:r>
            <a:rPr lang="uk-UA" b="1" dirty="0" smtClean="0"/>
            <a:t>До твердої групи належать                                                                         1) </a:t>
          </a:r>
          <a:r>
            <a:rPr lang="uk-UA" dirty="0" smtClean="0"/>
            <a:t>іменники </a:t>
          </a:r>
          <a:r>
            <a:rPr lang="uk-UA" b="1" dirty="0" err="1" smtClean="0"/>
            <a:t>чол</a:t>
          </a:r>
          <a:r>
            <a:rPr lang="uk-UA" b="1" dirty="0" smtClean="0"/>
            <a:t>. роду </a:t>
          </a:r>
          <a:r>
            <a:rPr lang="uk-UA" dirty="0" smtClean="0"/>
            <a:t>з кінцевим приголосним основи (крім шиплячих): </a:t>
          </a:r>
          <a:r>
            <a:rPr lang="uk-UA" i="1" dirty="0" smtClean="0"/>
            <a:t>комбайн, студент, палац, успіх</a:t>
          </a:r>
          <a:r>
            <a:rPr lang="uk-UA" dirty="0" smtClean="0"/>
            <a:t>, а також переважна більшість іменників на –р: </a:t>
          </a:r>
          <a:r>
            <a:rPr lang="uk-UA" i="1" dirty="0" smtClean="0"/>
            <a:t>трактор, відвар, вихор, сир, </a:t>
          </a:r>
          <a:r>
            <a:rPr lang="uk-UA" i="1" dirty="0" err="1" smtClean="0"/>
            <a:t>двірявір</a:t>
          </a:r>
          <a:r>
            <a:rPr lang="uk-UA" i="1" dirty="0" smtClean="0"/>
            <a:t>, стовбур</a:t>
          </a:r>
          <a:r>
            <a:rPr lang="uk-UA" dirty="0" smtClean="0"/>
            <a:t>, в тому числі іменники іншомовного походження на –ер, -</a:t>
          </a:r>
          <a:r>
            <a:rPr lang="uk-UA" dirty="0" err="1" smtClean="0"/>
            <a:t>ір</a:t>
          </a:r>
          <a:r>
            <a:rPr lang="uk-UA" dirty="0" smtClean="0"/>
            <a:t>, -</a:t>
          </a:r>
          <a:r>
            <a:rPr lang="uk-UA" dirty="0" err="1" smtClean="0"/>
            <a:t>ор</a:t>
          </a:r>
          <a:r>
            <a:rPr lang="uk-UA" dirty="0" smtClean="0"/>
            <a:t>, -</a:t>
          </a:r>
          <a:r>
            <a:rPr lang="uk-UA" dirty="0" err="1" smtClean="0"/>
            <a:t>ур</a:t>
          </a:r>
          <a:r>
            <a:rPr lang="uk-UA" dirty="0" smtClean="0"/>
            <a:t> (-</a:t>
          </a:r>
          <a:r>
            <a:rPr lang="uk-UA" dirty="0" err="1" smtClean="0"/>
            <a:t>юр</a:t>
          </a:r>
          <a:r>
            <a:rPr lang="uk-UA" dirty="0" smtClean="0"/>
            <a:t>) і з постійно наголошеними –ар, -яр, -</a:t>
          </a:r>
          <a:r>
            <a:rPr lang="uk-UA" dirty="0" err="1" smtClean="0"/>
            <a:t>ир</a:t>
          </a:r>
          <a:r>
            <a:rPr lang="uk-UA" dirty="0" smtClean="0"/>
            <a:t>: </a:t>
          </a:r>
          <a:r>
            <a:rPr lang="uk-UA" i="1" dirty="0" smtClean="0"/>
            <a:t>базар, гектар, абажур, каламбур, шофер, ювіляр, касир</a:t>
          </a:r>
          <a:r>
            <a:rPr lang="uk-UA" dirty="0" smtClean="0"/>
            <a:t>. За зразком твердої групи відмінюються іменники </a:t>
          </a:r>
          <a:r>
            <a:rPr lang="uk-UA" i="1" dirty="0" smtClean="0"/>
            <a:t>звір, комар, снігур</a:t>
          </a:r>
          <a:r>
            <a:rPr lang="uk-UA" dirty="0" smtClean="0"/>
            <a:t>, хоч в </a:t>
          </a:r>
          <a:r>
            <a:rPr lang="uk-UA" dirty="0" err="1" smtClean="0"/>
            <a:t>Н.в</a:t>
          </a:r>
          <a:r>
            <a:rPr lang="uk-UA" dirty="0" smtClean="0"/>
            <a:t>. множини вони приймають закінчення м’якої групи.                                                                                           2)</a:t>
          </a:r>
          <a:r>
            <a:rPr lang="uk-UA" b="1" dirty="0" smtClean="0"/>
            <a:t>Іменники </a:t>
          </a:r>
          <a:r>
            <a:rPr lang="uk-UA" b="1" dirty="0" err="1" smtClean="0"/>
            <a:t>чол</a:t>
          </a:r>
          <a:r>
            <a:rPr lang="uk-UA" b="1" dirty="0" smtClean="0"/>
            <a:t>. і середнього роду з закінченням –о: </a:t>
          </a:r>
          <a:r>
            <a:rPr lang="uk-UA" b="0" i="1" dirty="0" smtClean="0"/>
            <a:t>батько, Петро, озеро, добро, ремесло, коло, вікно, місто, село, залізо.                                     </a:t>
          </a:r>
          <a:endParaRPr lang="ru-RU" b="0" i="1" dirty="0"/>
        </a:p>
      </dgm:t>
    </dgm:pt>
    <dgm:pt modelId="{4E372D63-D7BD-4280-809D-E9CD4610C36C}" type="parTrans" cxnId="{07482F0E-A57D-4EBF-9158-95E5BCD7F562}">
      <dgm:prSet/>
      <dgm:spPr/>
      <dgm:t>
        <a:bodyPr/>
        <a:lstStyle/>
        <a:p>
          <a:endParaRPr lang="ru-RU"/>
        </a:p>
      </dgm:t>
    </dgm:pt>
    <dgm:pt modelId="{A2001E5E-1590-416B-AF3E-CD6EA1BDB3F9}" type="sibTrans" cxnId="{07482F0E-A57D-4EBF-9158-95E5BCD7F562}">
      <dgm:prSet/>
      <dgm:spPr/>
      <dgm:t>
        <a:bodyPr/>
        <a:lstStyle/>
        <a:p>
          <a:endParaRPr lang="ru-RU"/>
        </a:p>
      </dgm:t>
    </dgm:pt>
    <dgm:pt modelId="{1292A7F7-B055-47C8-8FFA-00406EC74425}">
      <dgm:prSet phldrT="[Текст]"/>
      <dgm:spPr/>
      <dgm:t>
        <a:bodyPr/>
        <a:lstStyle/>
        <a:p>
          <a:r>
            <a:rPr lang="uk-UA" dirty="0" smtClean="0"/>
            <a:t>До</a:t>
          </a:r>
          <a:r>
            <a:rPr lang="uk-UA" b="1" dirty="0" smtClean="0"/>
            <a:t> мішаної</a:t>
          </a:r>
          <a:r>
            <a:rPr lang="uk-UA" dirty="0" smtClean="0"/>
            <a:t> групи належать:                               </a:t>
          </a:r>
          <a:r>
            <a:rPr lang="uk-UA" b="1" dirty="0" smtClean="0"/>
            <a:t>1</a:t>
          </a:r>
          <a:r>
            <a:rPr lang="uk-UA" dirty="0" smtClean="0"/>
            <a:t>) Іменники </a:t>
          </a:r>
          <a:r>
            <a:rPr lang="uk-UA" dirty="0" err="1" smtClean="0"/>
            <a:t>чол</a:t>
          </a:r>
          <a:r>
            <a:rPr lang="uk-UA" dirty="0" smtClean="0"/>
            <a:t>. роду з основою на шиплячий приголосний: читач, дощ, товариш, ткач, сторож;                          </a:t>
          </a:r>
          <a:r>
            <a:rPr lang="uk-UA" b="1" dirty="0" smtClean="0"/>
            <a:t>2</a:t>
          </a:r>
          <a:r>
            <a:rPr lang="uk-UA" dirty="0" smtClean="0"/>
            <a:t>) іменники-назви людей за родом їх діяльності на –яр, у яких при відмінюванні наголос переходить із суфікса на закінчення: школяр-школяра, пісняр-пісняра, скляр-скляра</a:t>
          </a:r>
          <a:r>
            <a:rPr lang="uk-UA" b="1" dirty="0" smtClean="0"/>
            <a:t>;                                                                 3)</a:t>
          </a:r>
          <a:r>
            <a:rPr lang="uk-UA" dirty="0" smtClean="0"/>
            <a:t> іменники середнього роду з основою на шиплячий приголосний та закінченням –е: ложе, плече, явище, середовище</a:t>
          </a:r>
          <a:r>
            <a:rPr lang="uk-UA" b="1" dirty="0" smtClean="0"/>
            <a:t>;                                                          4</a:t>
          </a:r>
          <a:r>
            <a:rPr lang="uk-UA" dirty="0" smtClean="0"/>
            <a:t>) іменники </a:t>
          </a:r>
          <a:r>
            <a:rPr lang="uk-UA" dirty="0" err="1" smtClean="0"/>
            <a:t>чоловічо</a:t>
          </a:r>
          <a:r>
            <a:rPr lang="uk-UA" dirty="0" smtClean="0"/>
            <a:t>-середнього роду на –</a:t>
          </a:r>
          <a:r>
            <a:rPr lang="uk-UA" dirty="0" err="1" smtClean="0"/>
            <a:t>ище</a:t>
          </a:r>
          <a:r>
            <a:rPr lang="uk-UA" dirty="0" smtClean="0"/>
            <a:t>: </a:t>
          </a:r>
          <a:r>
            <a:rPr lang="uk-UA" dirty="0" err="1" smtClean="0"/>
            <a:t>вітрище</a:t>
          </a:r>
          <a:r>
            <a:rPr lang="uk-UA" dirty="0" smtClean="0"/>
            <a:t>, дворище, домище.</a:t>
          </a:r>
          <a:endParaRPr lang="ru-RU" dirty="0"/>
        </a:p>
      </dgm:t>
    </dgm:pt>
    <dgm:pt modelId="{0742CF1C-77FF-427F-8442-6794216059FA}" type="parTrans" cxnId="{B9EC63B0-7635-4D36-96AB-D69C949E9004}">
      <dgm:prSet/>
      <dgm:spPr/>
      <dgm:t>
        <a:bodyPr/>
        <a:lstStyle/>
        <a:p>
          <a:endParaRPr lang="ru-RU"/>
        </a:p>
      </dgm:t>
    </dgm:pt>
    <dgm:pt modelId="{24101ECA-D256-4C77-BFAA-8BBBF22E3AC8}" type="sibTrans" cxnId="{B9EC63B0-7635-4D36-96AB-D69C949E9004}">
      <dgm:prSet/>
      <dgm:spPr/>
      <dgm:t>
        <a:bodyPr/>
        <a:lstStyle/>
        <a:p>
          <a:endParaRPr lang="ru-RU"/>
        </a:p>
      </dgm:t>
    </dgm:pt>
    <dgm:pt modelId="{DB87910D-38F1-4ED0-B932-9D9EB31AF584}">
      <dgm:prSet/>
      <dgm:spPr/>
      <dgm:t>
        <a:bodyPr/>
        <a:lstStyle/>
        <a:p>
          <a:r>
            <a:rPr lang="uk-UA" b="1" dirty="0" smtClean="0"/>
            <a:t>До м’якої групи належать                                  1) </a:t>
          </a:r>
          <a:r>
            <a:rPr lang="uk-UA" dirty="0" smtClean="0"/>
            <a:t>іменники </a:t>
          </a:r>
          <a:r>
            <a:rPr lang="uk-UA" dirty="0" err="1" smtClean="0"/>
            <a:t>чол</a:t>
          </a:r>
          <a:r>
            <a:rPr lang="uk-UA" dirty="0" smtClean="0"/>
            <a:t>. роду з кінцевим м’яким приголосним основи: </a:t>
          </a:r>
          <a:r>
            <a:rPr lang="uk-UA" i="1" dirty="0" smtClean="0"/>
            <a:t>учень, скрипаль, герой, рай, край, боєць, учитель, </a:t>
          </a:r>
          <a:r>
            <a:rPr lang="uk-UA" i="1" dirty="0" err="1" smtClean="0"/>
            <a:t>Бенедьо</a:t>
          </a:r>
          <a:r>
            <a:rPr lang="uk-UA" i="1" dirty="0" smtClean="0"/>
            <a:t>;                                                         </a:t>
          </a:r>
          <a:r>
            <a:rPr lang="uk-UA" b="1" i="1" dirty="0" smtClean="0"/>
            <a:t>2</a:t>
          </a:r>
          <a:r>
            <a:rPr lang="uk-UA" dirty="0" smtClean="0"/>
            <a:t>) іменники з основою на –ар, -</a:t>
          </a:r>
          <a:r>
            <a:rPr lang="uk-UA" dirty="0" err="1" smtClean="0"/>
            <a:t>ир</a:t>
          </a:r>
          <a:r>
            <a:rPr lang="uk-UA" dirty="0" smtClean="0"/>
            <a:t>, які в однині мають наголос на корені: </a:t>
          </a:r>
          <a:r>
            <a:rPr lang="uk-UA" i="1" dirty="0" smtClean="0"/>
            <a:t>бондар-бондаря, козир-козиря, лікар-лікаря</a:t>
          </a:r>
          <a:r>
            <a:rPr lang="uk-UA" dirty="0" smtClean="0"/>
            <a:t>, а також іменники, у яких при відмінюванні наголос переходить із суфікса на закінчення: </a:t>
          </a:r>
          <a:r>
            <a:rPr lang="uk-UA" i="1" dirty="0" smtClean="0"/>
            <a:t>буквар-</a:t>
          </a:r>
          <a:r>
            <a:rPr lang="uk-UA" i="1" dirty="0" err="1" smtClean="0"/>
            <a:t>букваря</a:t>
          </a:r>
          <a:r>
            <a:rPr lang="uk-UA" i="1" dirty="0" smtClean="0"/>
            <a:t>, друкар-</a:t>
          </a:r>
          <a:r>
            <a:rPr lang="uk-UA" i="1" dirty="0" err="1" smtClean="0"/>
            <a:t>друкаряпроводир</a:t>
          </a:r>
          <a:r>
            <a:rPr lang="uk-UA" i="1" dirty="0" smtClean="0"/>
            <a:t>-проводиря, кобзар-кобзаря.                          </a:t>
          </a:r>
          <a:r>
            <a:rPr lang="uk-UA" b="1" i="1" dirty="0" smtClean="0"/>
            <a:t>3</a:t>
          </a:r>
          <a:r>
            <a:rPr lang="uk-UA" i="1" dirty="0" smtClean="0"/>
            <a:t>)</a:t>
          </a:r>
          <a:r>
            <a:rPr lang="uk-UA" dirty="0" smtClean="0"/>
            <a:t> іменники середнього роду з закінченням –е та –я (без суфіксів –</a:t>
          </a:r>
          <a:r>
            <a:rPr lang="uk-UA" dirty="0" err="1" smtClean="0"/>
            <a:t>ен</a:t>
          </a:r>
          <a:r>
            <a:rPr lang="uk-UA" dirty="0" smtClean="0"/>
            <a:t>-, -</a:t>
          </a:r>
          <a:r>
            <a:rPr lang="uk-UA" dirty="0" err="1" smtClean="0"/>
            <a:t>ят</a:t>
          </a:r>
          <a:r>
            <a:rPr lang="uk-UA" dirty="0" smtClean="0"/>
            <a:t>- при відмінюванні й переважно з подовженням кінцевого приголосного основи): </a:t>
          </a:r>
          <a:r>
            <a:rPr lang="uk-UA" i="1" dirty="0" smtClean="0"/>
            <a:t>горе, море, серце, сонце, місце, життя, зілля, завдання, пір’я, листя, сім’я, тім’я.</a:t>
          </a:r>
          <a:endParaRPr lang="ru-RU" dirty="0"/>
        </a:p>
      </dgm:t>
    </dgm:pt>
    <dgm:pt modelId="{AF9B2790-A146-4EA8-A314-1FF82E8F9485}" type="parTrans" cxnId="{C18595E6-7C40-489F-B12B-1A82796FA41D}">
      <dgm:prSet/>
      <dgm:spPr/>
      <dgm:t>
        <a:bodyPr/>
        <a:lstStyle/>
        <a:p>
          <a:endParaRPr lang="ru-RU"/>
        </a:p>
      </dgm:t>
    </dgm:pt>
    <dgm:pt modelId="{EB44337E-8254-4544-8C61-3C802280A703}" type="sibTrans" cxnId="{C18595E6-7C40-489F-B12B-1A82796FA41D}">
      <dgm:prSet/>
      <dgm:spPr/>
      <dgm:t>
        <a:bodyPr/>
        <a:lstStyle/>
        <a:p>
          <a:endParaRPr lang="ru-RU"/>
        </a:p>
      </dgm:t>
    </dgm:pt>
    <dgm:pt modelId="{CC0E817A-FE06-40DC-9B70-84FE0CCA4FF9}">
      <dgm:prSet/>
      <dgm:spPr/>
      <dgm:t>
        <a:bodyPr/>
        <a:lstStyle/>
        <a:p>
          <a:endParaRPr lang="ru-RU"/>
        </a:p>
      </dgm:t>
    </dgm:pt>
    <dgm:pt modelId="{BBDB7F0A-EBB3-4C9C-97E3-EB36571D9873}" type="parTrans" cxnId="{8617003B-B606-4973-B74A-C2A84BF84FC1}">
      <dgm:prSet/>
      <dgm:spPr/>
      <dgm:t>
        <a:bodyPr/>
        <a:lstStyle/>
        <a:p>
          <a:endParaRPr lang="ru-RU"/>
        </a:p>
      </dgm:t>
    </dgm:pt>
    <dgm:pt modelId="{F64DFE69-BE11-43F8-84D0-B81A74983802}" type="sibTrans" cxnId="{8617003B-B606-4973-B74A-C2A84BF84FC1}">
      <dgm:prSet/>
      <dgm:spPr/>
      <dgm:t>
        <a:bodyPr/>
        <a:lstStyle/>
        <a:p>
          <a:endParaRPr lang="ru-RU"/>
        </a:p>
      </dgm:t>
    </dgm:pt>
    <dgm:pt modelId="{AA608455-EF07-4887-8ED9-BB7ACA7E3E54}">
      <dgm:prSet/>
      <dgm:spPr/>
      <dgm:t>
        <a:bodyPr/>
        <a:lstStyle/>
        <a:p>
          <a:endParaRPr lang="ru-RU"/>
        </a:p>
      </dgm:t>
    </dgm:pt>
    <dgm:pt modelId="{A2BF6345-9DC2-4215-B617-316DDB450819}" type="parTrans" cxnId="{6CA5DABB-6FBE-4997-8461-BE87F2ACED71}">
      <dgm:prSet/>
      <dgm:spPr/>
      <dgm:t>
        <a:bodyPr/>
        <a:lstStyle/>
        <a:p>
          <a:endParaRPr lang="ru-RU"/>
        </a:p>
      </dgm:t>
    </dgm:pt>
    <dgm:pt modelId="{DB202F76-3119-4A84-B747-C141709E24E1}" type="sibTrans" cxnId="{6CA5DABB-6FBE-4997-8461-BE87F2ACED71}">
      <dgm:prSet/>
      <dgm:spPr/>
      <dgm:t>
        <a:bodyPr/>
        <a:lstStyle/>
        <a:p>
          <a:endParaRPr lang="ru-RU"/>
        </a:p>
      </dgm:t>
    </dgm:pt>
    <dgm:pt modelId="{D18B4175-87A7-4437-BB05-7DA353A08839}">
      <dgm:prSet/>
      <dgm:spPr/>
      <dgm:t>
        <a:bodyPr/>
        <a:lstStyle/>
        <a:p>
          <a:endParaRPr lang="ru-RU"/>
        </a:p>
      </dgm:t>
    </dgm:pt>
    <dgm:pt modelId="{47B0722F-0EDA-43AC-B4EE-157EA86F4099}" type="parTrans" cxnId="{AE91AE47-61F1-4293-8623-B48EC354CFE4}">
      <dgm:prSet/>
      <dgm:spPr/>
      <dgm:t>
        <a:bodyPr/>
        <a:lstStyle/>
        <a:p>
          <a:endParaRPr lang="ru-RU"/>
        </a:p>
      </dgm:t>
    </dgm:pt>
    <dgm:pt modelId="{1C4171B2-EEDC-426B-ACC9-4CC3EBD8D677}" type="sibTrans" cxnId="{AE91AE47-61F1-4293-8623-B48EC354CFE4}">
      <dgm:prSet/>
      <dgm:spPr/>
      <dgm:t>
        <a:bodyPr/>
        <a:lstStyle/>
        <a:p>
          <a:endParaRPr lang="ru-RU"/>
        </a:p>
      </dgm:t>
    </dgm:pt>
    <dgm:pt modelId="{A94B7F5C-CD81-4CA7-A0EC-9E595A525605}" type="pres">
      <dgm:prSet presAssocID="{EBE2B720-08D3-44E7-8A6E-58D0D179190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3B1FC4A-978C-4B69-B139-6AB5848409A8}" type="pres">
      <dgm:prSet presAssocID="{ABD1A011-344D-4E67-8B0E-BD2CC48AEA8B}" presName="roof" presStyleLbl="dkBgShp" presStyleIdx="0" presStyleCnt="2" custScaleY="28978"/>
      <dgm:spPr/>
      <dgm:t>
        <a:bodyPr/>
        <a:lstStyle/>
        <a:p>
          <a:endParaRPr lang="ru-RU"/>
        </a:p>
      </dgm:t>
    </dgm:pt>
    <dgm:pt modelId="{104E4A93-77B3-4022-8C9E-C49DC4757C24}" type="pres">
      <dgm:prSet presAssocID="{ABD1A011-344D-4E67-8B0E-BD2CC48AEA8B}" presName="pillars" presStyleCnt="0"/>
      <dgm:spPr/>
    </dgm:pt>
    <dgm:pt modelId="{69535927-8674-4D38-A66F-D29278F54803}" type="pres">
      <dgm:prSet presAssocID="{ABD1A011-344D-4E67-8B0E-BD2CC48AEA8B}" presName="pillar1" presStyleLbl="node1" presStyleIdx="0" presStyleCnt="3" custScaleX="131863" custScaleY="139683" custLinFactNeighborX="-81" custLinFactNeighborY="-82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E96F06-7207-4907-8250-0FA412B324CB}" type="pres">
      <dgm:prSet presAssocID="{DB87910D-38F1-4ED0-B932-9D9EB31AF584}" presName="pillarX" presStyleLbl="node1" presStyleIdx="1" presStyleCnt="3" custScaleY="134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7238C1-CA24-43C1-9FD7-EBA5D50EB42F}" type="pres">
      <dgm:prSet presAssocID="{1292A7F7-B055-47C8-8FFA-00406EC74425}" presName="pillarX" presStyleLbl="node1" presStyleIdx="2" presStyleCnt="3" custScaleY="1325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6EF6C3-BF43-4BAE-A808-4BE0F75CA50E}" type="pres">
      <dgm:prSet presAssocID="{ABD1A011-344D-4E67-8B0E-BD2CC48AEA8B}" presName="base" presStyleLbl="dkBgShp" presStyleIdx="1" presStyleCnt="2" custLinFactY="68881" custLinFactNeighborX="1122" custLinFactNeighborY="100000"/>
      <dgm:spPr/>
    </dgm:pt>
  </dgm:ptLst>
  <dgm:cxnLst>
    <dgm:cxn modelId="{B9EC63B0-7635-4D36-96AB-D69C949E9004}" srcId="{ABD1A011-344D-4E67-8B0E-BD2CC48AEA8B}" destId="{1292A7F7-B055-47C8-8FFA-00406EC74425}" srcOrd="2" destOrd="0" parTransId="{0742CF1C-77FF-427F-8442-6794216059FA}" sibTransId="{24101ECA-D256-4C77-BFAA-8BBBF22E3AC8}"/>
    <dgm:cxn modelId="{CDA43EAE-4936-42EE-B266-42DB740AA894}" type="presOf" srcId="{1292A7F7-B055-47C8-8FFA-00406EC74425}" destId="{377238C1-CA24-43C1-9FD7-EBA5D50EB42F}" srcOrd="0" destOrd="0" presId="urn:microsoft.com/office/officeart/2005/8/layout/hList3"/>
    <dgm:cxn modelId="{F64D5E3D-BAA0-4B29-9BC1-B1F1FD231B39}" srcId="{EBE2B720-08D3-44E7-8A6E-58D0D1791905}" destId="{ABD1A011-344D-4E67-8B0E-BD2CC48AEA8B}" srcOrd="0" destOrd="0" parTransId="{EE6258E3-9693-4BB9-AA9A-C482F9D6C517}" sibTransId="{0BDAB5E5-E674-4802-9874-F66632FD5C34}"/>
    <dgm:cxn modelId="{5B3FBAB4-FDDD-4EE0-8E15-0328A964DC0C}" type="presOf" srcId="{7267AE06-A0A5-4615-BA2B-BEAD019EFB95}" destId="{69535927-8674-4D38-A66F-D29278F54803}" srcOrd="0" destOrd="0" presId="urn:microsoft.com/office/officeart/2005/8/layout/hList3"/>
    <dgm:cxn modelId="{6CA5DABB-6FBE-4997-8461-BE87F2ACED71}" srcId="{EBE2B720-08D3-44E7-8A6E-58D0D1791905}" destId="{AA608455-EF07-4887-8ED9-BB7ACA7E3E54}" srcOrd="2" destOrd="0" parTransId="{A2BF6345-9DC2-4215-B617-316DDB450819}" sibTransId="{DB202F76-3119-4A84-B747-C141709E24E1}"/>
    <dgm:cxn modelId="{07482F0E-A57D-4EBF-9158-95E5BCD7F562}" srcId="{ABD1A011-344D-4E67-8B0E-BD2CC48AEA8B}" destId="{7267AE06-A0A5-4615-BA2B-BEAD019EFB95}" srcOrd="0" destOrd="0" parTransId="{4E372D63-D7BD-4280-809D-E9CD4610C36C}" sibTransId="{A2001E5E-1590-416B-AF3E-CD6EA1BDB3F9}"/>
    <dgm:cxn modelId="{DFB56B89-745B-4FEF-95CE-28CD31D962AB}" type="presOf" srcId="{DB87910D-38F1-4ED0-B932-9D9EB31AF584}" destId="{0DE96F06-7207-4907-8250-0FA412B324CB}" srcOrd="0" destOrd="0" presId="urn:microsoft.com/office/officeart/2005/8/layout/hList3"/>
    <dgm:cxn modelId="{8617003B-B606-4973-B74A-C2A84BF84FC1}" srcId="{EBE2B720-08D3-44E7-8A6E-58D0D1791905}" destId="{CC0E817A-FE06-40DC-9B70-84FE0CCA4FF9}" srcOrd="1" destOrd="0" parTransId="{BBDB7F0A-EBB3-4C9C-97E3-EB36571D9873}" sibTransId="{F64DFE69-BE11-43F8-84D0-B81A74983802}"/>
    <dgm:cxn modelId="{AE91AE47-61F1-4293-8623-B48EC354CFE4}" srcId="{EBE2B720-08D3-44E7-8A6E-58D0D1791905}" destId="{D18B4175-87A7-4437-BB05-7DA353A08839}" srcOrd="3" destOrd="0" parTransId="{47B0722F-0EDA-43AC-B4EE-157EA86F4099}" sibTransId="{1C4171B2-EEDC-426B-ACC9-4CC3EBD8D677}"/>
    <dgm:cxn modelId="{94C72B79-B53F-4E2F-A36A-C34B11A698C4}" type="presOf" srcId="{EBE2B720-08D3-44E7-8A6E-58D0D1791905}" destId="{A94B7F5C-CD81-4CA7-A0EC-9E595A525605}" srcOrd="0" destOrd="0" presId="urn:microsoft.com/office/officeart/2005/8/layout/hList3"/>
    <dgm:cxn modelId="{C18595E6-7C40-489F-B12B-1A82796FA41D}" srcId="{ABD1A011-344D-4E67-8B0E-BD2CC48AEA8B}" destId="{DB87910D-38F1-4ED0-B932-9D9EB31AF584}" srcOrd="1" destOrd="0" parTransId="{AF9B2790-A146-4EA8-A314-1FF82E8F9485}" sibTransId="{EB44337E-8254-4544-8C61-3C802280A703}"/>
    <dgm:cxn modelId="{7B4EE560-DAA7-4755-BCEC-E7EF65D0D1AB}" type="presOf" srcId="{ABD1A011-344D-4E67-8B0E-BD2CC48AEA8B}" destId="{83B1FC4A-978C-4B69-B139-6AB5848409A8}" srcOrd="0" destOrd="0" presId="urn:microsoft.com/office/officeart/2005/8/layout/hList3"/>
    <dgm:cxn modelId="{67D7A21F-718B-4EB1-9848-51D87EA7ECD7}" type="presParOf" srcId="{A94B7F5C-CD81-4CA7-A0EC-9E595A525605}" destId="{83B1FC4A-978C-4B69-B139-6AB5848409A8}" srcOrd="0" destOrd="0" presId="urn:microsoft.com/office/officeart/2005/8/layout/hList3"/>
    <dgm:cxn modelId="{1CE636B5-B77E-432B-A613-322FF843045D}" type="presParOf" srcId="{A94B7F5C-CD81-4CA7-A0EC-9E595A525605}" destId="{104E4A93-77B3-4022-8C9E-C49DC4757C24}" srcOrd="1" destOrd="0" presId="urn:microsoft.com/office/officeart/2005/8/layout/hList3"/>
    <dgm:cxn modelId="{C7DA3D33-D40D-44CD-8DB5-0DAFEB0E4C87}" type="presParOf" srcId="{104E4A93-77B3-4022-8C9E-C49DC4757C24}" destId="{69535927-8674-4D38-A66F-D29278F54803}" srcOrd="0" destOrd="0" presId="urn:microsoft.com/office/officeart/2005/8/layout/hList3"/>
    <dgm:cxn modelId="{3E3ADD1B-4F92-4CF0-8727-8A99A6230C4D}" type="presParOf" srcId="{104E4A93-77B3-4022-8C9E-C49DC4757C24}" destId="{0DE96F06-7207-4907-8250-0FA412B324CB}" srcOrd="1" destOrd="0" presId="urn:microsoft.com/office/officeart/2005/8/layout/hList3"/>
    <dgm:cxn modelId="{76427413-8A8A-4C75-99EC-5452CFD8C538}" type="presParOf" srcId="{104E4A93-77B3-4022-8C9E-C49DC4757C24}" destId="{377238C1-CA24-43C1-9FD7-EBA5D50EB42F}" srcOrd="2" destOrd="0" presId="urn:microsoft.com/office/officeart/2005/8/layout/hList3"/>
    <dgm:cxn modelId="{5408E764-12E4-42AB-8471-A6B13B3B639E}" type="presParOf" srcId="{A94B7F5C-CD81-4CA7-A0EC-9E595A525605}" destId="{3E6EF6C3-BF43-4BAE-A808-4BE0F75CA50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CDB8EF-9C4B-42A3-BD2A-2EC02CCAE1A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5663A586-9CDD-472B-886C-70270789F3B4}">
      <dgm:prSet phldrT="[Текст]"/>
      <dgm:spPr/>
      <dgm:t>
        <a:bodyPr/>
        <a:lstStyle/>
        <a:p>
          <a:r>
            <a:rPr lang="uk-UA" b="1" dirty="0" smtClean="0"/>
            <a:t>Відмінок – граматична словотвірна категорія іменника, яка виявляється у протиставленні семи відмінкових форм та їх значень, що служать засобами зв’язку з іншими словами.</a:t>
          </a:r>
          <a:endParaRPr lang="ru-RU" dirty="0"/>
        </a:p>
      </dgm:t>
    </dgm:pt>
    <dgm:pt modelId="{2AE82A77-9C57-4994-9B9C-DF22C70394A1}" type="parTrans" cxnId="{A21039D3-F156-4056-B915-C1DD3969B722}">
      <dgm:prSet/>
      <dgm:spPr/>
      <dgm:t>
        <a:bodyPr/>
        <a:lstStyle/>
        <a:p>
          <a:endParaRPr lang="ru-RU"/>
        </a:p>
      </dgm:t>
    </dgm:pt>
    <dgm:pt modelId="{76805F16-7E20-4928-819E-6C94B91070D6}" type="sibTrans" cxnId="{A21039D3-F156-4056-B915-C1DD3969B722}">
      <dgm:prSet/>
      <dgm:spPr/>
      <dgm:t>
        <a:bodyPr/>
        <a:lstStyle/>
        <a:p>
          <a:endParaRPr lang="ru-RU"/>
        </a:p>
      </dgm:t>
    </dgm:pt>
    <dgm:pt modelId="{744E6603-DEC9-4799-9391-73D2E86BBB53}">
      <dgm:prSet phldrT="[Текст]"/>
      <dgm:spPr/>
      <dgm:t>
        <a:bodyPr/>
        <a:lstStyle/>
        <a:p>
          <a:r>
            <a:rPr lang="ru-RU" b="1" u="sng" dirty="0" err="1" smtClean="0"/>
            <a:t>системне</a:t>
          </a:r>
          <a:r>
            <a:rPr lang="ru-RU" b="1" dirty="0" smtClean="0"/>
            <a:t> </a:t>
          </a:r>
          <a:r>
            <a:rPr lang="ru-RU" b="1" u="sng" dirty="0" err="1" smtClean="0"/>
            <a:t>протиставлення</a:t>
          </a:r>
          <a:endParaRPr lang="ru-RU" b="1" dirty="0"/>
        </a:p>
      </dgm:t>
    </dgm:pt>
    <dgm:pt modelId="{B3E7B6D5-EF14-4ED3-AB5D-465E837E5F78}" type="parTrans" cxnId="{F9C49312-0D05-4947-A579-B7AEE1415C12}">
      <dgm:prSet/>
      <dgm:spPr/>
      <dgm:t>
        <a:bodyPr/>
        <a:lstStyle/>
        <a:p>
          <a:endParaRPr lang="ru-RU"/>
        </a:p>
      </dgm:t>
    </dgm:pt>
    <dgm:pt modelId="{1655A48E-1097-4833-9499-6AEE4D5B1F53}" type="sibTrans" cxnId="{F9C49312-0D05-4947-A579-B7AEE1415C12}">
      <dgm:prSet/>
      <dgm:spPr/>
      <dgm:t>
        <a:bodyPr/>
        <a:lstStyle/>
        <a:p>
          <a:endParaRPr lang="ru-RU"/>
        </a:p>
      </dgm:t>
    </dgm:pt>
    <dgm:pt modelId="{1C368D45-2DFC-42C6-A3E6-17F688297E21}">
      <dgm:prSet phldrT="[Текст]"/>
      <dgm:spPr/>
      <dgm:t>
        <a:bodyPr/>
        <a:lstStyle/>
        <a:p>
          <a:r>
            <a:rPr lang="ru-RU" b="1" dirty="0" err="1" smtClean="0"/>
            <a:t>поєднанні</a:t>
          </a:r>
          <a:r>
            <a:rPr lang="ru-RU" b="1" dirty="0" smtClean="0"/>
            <a:t> </a:t>
          </a:r>
          <a:r>
            <a:rPr lang="ru-RU" b="1" dirty="0" err="1" smtClean="0"/>
            <a:t>відмінюваних</a:t>
          </a:r>
          <a:r>
            <a:rPr lang="ru-RU" b="1" dirty="0" smtClean="0"/>
            <a:t> </a:t>
          </a:r>
          <a:r>
            <a:rPr lang="ru-RU" b="1" dirty="0" err="1" smtClean="0"/>
            <a:t>слів</a:t>
          </a:r>
          <a:r>
            <a:rPr lang="ru-RU" b="1" dirty="0" smtClean="0"/>
            <a:t> </a:t>
          </a:r>
          <a:r>
            <a:rPr lang="ru-RU" b="1" u="sng" dirty="0" smtClean="0"/>
            <a:t>в </a:t>
          </a:r>
          <a:r>
            <a:rPr lang="ru-RU" b="1" u="sng" dirty="0" err="1" smtClean="0"/>
            <a:t>сполученні</a:t>
          </a:r>
          <a:r>
            <a:rPr lang="ru-RU" b="1" u="sng" dirty="0" smtClean="0"/>
            <a:t> та </a:t>
          </a:r>
          <a:r>
            <a:rPr lang="ru-RU" b="1" u="sng" dirty="0" err="1" smtClean="0"/>
            <a:t>реченні</a:t>
          </a:r>
          <a:r>
            <a:rPr lang="ru-RU" b="1" u="sng" dirty="0" smtClean="0"/>
            <a:t>, де </a:t>
          </a:r>
          <a:r>
            <a:rPr lang="ru-RU" b="1" u="sng" dirty="0" err="1" smtClean="0"/>
            <a:t>виявляється</a:t>
          </a:r>
          <a:r>
            <a:rPr lang="ru-RU" b="1" u="sng" dirty="0" smtClean="0"/>
            <a:t> </a:t>
          </a:r>
          <a:r>
            <a:rPr lang="ru-RU" b="1" u="sng" dirty="0" err="1" smtClean="0"/>
            <a:t>їх</a:t>
          </a:r>
          <a:r>
            <a:rPr lang="ru-RU" b="1" dirty="0" smtClean="0"/>
            <a:t> </a:t>
          </a:r>
          <a:r>
            <a:rPr lang="ru-RU" b="1" u="sng" dirty="0" err="1" smtClean="0"/>
            <a:t>синтаксична</a:t>
          </a:r>
          <a:r>
            <a:rPr lang="ru-RU" b="1" u="sng" dirty="0" smtClean="0"/>
            <a:t> </a:t>
          </a:r>
          <a:r>
            <a:rPr lang="ru-RU" b="1" u="sng" dirty="0" err="1" smtClean="0"/>
            <a:t>функція</a:t>
          </a:r>
          <a:endParaRPr lang="ru-RU" b="1" dirty="0"/>
        </a:p>
      </dgm:t>
    </dgm:pt>
    <dgm:pt modelId="{FCBE3A83-BEBE-4C2A-A99E-31BB7CF9C074}" type="parTrans" cxnId="{BE30AC7A-72C6-4EE2-A327-BB11C63A6877}">
      <dgm:prSet/>
      <dgm:spPr/>
      <dgm:t>
        <a:bodyPr/>
        <a:lstStyle/>
        <a:p>
          <a:endParaRPr lang="ru-RU"/>
        </a:p>
      </dgm:t>
    </dgm:pt>
    <dgm:pt modelId="{245CBE9C-FA20-430B-A919-1002F1BC2038}" type="sibTrans" cxnId="{BE30AC7A-72C6-4EE2-A327-BB11C63A6877}">
      <dgm:prSet/>
      <dgm:spPr/>
      <dgm:t>
        <a:bodyPr/>
        <a:lstStyle/>
        <a:p>
          <a:endParaRPr lang="ru-RU"/>
        </a:p>
      </dgm:t>
    </dgm:pt>
    <dgm:pt modelId="{5A1331B6-CCE7-450C-A281-AE1E2B1A127D}" type="pres">
      <dgm:prSet presAssocID="{1BCDB8EF-9C4B-42A3-BD2A-2EC02CCAE1A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156687B-F583-4432-817F-11802C0914BD}" type="pres">
      <dgm:prSet presAssocID="{5663A586-9CDD-472B-886C-70270789F3B4}" presName="hierRoot1" presStyleCnt="0"/>
      <dgm:spPr/>
    </dgm:pt>
    <dgm:pt modelId="{5F182D6A-CF7A-440E-9081-8B7C2FE5A120}" type="pres">
      <dgm:prSet presAssocID="{5663A586-9CDD-472B-886C-70270789F3B4}" presName="composite" presStyleCnt="0"/>
      <dgm:spPr/>
    </dgm:pt>
    <dgm:pt modelId="{577EA787-6DDB-4293-96BF-C581E4435F5C}" type="pres">
      <dgm:prSet presAssocID="{5663A586-9CDD-472B-886C-70270789F3B4}" presName="background" presStyleLbl="node0" presStyleIdx="0" presStyleCnt="1"/>
      <dgm:spPr/>
    </dgm:pt>
    <dgm:pt modelId="{285BE6DE-FB81-436A-BBBA-FC594B364B11}" type="pres">
      <dgm:prSet presAssocID="{5663A586-9CDD-472B-886C-70270789F3B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C907D17-F568-4D25-B70E-1CA72611F550}" type="pres">
      <dgm:prSet presAssocID="{5663A586-9CDD-472B-886C-70270789F3B4}" presName="hierChild2" presStyleCnt="0"/>
      <dgm:spPr/>
    </dgm:pt>
    <dgm:pt modelId="{9755D489-79D4-4AE5-9CFD-D4770C50798C}" type="pres">
      <dgm:prSet presAssocID="{B3E7B6D5-EF14-4ED3-AB5D-465E837E5F78}" presName="Name10" presStyleLbl="parChTrans1D2" presStyleIdx="0" presStyleCnt="2"/>
      <dgm:spPr/>
      <dgm:t>
        <a:bodyPr/>
        <a:lstStyle/>
        <a:p>
          <a:endParaRPr lang="ru-RU"/>
        </a:p>
      </dgm:t>
    </dgm:pt>
    <dgm:pt modelId="{C433DF43-2608-4EBC-97EE-8A4A24E23D17}" type="pres">
      <dgm:prSet presAssocID="{744E6603-DEC9-4799-9391-73D2E86BBB53}" presName="hierRoot2" presStyleCnt="0"/>
      <dgm:spPr/>
    </dgm:pt>
    <dgm:pt modelId="{9573FF9E-FCFF-4139-9D51-DD24084AA195}" type="pres">
      <dgm:prSet presAssocID="{744E6603-DEC9-4799-9391-73D2E86BBB53}" presName="composite2" presStyleCnt="0"/>
      <dgm:spPr/>
    </dgm:pt>
    <dgm:pt modelId="{EA285C38-BC02-4350-A5A8-2B1845F3E30E}" type="pres">
      <dgm:prSet presAssocID="{744E6603-DEC9-4799-9391-73D2E86BBB53}" presName="background2" presStyleLbl="node2" presStyleIdx="0" presStyleCnt="2"/>
      <dgm:spPr>
        <a:solidFill>
          <a:srgbClr val="FF0066"/>
        </a:solidFill>
      </dgm:spPr>
      <dgm:t>
        <a:bodyPr/>
        <a:lstStyle/>
        <a:p>
          <a:endParaRPr lang="ru-RU"/>
        </a:p>
      </dgm:t>
    </dgm:pt>
    <dgm:pt modelId="{1104910D-2CA9-4EBF-A6A0-41CD81BA6A6E}" type="pres">
      <dgm:prSet presAssocID="{744E6603-DEC9-4799-9391-73D2E86BBB53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BBF5D28-1E1F-4F2D-9E4A-3C1064DAD476}" type="pres">
      <dgm:prSet presAssocID="{744E6603-DEC9-4799-9391-73D2E86BBB53}" presName="hierChild3" presStyleCnt="0"/>
      <dgm:spPr/>
    </dgm:pt>
    <dgm:pt modelId="{743030CC-93FC-4708-9CC3-D555D7B587C9}" type="pres">
      <dgm:prSet presAssocID="{FCBE3A83-BEBE-4C2A-A99E-31BB7CF9C074}" presName="Name10" presStyleLbl="parChTrans1D2" presStyleIdx="1" presStyleCnt="2"/>
      <dgm:spPr/>
      <dgm:t>
        <a:bodyPr/>
        <a:lstStyle/>
        <a:p>
          <a:endParaRPr lang="ru-RU"/>
        </a:p>
      </dgm:t>
    </dgm:pt>
    <dgm:pt modelId="{708030CB-4074-48E7-B268-A491B8B517A7}" type="pres">
      <dgm:prSet presAssocID="{1C368D45-2DFC-42C6-A3E6-17F688297E21}" presName="hierRoot2" presStyleCnt="0"/>
      <dgm:spPr/>
    </dgm:pt>
    <dgm:pt modelId="{F1E27B12-AB16-4DF3-9A67-572B07352A82}" type="pres">
      <dgm:prSet presAssocID="{1C368D45-2DFC-42C6-A3E6-17F688297E21}" presName="composite2" presStyleCnt="0"/>
      <dgm:spPr/>
    </dgm:pt>
    <dgm:pt modelId="{AA737587-FCD8-4331-92AC-E9AADC4D9645}" type="pres">
      <dgm:prSet presAssocID="{1C368D45-2DFC-42C6-A3E6-17F688297E21}" presName="background2" presStyleLbl="node2" presStyleIdx="1" presStyleCnt="2"/>
      <dgm:spPr>
        <a:solidFill>
          <a:srgbClr val="9A57CD"/>
        </a:solidFill>
      </dgm:spPr>
      <dgm:t>
        <a:bodyPr/>
        <a:lstStyle/>
        <a:p>
          <a:endParaRPr lang="ru-RU"/>
        </a:p>
      </dgm:t>
    </dgm:pt>
    <dgm:pt modelId="{EB32A347-E186-4F6A-8091-4A3F29184802}" type="pres">
      <dgm:prSet presAssocID="{1C368D45-2DFC-42C6-A3E6-17F688297E21}" presName="text2" presStyleLbl="fgAcc2" presStyleIdx="1" presStyleCnt="2" custLinFactNeighborX="-1600" custLinFactNeighborY="-252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29C4BC4-9723-4004-A3A3-D4B465F78A8C}" type="pres">
      <dgm:prSet presAssocID="{1C368D45-2DFC-42C6-A3E6-17F688297E21}" presName="hierChild3" presStyleCnt="0"/>
      <dgm:spPr/>
    </dgm:pt>
  </dgm:ptLst>
  <dgm:cxnLst>
    <dgm:cxn modelId="{F9C49312-0D05-4947-A579-B7AEE1415C12}" srcId="{5663A586-9CDD-472B-886C-70270789F3B4}" destId="{744E6603-DEC9-4799-9391-73D2E86BBB53}" srcOrd="0" destOrd="0" parTransId="{B3E7B6D5-EF14-4ED3-AB5D-465E837E5F78}" sibTransId="{1655A48E-1097-4833-9499-6AEE4D5B1F53}"/>
    <dgm:cxn modelId="{BE30AC7A-72C6-4EE2-A327-BB11C63A6877}" srcId="{5663A586-9CDD-472B-886C-70270789F3B4}" destId="{1C368D45-2DFC-42C6-A3E6-17F688297E21}" srcOrd="1" destOrd="0" parTransId="{FCBE3A83-BEBE-4C2A-A99E-31BB7CF9C074}" sibTransId="{245CBE9C-FA20-430B-A919-1002F1BC2038}"/>
    <dgm:cxn modelId="{B82CD8B6-1527-481F-9C07-A79F5330D592}" type="presOf" srcId="{744E6603-DEC9-4799-9391-73D2E86BBB53}" destId="{1104910D-2CA9-4EBF-A6A0-41CD81BA6A6E}" srcOrd="0" destOrd="0" presId="urn:microsoft.com/office/officeart/2005/8/layout/hierarchy1"/>
    <dgm:cxn modelId="{A5BD2AD3-3340-435D-866C-BA5097BF6763}" type="presOf" srcId="{FCBE3A83-BEBE-4C2A-A99E-31BB7CF9C074}" destId="{743030CC-93FC-4708-9CC3-D555D7B587C9}" srcOrd="0" destOrd="0" presId="urn:microsoft.com/office/officeart/2005/8/layout/hierarchy1"/>
    <dgm:cxn modelId="{03E5B9A8-D147-4F39-8FDA-C918F66D2206}" type="presOf" srcId="{1C368D45-2DFC-42C6-A3E6-17F688297E21}" destId="{EB32A347-E186-4F6A-8091-4A3F29184802}" srcOrd="0" destOrd="0" presId="urn:microsoft.com/office/officeart/2005/8/layout/hierarchy1"/>
    <dgm:cxn modelId="{A21039D3-F156-4056-B915-C1DD3969B722}" srcId="{1BCDB8EF-9C4B-42A3-BD2A-2EC02CCAE1A7}" destId="{5663A586-9CDD-472B-886C-70270789F3B4}" srcOrd="0" destOrd="0" parTransId="{2AE82A77-9C57-4994-9B9C-DF22C70394A1}" sibTransId="{76805F16-7E20-4928-819E-6C94B91070D6}"/>
    <dgm:cxn modelId="{DA149B31-D000-4B40-BB36-154CFFBFC57A}" type="presOf" srcId="{B3E7B6D5-EF14-4ED3-AB5D-465E837E5F78}" destId="{9755D489-79D4-4AE5-9CFD-D4770C50798C}" srcOrd="0" destOrd="0" presId="urn:microsoft.com/office/officeart/2005/8/layout/hierarchy1"/>
    <dgm:cxn modelId="{D23D1588-DA49-4C09-9E1B-686C67631DFE}" type="presOf" srcId="{5663A586-9CDD-472B-886C-70270789F3B4}" destId="{285BE6DE-FB81-436A-BBBA-FC594B364B11}" srcOrd="0" destOrd="0" presId="urn:microsoft.com/office/officeart/2005/8/layout/hierarchy1"/>
    <dgm:cxn modelId="{6265C286-B49D-4CFD-A25C-0137141E64E4}" type="presOf" srcId="{1BCDB8EF-9C4B-42A3-BD2A-2EC02CCAE1A7}" destId="{5A1331B6-CCE7-450C-A281-AE1E2B1A127D}" srcOrd="0" destOrd="0" presId="urn:microsoft.com/office/officeart/2005/8/layout/hierarchy1"/>
    <dgm:cxn modelId="{6112ECF8-EC95-4E5C-A206-FFFE11A67714}" type="presParOf" srcId="{5A1331B6-CCE7-450C-A281-AE1E2B1A127D}" destId="{B156687B-F583-4432-817F-11802C0914BD}" srcOrd="0" destOrd="0" presId="urn:microsoft.com/office/officeart/2005/8/layout/hierarchy1"/>
    <dgm:cxn modelId="{310F227D-CE24-476C-A085-7273CBE6FAEF}" type="presParOf" srcId="{B156687B-F583-4432-817F-11802C0914BD}" destId="{5F182D6A-CF7A-440E-9081-8B7C2FE5A120}" srcOrd="0" destOrd="0" presId="urn:microsoft.com/office/officeart/2005/8/layout/hierarchy1"/>
    <dgm:cxn modelId="{0B537FEF-5A3B-467D-9A52-CD8493F0FDA5}" type="presParOf" srcId="{5F182D6A-CF7A-440E-9081-8B7C2FE5A120}" destId="{577EA787-6DDB-4293-96BF-C581E4435F5C}" srcOrd="0" destOrd="0" presId="urn:microsoft.com/office/officeart/2005/8/layout/hierarchy1"/>
    <dgm:cxn modelId="{6C83F739-914A-4831-9B2C-0DD38A61A1EF}" type="presParOf" srcId="{5F182D6A-CF7A-440E-9081-8B7C2FE5A120}" destId="{285BE6DE-FB81-436A-BBBA-FC594B364B11}" srcOrd="1" destOrd="0" presId="urn:microsoft.com/office/officeart/2005/8/layout/hierarchy1"/>
    <dgm:cxn modelId="{771DED13-3220-4E5D-AF08-54AA894B41C9}" type="presParOf" srcId="{B156687B-F583-4432-817F-11802C0914BD}" destId="{4C907D17-F568-4D25-B70E-1CA72611F550}" srcOrd="1" destOrd="0" presId="urn:microsoft.com/office/officeart/2005/8/layout/hierarchy1"/>
    <dgm:cxn modelId="{D3DD4878-EA70-4CA2-AC90-389EF8A13CA4}" type="presParOf" srcId="{4C907D17-F568-4D25-B70E-1CA72611F550}" destId="{9755D489-79D4-4AE5-9CFD-D4770C50798C}" srcOrd="0" destOrd="0" presId="urn:microsoft.com/office/officeart/2005/8/layout/hierarchy1"/>
    <dgm:cxn modelId="{2A1F179C-0197-4ABC-B83D-012D739ACBD2}" type="presParOf" srcId="{4C907D17-F568-4D25-B70E-1CA72611F550}" destId="{C433DF43-2608-4EBC-97EE-8A4A24E23D17}" srcOrd="1" destOrd="0" presId="urn:microsoft.com/office/officeart/2005/8/layout/hierarchy1"/>
    <dgm:cxn modelId="{D089B27F-6478-4B43-A0AE-318B4BFB9E32}" type="presParOf" srcId="{C433DF43-2608-4EBC-97EE-8A4A24E23D17}" destId="{9573FF9E-FCFF-4139-9D51-DD24084AA195}" srcOrd="0" destOrd="0" presId="urn:microsoft.com/office/officeart/2005/8/layout/hierarchy1"/>
    <dgm:cxn modelId="{B5AA64B0-EB4B-4168-A9FE-DAD0542333F8}" type="presParOf" srcId="{9573FF9E-FCFF-4139-9D51-DD24084AA195}" destId="{EA285C38-BC02-4350-A5A8-2B1845F3E30E}" srcOrd="0" destOrd="0" presId="urn:microsoft.com/office/officeart/2005/8/layout/hierarchy1"/>
    <dgm:cxn modelId="{FBEBD119-A4DC-4445-9F2C-71545FB30828}" type="presParOf" srcId="{9573FF9E-FCFF-4139-9D51-DD24084AA195}" destId="{1104910D-2CA9-4EBF-A6A0-41CD81BA6A6E}" srcOrd="1" destOrd="0" presId="urn:microsoft.com/office/officeart/2005/8/layout/hierarchy1"/>
    <dgm:cxn modelId="{068F4F26-8332-4E3D-9012-BF9049048BAE}" type="presParOf" srcId="{C433DF43-2608-4EBC-97EE-8A4A24E23D17}" destId="{ABBF5D28-1E1F-4F2D-9E4A-3C1064DAD476}" srcOrd="1" destOrd="0" presId="urn:microsoft.com/office/officeart/2005/8/layout/hierarchy1"/>
    <dgm:cxn modelId="{BD91FC89-C332-4841-B7E9-60B6F4EF262C}" type="presParOf" srcId="{4C907D17-F568-4D25-B70E-1CA72611F550}" destId="{743030CC-93FC-4708-9CC3-D555D7B587C9}" srcOrd="2" destOrd="0" presId="urn:microsoft.com/office/officeart/2005/8/layout/hierarchy1"/>
    <dgm:cxn modelId="{7BAD9AB2-9754-42E1-A792-56BA8366CB7D}" type="presParOf" srcId="{4C907D17-F568-4D25-B70E-1CA72611F550}" destId="{708030CB-4074-48E7-B268-A491B8B517A7}" srcOrd="3" destOrd="0" presId="urn:microsoft.com/office/officeart/2005/8/layout/hierarchy1"/>
    <dgm:cxn modelId="{6AFB8A5A-B4EC-4E44-9C66-B6DC54D816FF}" type="presParOf" srcId="{708030CB-4074-48E7-B268-A491B8B517A7}" destId="{F1E27B12-AB16-4DF3-9A67-572B07352A82}" srcOrd="0" destOrd="0" presId="urn:microsoft.com/office/officeart/2005/8/layout/hierarchy1"/>
    <dgm:cxn modelId="{20CDD884-29A7-47F8-9695-1C047826A33D}" type="presParOf" srcId="{F1E27B12-AB16-4DF3-9A67-572B07352A82}" destId="{AA737587-FCD8-4331-92AC-E9AADC4D9645}" srcOrd="0" destOrd="0" presId="urn:microsoft.com/office/officeart/2005/8/layout/hierarchy1"/>
    <dgm:cxn modelId="{64817827-F8C9-466D-96BC-A57B6483B2AE}" type="presParOf" srcId="{F1E27B12-AB16-4DF3-9A67-572B07352A82}" destId="{EB32A347-E186-4F6A-8091-4A3F29184802}" srcOrd="1" destOrd="0" presId="urn:microsoft.com/office/officeart/2005/8/layout/hierarchy1"/>
    <dgm:cxn modelId="{C1642427-B3D1-4ACB-BDB9-E30B56B71D60}" type="presParOf" srcId="{708030CB-4074-48E7-B268-A491B8B517A7}" destId="{F29C4BC4-9723-4004-A3A3-D4B465F78A8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01E2D0-CE63-442E-B424-1F39B60F7848}" type="doc">
      <dgm:prSet loTypeId="urn:microsoft.com/office/officeart/2005/8/layout/pyramid2" loCatId="pyramid" qsTypeId="urn:microsoft.com/office/officeart/2005/8/quickstyle/simple1" qsCatId="simple" csTypeId="urn:microsoft.com/office/officeart/2005/8/colors/colorful2" csCatId="colorful" phldr="1"/>
      <dgm:spPr/>
    </dgm:pt>
    <dgm:pt modelId="{7C42EEE9-C6E8-4DAE-8D3F-CD33F6C01C6E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Хліб </a:t>
          </a:r>
          <a:r>
            <a:rPr lang="uk-UA" b="1" dirty="0" err="1" smtClean="0">
              <a:solidFill>
                <a:schemeClr val="bg1"/>
              </a:solidFill>
            </a:rPr>
            <a:t>пичеться</a:t>
          </a:r>
          <a:r>
            <a:rPr lang="uk-UA" b="1" dirty="0" smtClean="0">
              <a:solidFill>
                <a:schemeClr val="bg1"/>
              </a:solidFill>
            </a:rPr>
            <a:t>-Хліб випікають- Їсти з хлібом – Дякувати хлібу-Бракує хліба</a:t>
          </a:r>
          <a:endParaRPr lang="ru-RU" b="1" dirty="0">
            <a:solidFill>
              <a:schemeClr val="bg1"/>
            </a:solidFill>
          </a:endParaRPr>
        </a:p>
      </dgm:t>
    </dgm:pt>
    <dgm:pt modelId="{496E0F11-EC14-4848-9813-FAB9025B84C7}" type="parTrans" cxnId="{2E75C1B2-300E-43F4-9571-A6F649B73D68}">
      <dgm:prSet/>
      <dgm:spPr/>
      <dgm:t>
        <a:bodyPr/>
        <a:lstStyle/>
        <a:p>
          <a:endParaRPr lang="ru-RU"/>
        </a:p>
      </dgm:t>
    </dgm:pt>
    <dgm:pt modelId="{D08C1915-6941-40F6-B0C0-A8605DDD3559}" type="sibTrans" cxnId="{2E75C1B2-300E-43F4-9571-A6F649B73D68}">
      <dgm:prSet/>
      <dgm:spPr/>
      <dgm:t>
        <a:bodyPr/>
        <a:lstStyle/>
        <a:p>
          <a:endParaRPr lang="ru-RU"/>
        </a:p>
      </dgm:t>
    </dgm:pt>
    <dgm:pt modelId="{D6D51489-DC09-4506-82DA-80EA5648EACD}">
      <dgm:prSet phldrT="[Текст]"/>
      <dgm:spPr/>
      <dgm:t>
        <a:bodyPr/>
        <a:lstStyle/>
        <a:p>
          <a:r>
            <a:rPr lang="ru-RU" b="1" i="0" dirty="0" err="1" smtClean="0">
              <a:solidFill>
                <a:schemeClr val="bg1"/>
              </a:solidFill>
            </a:rPr>
            <a:t>Головним</a:t>
          </a:r>
          <a:r>
            <a:rPr lang="ru-RU" b="1" i="0" dirty="0" smtClean="0">
              <a:solidFill>
                <a:schemeClr val="bg1"/>
              </a:solidFill>
            </a:rPr>
            <a:t> </a:t>
          </a:r>
          <a:r>
            <a:rPr lang="ru-RU" b="1" i="0" dirty="0" err="1" smtClean="0">
              <a:solidFill>
                <a:schemeClr val="bg1"/>
              </a:solidFill>
            </a:rPr>
            <a:t>засобом</a:t>
          </a:r>
          <a:r>
            <a:rPr lang="ru-RU" b="1" i="0" dirty="0" smtClean="0">
              <a:solidFill>
                <a:schemeClr val="bg1"/>
              </a:solidFill>
            </a:rPr>
            <a:t> </a:t>
          </a:r>
          <a:r>
            <a:rPr lang="ru-RU" b="1" i="0" dirty="0" err="1" smtClean="0">
              <a:solidFill>
                <a:schemeClr val="bg1"/>
              </a:solidFill>
            </a:rPr>
            <a:t>вираження</a:t>
          </a:r>
          <a:r>
            <a:rPr lang="ru-RU" b="1" i="0" dirty="0" smtClean="0">
              <a:solidFill>
                <a:schemeClr val="bg1"/>
              </a:solidFill>
            </a:rPr>
            <a:t> </a:t>
          </a:r>
          <a:r>
            <a:rPr lang="ru-RU" b="1" i="0" dirty="0" err="1" smtClean="0">
              <a:solidFill>
                <a:schemeClr val="bg1"/>
              </a:solidFill>
            </a:rPr>
            <a:t>відмінкових</a:t>
          </a:r>
          <a:r>
            <a:rPr lang="ru-RU" b="1" i="0" dirty="0" smtClean="0">
              <a:solidFill>
                <a:schemeClr val="bg1"/>
              </a:solidFill>
            </a:rPr>
            <a:t> </a:t>
          </a:r>
          <a:r>
            <a:rPr lang="ru-RU" b="1" i="0" dirty="0" err="1" smtClean="0">
              <a:solidFill>
                <a:schemeClr val="bg1"/>
              </a:solidFill>
            </a:rPr>
            <a:t>значень</a:t>
          </a:r>
          <a:r>
            <a:rPr lang="ru-RU" b="1" i="0" dirty="0" smtClean="0">
              <a:solidFill>
                <a:schemeClr val="bg1"/>
              </a:solidFill>
            </a:rPr>
            <a:t> є ЗАКІНЧЕННЯ, </a:t>
          </a:r>
          <a:r>
            <a:rPr lang="ru-RU" b="1" i="0" dirty="0" err="1" smtClean="0">
              <a:solidFill>
                <a:schemeClr val="bg1"/>
              </a:solidFill>
            </a:rPr>
            <a:t>бо</a:t>
          </a:r>
          <a:r>
            <a:rPr lang="ru-RU" b="1" i="0" dirty="0" smtClean="0">
              <a:solidFill>
                <a:schemeClr val="bg1"/>
              </a:solidFill>
            </a:rPr>
            <a:t> наша </a:t>
          </a:r>
          <a:r>
            <a:rPr lang="ru-RU" b="1" i="0" dirty="0" err="1" smtClean="0">
              <a:solidFill>
                <a:schemeClr val="bg1"/>
              </a:solidFill>
            </a:rPr>
            <a:t>мова</a:t>
          </a:r>
          <a:r>
            <a:rPr lang="ru-RU" b="1" i="0" dirty="0" smtClean="0">
              <a:solidFill>
                <a:schemeClr val="bg1"/>
              </a:solidFill>
            </a:rPr>
            <a:t> </a:t>
          </a:r>
          <a:r>
            <a:rPr lang="ru-RU" b="1" i="0" dirty="0" err="1" smtClean="0">
              <a:solidFill>
                <a:schemeClr val="bg1"/>
              </a:solidFill>
            </a:rPr>
            <a:t>флективні</a:t>
          </a:r>
          <a:endParaRPr lang="ru-RU" b="1" dirty="0">
            <a:solidFill>
              <a:schemeClr val="bg1"/>
            </a:solidFill>
          </a:endParaRPr>
        </a:p>
      </dgm:t>
    </dgm:pt>
    <dgm:pt modelId="{F44704D6-60ED-4B7A-B76F-C3E0B48A53BF}" type="parTrans" cxnId="{B276A8D8-BF4E-4BB7-9BDE-B023A0811BC0}">
      <dgm:prSet/>
      <dgm:spPr/>
      <dgm:t>
        <a:bodyPr/>
        <a:lstStyle/>
        <a:p>
          <a:endParaRPr lang="ru-RU"/>
        </a:p>
      </dgm:t>
    </dgm:pt>
    <dgm:pt modelId="{14DC78DA-19EA-4D31-89E8-56992D4B9296}" type="sibTrans" cxnId="{B276A8D8-BF4E-4BB7-9BDE-B023A0811BC0}">
      <dgm:prSet/>
      <dgm:spPr/>
      <dgm:t>
        <a:bodyPr/>
        <a:lstStyle/>
        <a:p>
          <a:endParaRPr lang="ru-RU"/>
        </a:p>
      </dgm:t>
    </dgm:pt>
    <dgm:pt modelId="{96ABEBDD-5FBF-4598-A319-AA95602F4847}">
      <dgm:prSet phldrT="[Текст]"/>
      <dgm:spPr/>
      <dgm:t>
        <a:bodyPr/>
        <a:lstStyle/>
        <a:p>
          <a:r>
            <a:rPr lang="ru-RU" b="1" i="0" dirty="0" err="1" smtClean="0">
              <a:solidFill>
                <a:schemeClr val="bg1"/>
              </a:solidFill>
            </a:rPr>
            <a:t>Відмінок</a:t>
          </a:r>
          <a:r>
            <a:rPr lang="ru-RU" b="1" i="0" dirty="0" smtClean="0">
              <a:solidFill>
                <a:schemeClr val="bg1"/>
              </a:solidFill>
            </a:rPr>
            <a:t> служить для </a:t>
          </a:r>
          <a:r>
            <a:rPr lang="ru-RU" b="1" i="0" dirty="0" err="1" smtClean="0">
              <a:solidFill>
                <a:schemeClr val="bg1"/>
              </a:solidFill>
            </a:rPr>
            <a:t>вираження</a:t>
          </a:r>
          <a:r>
            <a:rPr lang="ru-RU" b="1" i="0" dirty="0" smtClean="0">
              <a:solidFill>
                <a:schemeClr val="bg1"/>
              </a:solidFill>
            </a:rPr>
            <a:t> </a:t>
          </a:r>
          <a:r>
            <a:rPr lang="ru-RU" b="1" i="0" dirty="0" err="1" smtClean="0">
              <a:solidFill>
                <a:schemeClr val="bg1"/>
              </a:solidFill>
            </a:rPr>
            <a:t>синтаксичних</a:t>
          </a:r>
          <a:r>
            <a:rPr lang="ru-RU" b="1" i="0" dirty="0" smtClean="0">
              <a:solidFill>
                <a:schemeClr val="bg1"/>
              </a:solidFill>
            </a:rPr>
            <a:t> </a:t>
          </a:r>
          <a:r>
            <a:rPr lang="ru-RU" b="1" i="0" dirty="0" err="1" smtClean="0">
              <a:solidFill>
                <a:schemeClr val="bg1"/>
              </a:solidFill>
            </a:rPr>
            <a:t>відношень</a:t>
          </a:r>
          <a:r>
            <a:rPr lang="ru-RU" b="1" i="0" dirty="0" smtClean="0">
              <a:solidFill>
                <a:schemeClr val="bg1"/>
              </a:solidFill>
            </a:rPr>
            <a:t> </a:t>
          </a:r>
          <a:r>
            <a:rPr lang="ru-RU" b="1" i="0" dirty="0" err="1" smtClean="0">
              <a:solidFill>
                <a:schemeClr val="bg1"/>
              </a:solidFill>
            </a:rPr>
            <a:t>між</a:t>
          </a:r>
          <a:r>
            <a:rPr lang="ru-RU" b="1" i="0" dirty="0" smtClean="0">
              <a:solidFill>
                <a:schemeClr val="bg1"/>
              </a:solidFill>
            </a:rPr>
            <a:t> словами в </a:t>
          </a:r>
          <a:r>
            <a:rPr lang="ru-RU" b="1" i="0" dirty="0" err="1" smtClean="0">
              <a:solidFill>
                <a:schemeClr val="bg1"/>
              </a:solidFill>
            </a:rPr>
            <a:t>реченні</a:t>
          </a:r>
          <a:r>
            <a:rPr lang="ru-RU" b="1" i="0" dirty="0" smtClean="0">
              <a:solidFill>
                <a:schemeClr val="bg1"/>
              </a:solidFill>
            </a:rPr>
            <a:t>.</a:t>
          </a:r>
          <a:endParaRPr lang="ru-RU" b="1" dirty="0">
            <a:solidFill>
              <a:schemeClr val="bg1"/>
            </a:solidFill>
          </a:endParaRPr>
        </a:p>
      </dgm:t>
    </dgm:pt>
    <dgm:pt modelId="{01EC7078-9DCC-40CD-9057-3938DEA96E00}" type="parTrans" cxnId="{80F04AB1-7AFF-4C5F-B4F6-841F976D30BB}">
      <dgm:prSet/>
      <dgm:spPr/>
      <dgm:t>
        <a:bodyPr/>
        <a:lstStyle/>
        <a:p>
          <a:endParaRPr lang="ru-RU"/>
        </a:p>
      </dgm:t>
    </dgm:pt>
    <dgm:pt modelId="{6A60691E-13D4-420B-867D-72E89A18B0BB}" type="sibTrans" cxnId="{80F04AB1-7AFF-4C5F-B4F6-841F976D30BB}">
      <dgm:prSet/>
      <dgm:spPr/>
      <dgm:t>
        <a:bodyPr/>
        <a:lstStyle/>
        <a:p>
          <a:endParaRPr lang="ru-RU"/>
        </a:p>
      </dgm:t>
    </dgm:pt>
    <dgm:pt modelId="{FB4C8D17-FB2F-4CDB-BC73-3EED002732C9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Прийменники «СЛУГУЮТЬ» для вираження  відмінка іменника</a:t>
          </a:r>
          <a:endParaRPr lang="ru-RU" b="1" dirty="0">
            <a:solidFill>
              <a:schemeClr val="bg1"/>
            </a:solidFill>
          </a:endParaRPr>
        </a:p>
      </dgm:t>
    </dgm:pt>
    <dgm:pt modelId="{E61D7D4F-A3CD-4D6D-84E3-2F32E16FC2C3}" type="parTrans" cxnId="{BEFC6631-D78D-49CB-9412-E86DEBA6596E}">
      <dgm:prSet/>
      <dgm:spPr/>
      <dgm:t>
        <a:bodyPr/>
        <a:lstStyle/>
        <a:p>
          <a:endParaRPr lang="ru-RU"/>
        </a:p>
      </dgm:t>
    </dgm:pt>
    <dgm:pt modelId="{6EE9CF94-E8DA-41FF-BF3A-D2BF44BF2FE3}" type="sibTrans" cxnId="{BEFC6631-D78D-49CB-9412-E86DEBA6596E}">
      <dgm:prSet/>
      <dgm:spPr/>
      <dgm:t>
        <a:bodyPr/>
        <a:lstStyle/>
        <a:p>
          <a:endParaRPr lang="ru-RU"/>
        </a:p>
      </dgm:t>
    </dgm:pt>
    <dgm:pt modelId="{F0ADBEE7-B019-46F6-A093-AC92D6EA068D}" type="pres">
      <dgm:prSet presAssocID="{8901E2D0-CE63-442E-B424-1F39B60F7848}" presName="compositeShape" presStyleCnt="0">
        <dgm:presLayoutVars>
          <dgm:dir/>
          <dgm:resizeHandles/>
        </dgm:presLayoutVars>
      </dgm:prSet>
      <dgm:spPr/>
    </dgm:pt>
    <dgm:pt modelId="{43F5297B-1D03-4FDF-85B2-5D21194D6D25}" type="pres">
      <dgm:prSet presAssocID="{8901E2D0-CE63-442E-B424-1F39B60F7848}" presName="pyramid" presStyleLbl="node1" presStyleIdx="0" presStyleCnt="1"/>
      <dgm:spPr>
        <a:solidFill>
          <a:srgbClr val="3AFC0C"/>
        </a:solidFill>
      </dgm:spPr>
    </dgm:pt>
    <dgm:pt modelId="{B6A2A3B5-D3B6-4EA9-B34F-29058932CA54}" type="pres">
      <dgm:prSet presAssocID="{8901E2D0-CE63-442E-B424-1F39B60F7848}" presName="theList" presStyleCnt="0"/>
      <dgm:spPr/>
    </dgm:pt>
    <dgm:pt modelId="{9A62D9E5-4856-4311-8394-79BFC4AF0C0B}" type="pres">
      <dgm:prSet presAssocID="{7C42EEE9-C6E8-4DAE-8D3F-CD33F6C01C6E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44376E-F3EB-43DA-AA93-318942634EE3}" type="pres">
      <dgm:prSet presAssocID="{7C42EEE9-C6E8-4DAE-8D3F-CD33F6C01C6E}" presName="aSpace" presStyleCnt="0"/>
      <dgm:spPr/>
    </dgm:pt>
    <dgm:pt modelId="{3F29D3F7-5183-4023-8720-20165F2182B1}" type="pres">
      <dgm:prSet presAssocID="{FB4C8D17-FB2F-4CDB-BC73-3EED002732C9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E2B91B-0F67-463C-9040-737DF274B93A}" type="pres">
      <dgm:prSet presAssocID="{FB4C8D17-FB2F-4CDB-BC73-3EED002732C9}" presName="aSpace" presStyleCnt="0"/>
      <dgm:spPr/>
    </dgm:pt>
    <dgm:pt modelId="{9D36F0AA-6EBA-48DB-BF82-1FA92D070BAE}" type="pres">
      <dgm:prSet presAssocID="{D6D51489-DC09-4506-82DA-80EA5648EACD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878BCB-A712-4CE8-B540-57A90D4EFBF1}" type="pres">
      <dgm:prSet presAssocID="{D6D51489-DC09-4506-82DA-80EA5648EACD}" presName="aSpace" presStyleCnt="0"/>
      <dgm:spPr/>
    </dgm:pt>
    <dgm:pt modelId="{69DF52B7-B160-48FC-BF1F-E8B883573D28}" type="pres">
      <dgm:prSet presAssocID="{96ABEBDD-5FBF-4598-A319-AA95602F4847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438BD6-DA74-4842-826F-CE9E32FAA621}" type="pres">
      <dgm:prSet presAssocID="{96ABEBDD-5FBF-4598-A319-AA95602F4847}" presName="aSpace" presStyleCnt="0"/>
      <dgm:spPr/>
    </dgm:pt>
  </dgm:ptLst>
  <dgm:cxnLst>
    <dgm:cxn modelId="{B276A8D8-BF4E-4BB7-9BDE-B023A0811BC0}" srcId="{8901E2D0-CE63-442E-B424-1F39B60F7848}" destId="{D6D51489-DC09-4506-82DA-80EA5648EACD}" srcOrd="2" destOrd="0" parTransId="{F44704D6-60ED-4B7A-B76F-C3E0B48A53BF}" sibTransId="{14DC78DA-19EA-4D31-89E8-56992D4B9296}"/>
    <dgm:cxn modelId="{7405ABDE-A41A-4F17-91CC-EB27114494D5}" type="presOf" srcId="{8901E2D0-CE63-442E-B424-1F39B60F7848}" destId="{F0ADBEE7-B019-46F6-A093-AC92D6EA068D}" srcOrd="0" destOrd="0" presId="urn:microsoft.com/office/officeart/2005/8/layout/pyramid2"/>
    <dgm:cxn modelId="{DCE97A30-3AE5-4245-B947-AD1F066BBDB4}" type="presOf" srcId="{D6D51489-DC09-4506-82DA-80EA5648EACD}" destId="{9D36F0AA-6EBA-48DB-BF82-1FA92D070BAE}" srcOrd="0" destOrd="0" presId="urn:microsoft.com/office/officeart/2005/8/layout/pyramid2"/>
    <dgm:cxn modelId="{80F04AB1-7AFF-4C5F-B4F6-841F976D30BB}" srcId="{8901E2D0-CE63-442E-B424-1F39B60F7848}" destId="{96ABEBDD-5FBF-4598-A319-AA95602F4847}" srcOrd="3" destOrd="0" parTransId="{01EC7078-9DCC-40CD-9057-3938DEA96E00}" sibTransId="{6A60691E-13D4-420B-867D-72E89A18B0BB}"/>
    <dgm:cxn modelId="{BEFC6631-D78D-49CB-9412-E86DEBA6596E}" srcId="{8901E2D0-CE63-442E-B424-1F39B60F7848}" destId="{FB4C8D17-FB2F-4CDB-BC73-3EED002732C9}" srcOrd="1" destOrd="0" parTransId="{E61D7D4F-A3CD-4D6D-84E3-2F32E16FC2C3}" sibTransId="{6EE9CF94-E8DA-41FF-BF3A-D2BF44BF2FE3}"/>
    <dgm:cxn modelId="{2E75C1B2-300E-43F4-9571-A6F649B73D68}" srcId="{8901E2D0-CE63-442E-B424-1F39B60F7848}" destId="{7C42EEE9-C6E8-4DAE-8D3F-CD33F6C01C6E}" srcOrd="0" destOrd="0" parTransId="{496E0F11-EC14-4848-9813-FAB9025B84C7}" sibTransId="{D08C1915-6941-40F6-B0C0-A8605DDD3559}"/>
    <dgm:cxn modelId="{1EDD5674-1889-4E1B-823F-FDB3176A7A0D}" type="presOf" srcId="{7C42EEE9-C6E8-4DAE-8D3F-CD33F6C01C6E}" destId="{9A62D9E5-4856-4311-8394-79BFC4AF0C0B}" srcOrd="0" destOrd="0" presId="urn:microsoft.com/office/officeart/2005/8/layout/pyramid2"/>
    <dgm:cxn modelId="{26A48577-BDF6-49EB-A87B-73BF27EFE3B2}" type="presOf" srcId="{96ABEBDD-5FBF-4598-A319-AA95602F4847}" destId="{69DF52B7-B160-48FC-BF1F-E8B883573D28}" srcOrd="0" destOrd="0" presId="urn:microsoft.com/office/officeart/2005/8/layout/pyramid2"/>
    <dgm:cxn modelId="{11ADAF59-940C-44F0-8FD2-EE6FF3315DF1}" type="presOf" srcId="{FB4C8D17-FB2F-4CDB-BC73-3EED002732C9}" destId="{3F29D3F7-5183-4023-8720-20165F2182B1}" srcOrd="0" destOrd="0" presId="urn:microsoft.com/office/officeart/2005/8/layout/pyramid2"/>
    <dgm:cxn modelId="{60A24AC2-4B12-49CD-8618-5B49F2498F63}" type="presParOf" srcId="{F0ADBEE7-B019-46F6-A093-AC92D6EA068D}" destId="{43F5297B-1D03-4FDF-85B2-5D21194D6D25}" srcOrd="0" destOrd="0" presId="urn:microsoft.com/office/officeart/2005/8/layout/pyramid2"/>
    <dgm:cxn modelId="{E2B85C09-8336-4953-AD8F-FD2781C825D7}" type="presParOf" srcId="{F0ADBEE7-B019-46F6-A093-AC92D6EA068D}" destId="{B6A2A3B5-D3B6-4EA9-B34F-29058932CA54}" srcOrd="1" destOrd="0" presId="urn:microsoft.com/office/officeart/2005/8/layout/pyramid2"/>
    <dgm:cxn modelId="{EBEF16D8-ACAA-4277-9880-652B3043A420}" type="presParOf" srcId="{B6A2A3B5-D3B6-4EA9-B34F-29058932CA54}" destId="{9A62D9E5-4856-4311-8394-79BFC4AF0C0B}" srcOrd="0" destOrd="0" presId="urn:microsoft.com/office/officeart/2005/8/layout/pyramid2"/>
    <dgm:cxn modelId="{77F70C25-6A88-4354-8FD3-A47B50ABA348}" type="presParOf" srcId="{B6A2A3B5-D3B6-4EA9-B34F-29058932CA54}" destId="{7144376E-F3EB-43DA-AA93-318942634EE3}" srcOrd="1" destOrd="0" presId="urn:microsoft.com/office/officeart/2005/8/layout/pyramid2"/>
    <dgm:cxn modelId="{C7EF03A1-8AFF-409D-8485-591DCF9B975E}" type="presParOf" srcId="{B6A2A3B5-D3B6-4EA9-B34F-29058932CA54}" destId="{3F29D3F7-5183-4023-8720-20165F2182B1}" srcOrd="2" destOrd="0" presId="urn:microsoft.com/office/officeart/2005/8/layout/pyramid2"/>
    <dgm:cxn modelId="{24E2FBFF-5B89-4625-B4F8-B64BF18D5891}" type="presParOf" srcId="{B6A2A3B5-D3B6-4EA9-B34F-29058932CA54}" destId="{59E2B91B-0F67-463C-9040-737DF274B93A}" srcOrd="3" destOrd="0" presId="urn:microsoft.com/office/officeart/2005/8/layout/pyramid2"/>
    <dgm:cxn modelId="{1ADE9DE5-572F-4B33-B30E-C78CC2166B93}" type="presParOf" srcId="{B6A2A3B5-D3B6-4EA9-B34F-29058932CA54}" destId="{9D36F0AA-6EBA-48DB-BF82-1FA92D070BAE}" srcOrd="4" destOrd="0" presId="urn:microsoft.com/office/officeart/2005/8/layout/pyramid2"/>
    <dgm:cxn modelId="{D95E14D2-ECFE-4566-AB8F-4724A5F4C463}" type="presParOf" srcId="{B6A2A3B5-D3B6-4EA9-B34F-29058932CA54}" destId="{EF878BCB-A712-4CE8-B540-57A90D4EFBF1}" srcOrd="5" destOrd="0" presId="urn:microsoft.com/office/officeart/2005/8/layout/pyramid2"/>
    <dgm:cxn modelId="{6E354A49-6B06-473D-8B06-AA22EC909948}" type="presParOf" srcId="{B6A2A3B5-D3B6-4EA9-B34F-29058932CA54}" destId="{69DF52B7-B160-48FC-BF1F-E8B883573D28}" srcOrd="6" destOrd="0" presId="urn:microsoft.com/office/officeart/2005/8/layout/pyramid2"/>
    <dgm:cxn modelId="{164D51CC-5D82-4119-8541-7B6D70386029}" type="presParOf" srcId="{B6A2A3B5-D3B6-4EA9-B34F-29058932CA54}" destId="{30438BD6-DA74-4842-826F-CE9E32FAA621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CD1D8A7-8747-4FD6-9D8E-AB7D52C43E6D}" type="doc">
      <dgm:prSet loTypeId="urn:microsoft.com/office/officeart/2009/3/layout/OpposingIdeas" loCatId="relationship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86249511-4E5D-4580-8B45-FDC51DE0641F}">
      <dgm:prSet phldrT="[Текст]"/>
      <dgm:spPr/>
      <dgm:t>
        <a:bodyPr/>
        <a:lstStyle/>
        <a:p>
          <a:r>
            <a:rPr lang="ru-RU" b="1" i="1" dirty="0" err="1" smtClean="0">
              <a:solidFill>
                <a:schemeClr val="bg1"/>
              </a:solidFill>
            </a:rPr>
            <a:t>прямі</a:t>
          </a:r>
          <a:r>
            <a:rPr lang="ru-RU" b="1" i="1" dirty="0" smtClean="0">
              <a:solidFill>
                <a:schemeClr val="bg1"/>
              </a:solidFill>
            </a:rPr>
            <a:t> (</a:t>
          </a:r>
          <a:r>
            <a:rPr lang="ru-RU" b="1" i="1" dirty="0" err="1" smtClean="0">
              <a:solidFill>
                <a:schemeClr val="bg1"/>
              </a:solidFill>
            </a:rPr>
            <a:t>незалежні</a:t>
          </a:r>
          <a:r>
            <a:rPr lang="ru-RU" b="1" dirty="0" smtClean="0">
              <a:solidFill>
                <a:schemeClr val="bg1"/>
              </a:solidFill>
            </a:rPr>
            <a:t>) </a:t>
          </a:r>
          <a:endParaRPr lang="ru-RU" b="1" dirty="0">
            <a:solidFill>
              <a:schemeClr val="bg1"/>
            </a:solidFill>
          </a:endParaRPr>
        </a:p>
      </dgm:t>
    </dgm:pt>
    <dgm:pt modelId="{1E9307C2-D1FD-4C2C-A1E4-560482345EB8}" type="parTrans" cxnId="{BABC8E94-BA9B-4472-826E-303E176082F1}">
      <dgm:prSet/>
      <dgm:spPr/>
      <dgm:t>
        <a:bodyPr/>
        <a:lstStyle/>
        <a:p>
          <a:endParaRPr lang="ru-RU"/>
        </a:p>
      </dgm:t>
    </dgm:pt>
    <dgm:pt modelId="{85E64A46-400A-444A-A9EE-AD00231056CE}" type="sibTrans" cxnId="{BABC8E94-BA9B-4472-826E-303E176082F1}">
      <dgm:prSet/>
      <dgm:spPr/>
      <dgm:t>
        <a:bodyPr/>
        <a:lstStyle/>
        <a:p>
          <a:endParaRPr lang="ru-RU"/>
        </a:p>
      </dgm:t>
    </dgm:pt>
    <dgm:pt modelId="{E42AC933-5ECB-4523-9804-6C77539E86F2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</a:rPr>
            <a:t>Називний</a:t>
          </a:r>
          <a:endParaRPr lang="ru-RU" b="1" dirty="0">
            <a:solidFill>
              <a:srgbClr val="FFFF00"/>
            </a:solidFill>
          </a:endParaRPr>
        </a:p>
      </dgm:t>
    </dgm:pt>
    <dgm:pt modelId="{03E67806-C9D9-4E63-ABB8-61BF754AEF99}" type="parTrans" cxnId="{389DD2A4-8917-4357-ACA8-93735B6E6F68}">
      <dgm:prSet/>
      <dgm:spPr/>
      <dgm:t>
        <a:bodyPr/>
        <a:lstStyle/>
        <a:p>
          <a:endParaRPr lang="ru-RU"/>
        </a:p>
      </dgm:t>
    </dgm:pt>
    <dgm:pt modelId="{9ADEB51C-1BE5-433C-BE4D-2B08CFFD6828}" type="sibTrans" cxnId="{389DD2A4-8917-4357-ACA8-93735B6E6F68}">
      <dgm:prSet/>
      <dgm:spPr/>
      <dgm:t>
        <a:bodyPr/>
        <a:lstStyle/>
        <a:p>
          <a:endParaRPr lang="ru-RU"/>
        </a:p>
      </dgm:t>
    </dgm:pt>
    <dgm:pt modelId="{600F76A1-B6AD-4E59-867C-F303EFFC1390}">
      <dgm:prSet phldrT="[Текст]"/>
      <dgm:spPr/>
      <dgm:t>
        <a:bodyPr/>
        <a:lstStyle/>
        <a:p>
          <a:r>
            <a:rPr lang="ru-RU" b="1" i="1" dirty="0" err="1" smtClean="0">
              <a:solidFill>
                <a:srgbClr val="C00000"/>
              </a:solidFill>
            </a:rPr>
            <a:t>непрямі</a:t>
          </a:r>
          <a:r>
            <a:rPr lang="ru-RU" b="1" i="1" dirty="0" smtClean="0">
              <a:solidFill>
                <a:srgbClr val="C00000"/>
              </a:solidFill>
            </a:rPr>
            <a:t> (</a:t>
          </a:r>
          <a:r>
            <a:rPr lang="ru-RU" b="1" i="1" dirty="0" err="1" smtClean="0">
              <a:solidFill>
                <a:srgbClr val="C00000"/>
              </a:solidFill>
            </a:rPr>
            <a:t>залежні</a:t>
          </a:r>
          <a:r>
            <a:rPr lang="ru-RU" b="1" dirty="0" smtClean="0">
              <a:solidFill>
                <a:srgbClr val="C00000"/>
              </a:solidFill>
            </a:rPr>
            <a:t>) </a:t>
          </a:r>
          <a:endParaRPr lang="ru-RU" b="1" dirty="0">
            <a:solidFill>
              <a:srgbClr val="C00000"/>
            </a:solidFill>
          </a:endParaRPr>
        </a:p>
      </dgm:t>
    </dgm:pt>
    <dgm:pt modelId="{6E61F45A-E37C-4433-8E53-8E8876309CC7}" type="parTrans" cxnId="{C85BD4C4-59F4-430C-A3FA-731FCC54BA7B}">
      <dgm:prSet/>
      <dgm:spPr/>
      <dgm:t>
        <a:bodyPr/>
        <a:lstStyle/>
        <a:p>
          <a:endParaRPr lang="ru-RU"/>
        </a:p>
      </dgm:t>
    </dgm:pt>
    <dgm:pt modelId="{1F811974-CA71-4164-A043-51CE154DA976}" type="sibTrans" cxnId="{C85BD4C4-59F4-430C-A3FA-731FCC54BA7B}">
      <dgm:prSet/>
      <dgm:spPr/>
      <dgm:t>
        <a:bodyPr/>
        <a:lstStyle/>
        <a:p>
          <a:endParaRPr lang="ru-RU"/>
        </a:p>
      </dgm:t>
    </dgm:pt>
    <dgm:pt modelId="{7C8F09DB-FA5D-449D-BA26-CB8795FF7AF9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</a:rPr>
            <a:t>Родовий</a:t>
          </a:r>
          <a:endParaRPr lang="ru-RU" b="1" dirty="0">
            <a:solidFill>
              <a:srgbClr val="FFFF00"/>
            </a:solidFill>
          </a:endParaRPr>
        </a:p>
      </dgm:t>
    </dgm:pt>
    <dgm:pt modelId="{11785885-B0AF-4AEB-A698-EDFA166D6FFF}" type="parTrans" cxnId="{63E46322-739B-4554-8549-D1328014F22F}">
      <dgm:prSet/>
      <dgm:spPr/>
      <dgm:t>
        <a:bodyPr/>
        <a:lstStyle/>
        <a:p>
          <a:endParaRPr lang="ru-RU"/>
        </a:p>
      </dgm:t>
    </dgm:pt>
    <dgm:pt modelId="{03D8B96E-3FCE-4E40-9B10-AEB86C0637C4}" type="sibTrans" cxnId="{63E46322-739B-4554-8549-D1328014F22F}">
      <dgm:prSet/>
      <dgm:spPr/>
      <dgm:t>
        <a:bodyPr/>
        <a:lstStyle/>
        <a:p>
          <a:endParaRPr lang="ru-RU"/>
        </a:p>
      </dgm:t>
    </dgm:pt>
    <dgm:pt modelId="{9D922222-BBD9-425D-9506-2EB8B5A6466C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</a:rPr>
            <a:t>Кличний</a:t>
          </a:r>
          <a:endParaRPr lang="ru-RU" b="1" dirty="0">
            <a:solidFill>
              <a:srgbClr val="FFFF00"/>
            </a:solidFill>
          </a:endParaRPr>
        </a:p>
      </dgm:t>
    </dgm:pt>
    <dgm:pt modelId="{98041A32-71A0-451D-A354-6B3FB2CD29A2}" type="parTrans" cxnId="{8499C254-B228-4DFA-A9E5-EB95B1752062}">
      <dgm:prSet/>
      <dgm:spPr/>
      <dgm:t>
        <a:bodyPr/>
        <a:lstStyle/>
        <a:p>
          <a:endParaRPr lang="ru-RU"/>
        </a:p>
      </dgm:t>
    </dgm:pt>
    <dgm:pt modelId="{A776F32F-A1A5-4222-8280-4B707A7031F3}" type="sibTrans" cxnId="{8499C254-B228-4DFA-A9E5-EB95B1752062}">
      <dgm:prSet/>
      <dgm:spPr/>
      <dgm:t>
        <a:bodyPr/>
        <a:lstStyle/>
        <a:p>
          <a:endParaRPr lang="ru-RU"/>
        </a:p>
      </dgm:t>
    </dgm:pt>
    <dgm:pt modelId="{EA2CB0C6-2956-4D88-A72A-A4BC2AA904B0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</a:rPr>
            <a:t>Давальний</a:t>
          </a:r>
          <a:endParaRPr lang="ru-RU" b="1" dirty="0">
            <a:solidFill>
              <a:srgbClr val="FFFF00"/>
            </a:solidFill>
          </a:endParaRPr>
        </a:p>
      </dgm:t>
    </dgm:pt>
    <dgm:pt modelId="{2449EA91-3B06-45B7-B863-77779E889BE9}" type="parTrans" cxnId="{3FFD35E0-5A6E-4E5B-9081-EB8C48F50E5A}">
      <dgm:prSet/>
      <dgm:spPr/>
      <dgm:t>
        <a:bodyPr/>
        <a:lstStyle/>
        <a:p>
          <a:endParaRPr lang="ru-RU"/>
        </a:p>
      </dgm:t>
    </dgm:pt>
    <dgm:pt modelId="{DD392363-00C2-452E-A426-ACAFEE804CD7}" type="sibTrans" cxnId="{3FFD35E0-5A6E-4E5B-9081-EB8C48F50E5A}">
      <dgm:prSet/>
      <dgm:spPr/>
      <dgm:t>
        <a:bodyPr/>
        <a:lstStyle/>
        <a:p>
          <a:endParaRPr lang="ru-RU"/>
        </a:p>
      </dgm:t>
    </dgm:pt>
    <dgm:pt modelId="{97F292AC-DB71-406B-9944-D1C1EB2995C5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</a:rPr>
            <a:t>Знахідний</a:t>
          </a:r>
          <a:endParaRPr lang="ru-RU" b="1" dirty="0">
            <a:solidFill>
              <a:srgbClr val="FFFF00"/>
            </a:solidFill>
          </a:endParaRPr>
        </a:p>
      </dgm:t>
    </dgm:pt>
    <dgm:pt modelId="{93E343CF-DAD1-4984-BD5A-E6E55F10509D}" type="parTrans" cxnId="{7060AD82-A558-4EF2-A434-51EADA837B87}">
      <dgm:prSet/>
      <dgm:spPr/>
      <dgm:t>
        <a:bodyPr/>
        <a:lstStyle/>
        <a:p>
          <a:endParaRPr lang="ru-RU"/>
        </a:p>
      </dgm:t>
    </dgm:pt>
    <dgm:pt modelId="{6770795E-4D17-4D3B-9E23-E1CCC07FE57F}" type="sibTrans" cxnId="{7060AD82-A558-4EF2-A434-51EADA837B87}">
      <dgm:prSet/>
      <dgm:spPr/>
      <dgm:t>
        <a:bodyPr/>
        <a:lstStyle/>
        <a:p>
          <a:endParaRPr lang="ru-RU"/>
        </a:p>
      </dgm:t>
    </dgm:pt>
    <dgm:pt modelId="{EC6081FD-9DE0-4FAA-BCF3-AB413D674A3F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</a:rPr>
            <a:t>Орудний</a:t>
          </a:r>
          <a:endParaRPr lang="ru-RU" b="1" dirty="0">
            <a:solidFill>
              <a:srgbClr val="FFFF00"/>
            </a:solidFill>
          </a:endParaRPr>
        </a:p>
      </dgm:t>
    </dgm:pt>
    <dgm:pt modelId="{37FF7442-19C7-4D9F-A197-7A78936BA253}" type="parTrans" cxnId="{2267AC39-2D5C-40A7-84D1-789B921D48E0}">
      <dgm:prSet/>
      <dgm:spPr/>
      <dgm:t>
        <a:bodyPr/>
        <a:lstStyle/>
        <a:p>
          <a:endParaRPr lang="ru-RU"/>
        </a:p>
      </dgm:t>
    </dgm:pt>
    <dgm:pt modelId="{AA680EFC-66C8-47E5-8F79-E82461C2FC86}" type="sibTrans" cxnId="{2267AC39-2D5C-40A7-84D1-789B921D48E0}">
      <dgm:prSet/>
      <dgm:spPr/>
      <dgm:t>
        <a:bodyPr/>
        <a:lstStyle/>
        <a:p>
          <a:endParaRPr lang="ru-RU"/>
        </a:p>
      </dgm:t>
    </dgm:pt>
    <dgm:pt modelId="{53CD9981-9A8B-4AA2-B1D4-5CC5E5921A8E}" type="pres">
      <dgm:prSet presAssocID="{0CD1D8A7-8747-4FD6-9D8E-AB7D52C43E6D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A673B03-F4C1-430E-81F2-07DF10225C6D}" type="pres">
      <dgm:prSet presAssocID="{0CD1D8A7-8747-4FD6-9D8E-AB7D52C43E6D}" presName="Background" presStyleLbl="node1" presStyleIdx="0" presStyleCnt="1"/>
      <dgm:spPr/>
    </dgm:pt>
    <dgm:pt modelId="{2B632E34-2242-4FE2-80AE-6E08EDD9966A}" type="pres">
      <dgm:prSet presAssocID="{0CD1D8A7-8747-4FD6-9D8E-AB7D52C43E6D}" presName="Divider" presStyleLbl="callout" presStyleIdx="0" presStyleCnt="1"/>
      <dgm:spPr/>
    </dgm:pt>
    <dgm:pt modelId="{AE0C014D-1F8B-4C00-8752-1A4A844D2DA7}" type="pres">
      <dgm:prSet presAssocID="{0CD1D8A7-8747-4FD6-9D8E-AB7D52C43E6D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165AF0-E450-463C-915D-52EFB3FC3046}" type="pres">
      <dgm:prSet presAssocID="{0CD1D8A7-8747-4FD6-9D8E-AB7D52C43E6D}" presName="ChildText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21309F-E4B4-4443-BA11-B3B3ECE2E095}" type="pres">
      <dgm:prSet presAssocID="{0CD1D8A7-8747-4FD6-9D8E-AB7D52C43E6D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BC08AEC1-781B-403E-84DA-0ED4A24FDE26}" type="pres">
      <dgm:prSet presAssocID="{0CD1D8A7-8747-4FD6-9D8E-AB7D52C43E6D}" presName="ParentShape1" presStyleLbl="alignImgPlace1" presStyleIdx="0" presStyleCnt="2">
        <dgm:presLayoutVars/>
      </dgm:prSet>
      <dgm:spPr/>
      <dgm:t>
        <a:bodyPr/>
        <a:lstStyle/>
        <a:p>
          <a:endParaRPr lang="ru-RU"/>
        </a:p>
      </dgm:t>
    </dgm:pt>
    <dgm:pt modelId="{88150C71-7220-44BE-94D9-954DA77CB184}" type="pres">
      <dgm:prSet presAssocID="{0CD1D8A7-8747-4FD6-9D8E-AB7D52C43E6D}" presName="ParentText2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9713FC75-75CA-479D-860E-6975E4443FFA}" type="pres">
      <dgm:prSet presAssocID="{0CD1D8A7-8747-4FD6-9D8E-AB7D52C43E6D}" presName="ParentShape2" presStyleLbl="alignImgPlace1" presStyleIdx="1" presStyleCnt="2">
        <dgm:presLayoutVars/>
      </dgm:prSet>
      <dgm:spPr/>
      <dgm:t>
        <a:bodyPr/>
        <a:lstStyle/>
        <a:p>
          <a:endParaRPr lang="ru-RU"/>
        </a:p>
      </dgm:t>
    </dgm:pt>
  </dgm:ptLst>
  <dgm:cxnLst>
    <dgm:cxn modelId="{7060AD82-A558-4EF2-A434-51EADA837B87}" srcId="{600F76A1-B6AD-4E59-867C-F303EFFC1390}" destId="{97F292AC-DB71-406B-9944-D1C1EB2995C5}" srcOrd="2" destOrd="0" parTransId="{93E343CF-DAD1-4984-BD5A-E6E55F10509D}" sibTransId="{6770795E-4D17-4D3B-9E23-E1CCC07FE57F}"/>
    <dgm:cxn modelId="{6DC493AB-32D5-4FDC-8044-A64C79DE8481}" type="presOf" srcId="{600F76A1-B6AD-4E59-867C-F303EFFC1390}" destId="{88150C71-7220-44BE-94D9-954DA77CB184}" srcOrd="0" destOrd="0" presId="urn:microsoft.com/office/officeart/2009/3/layout/OpposingIdeas"/>
    <dgm:cxn modelId="{6947585E-C718-4DCA-9850-E5B705500743}" type="presOf" srcId="{EC6081FD-9DE0-4FAA-BCF3-AB413D674A3F}" destId="{D5165AF0-E450-463C-915D-52EFB3FC3046}" srcOrd="0" destOrd="3" presId="urn:microsoft.com/office/officeart/2009/3/layout/OpposingIdeas"/>
    <dgm:cxn modelId="{3994A59F-9F3E-4718-A9CC-B62729D7964E}" type="presOf" srcId="{E42AC933-5ECB-4523-9804-6C77539E86F2}" destId="{AE0C014D-1F8B-4C00-8752-1A4A844D2DA7}" srcOrd="0" destOrd="0" presId="urn:microsoft.com/office/officeart/2009/3/layout/OpposingIdeas"/>
    <dgm:cxn modelId="{389DD2A4-8917-4357-ACA8-93735B6E6F68}" srcId="{86249511-4E5D-4580-8B45-FDC51DE0641F}" destId="{E42AC933-5ECB-4523-9804-6C77539E86F2}" srcOrd="0" destOrd="0" parTransId="{03E67806-C9D9-4E63-ABB8-61BF754AEF99}" sibTransId="{9ADEB51C-1BE5-433C-BE4D-2B08CFFD6828}"/>
    <dgm:cxn modelId="{E8F44904-80E3-4B85-8974-18FEE25A4A76}" type="presOf" srcId="{86249511-4E5D-4580-8B45-FDC51DE0641F}" destId="{A921309F-E4B4-4443-BA11-B3B3ECE2E095}" srcOrd="0" destOrd="0" presId="urn:microsoft.com/office/officeart/2009/3/layout/OpposingIdeas"/>
    <dgm:cxn modelId="{17EA7290-A575-47C7-9913-51F403A031DA}" type="presOf" srcId="{600F76A1-B6AD-4E59-867C-F303EFFC1390}" destId="{9713FC75-75CA-479D-860E-6975E4443FFA}" srcOrd="1" destOrd="0" presId="urn:microsoft.com/office/officeart/2009/3/layout/OpposingIdeas"/>
    <dgm:cxn modelId="{3FFD35E0-5A6E-4E5B-9081-EB8C48F50E5A}" srcId="{600F76A1-B6AD-4E59-867C-F303EFFC1390}" destId="{EA2CB0C6-2956-4D88-A72A-A4BC2AA904B0}" srcOrd="1" destOrd="0" parTransId="{2449EA91-3B06-45B7-B863-77779E889BE9}" sibTransId="{DD392363-00C2-452E-A426-ACAFEE804CD7}"/>
    <dgm:cxn modelId="{2267AC39-2D5C-40A7-84D1-789B921D48E0}" srcId="{600F76A1-B6AD-4E59-867C-F303EFFC1390}" destId="{EC6081FD-9DE0-4FAA-BCF3-AB413D674A3F}" srcOrd="3" destOrd="0" parTransId="{37FF7442-19C7-4D9F-A197-7A78936BA253}" sibTransId="{AA680EFC-66C8-47E5-8F79-E82461C2FC86}"/>
    <dgm:cxn modelId="{8499C254-B228-4DFA-A9E5-EB95B1752062}" srcId="{86249511-4E5D-4580-8B45-FDC51DE0641F}" destId="{9D922222-BBD9-425D-9506-2EB8B5A6466C}" srcOrd="1" destOrd="0" parTransId="{98041A32-71A0-451D-A354-6B3FB2CD29A2}" sibTransId="{A776F32F-A1A5-4222-8280-4B707A7031F3}"/>
    <dgm:cxn modelId="{740981BD-0CEB-4ABE-BC05-FE568C192EC1}" type="presOf" srcId="{7C8F09DB-FA5D-449D-BA26-CB8795FF7AF9}" destId="{D5165AF0-E450-463C-915D-52EFB3FC3046}" srcOrd="0" destOrd="0" presId="urn:microsoft.com/office/officeart/2009/3/layout/OpposingIdeas"/>
    <dgm:cxn modelId="{BABC8E94-BA9B-4472-826E-303E176082F1}" srcId="{0CD1D8A7-8747-4FD6-9D8E-AB7D52C43E6D}" destId="{86249511-4E5D-4580-8B45-FDC51DE0641F}" srcOrd="0" destOrd="0" parTransId="{1E9307C2-D1FD-4C2C-A1E4-560482345EB8}" sibTransId="{85E64A46-400A-444A-A9EE-AD00231056CE}"/>
    <dgm:cxn modelId="{2949D871-DC93-4B99-B5FA-6FDC36CE4715}" type="presOf" srcId="{EA2CB0C6-2956-4D88-A72A-A4BC2AA904B0}" destId="{D5165AF0-E450-463C-915D-52EFB3FC3046}" srcOrd="0" destOrd="1" presId="urn:microsoft.com/office/officeart/2009/3/layout/OpposingIdeas"/>
    <dgm:cxn modelId="{5C124365-023B-4CFC-888C-CEA710FBE0B7}" type="presOf" srcId="{9D922222-BBD9-425D-9506-2EB8B5A6466C}" destId="{AE0C014D-1F8B-4C00-8752-1A4A844D2DA7}" srcOrd="0" destOrd="1" presId="urn:microsoft.com/office/officeart/2009/3/layout/OpposingIdeas"/>
    <dgm:cxn modelId="{C3AEF915-4781-4CBD-AF62-4E97EB64782A}" type="presOf" srcId="{0CD1D8A7-8747-4FD6-9D8E-AB7D52C43E6D}" destId="{53CD9981-9A8B-4AA2-B1D4-5CC5E5921A8E}" srcOrd="0" destOrd="0" presId="urn:microsoft.com/office/officeart/2009/3/layout/OpposingIdeas"/>
    <dgm:cxn modelId="{487C24E6-AFC7-4347-A1F8-E4F46D21F3F7}" type="presOf" srcId="{97F292AC-DB71-406B-9944-D1C1EB2995C5}" destId="{D5165AF0-E450-463C-915D-52EFB3FC3046}" srcOrd="0" destOrd="2" presId="urn:microsoft.com/office/officeart/2009/3/layout/OpposingIdeas"/>
    <dgm:cxn modelId="{4FE07F9E-9FE3-4845-9317-8E8C6771AEAD}" type="presOf" srcId="{86249511-4E5D-4580-8B45-FDC51DE0641F}" destId="{BC08AEC1-781B-403E-84DA-0ED4A24FDE26}" srcOrd="1" destOrd="0" presId="urn:microsoft.com/office/officeart/2009/3/layout/OpposingIdeas"/>
    <dgm:cxn modelId="{C85BD4C4-59F4-430C-A3FA-731FCC54BA7B}" srcId="{0CD1D8A7-8747-4FD6-9D8E-AB7D52C43E6D}" destId="{600F76A1-B6AD-4E59-867C-F303EFFC1390}" srcOrd="1" destOrd="0" parTransId="{6E61F45A-E37C-4433-8E53-8E8876309CC7}" sibTransId="{1F811974-CA71-4164-A043-51CE154DA976}"/>
    <dgm:cxn modelId="{63E46322-739B-4554-8549-D1328014F22F}" srcId="{600F76A1-B6AD-4E59-867C-F303EFFC1390}" destId="{7C8F09DB-FA5D-449D-BA26-CB8795FF7AF9}" srcOrd="0" destOrd="0" parTransId="{11785885-B0AF-4AEB-A698-EDFA166D6FFF}" sibTransId="{03D8B96E-3FCE-4E40-9B10-AEB86C0637C4}"/>
    <dgm:cxn modelId="{F9C56DC2-0302-4612-8E87-C1441283D34D}" type="presParOf" srcId="{53CD9981-9A8B-4AA2-B1D4-5CC5E5921A8E}" destId="{FA673B03-F4C1-430E-81F2-07DF10225C6D}" srcOrd="0" destOrd="0" presId="urn:microsoft.com/office/officeart/2009/3/layout/OpposingIdeas"/>
    <dgm:cxn modelId="{3A7BFA99-4DF5-4390-ABBB-A9AC98439E15}" type="presParOf" srcId="{53CD9981-9A8B-4AA2-B1D4-5CC5E5921A8E}" destId="{2B632E34-2242-4FE2-80AE-6E08EDD9966A}" srcOrd="1" destOrd="0" presId="urn:microsoft.com/office/officeart/2009/3/layout/OpposingIdeas"/>
    <dgm:cxn modelId="{DC8FF1BF-5C4D-4086-B1B2-6A9A26624B76}" type="presParOf" srcId="{53CD9981-9A8B-4AA2-B1D4-5CC5E5921A8E}" destId="{AE0C014D-1F8B-4C00-8752-1A4A844D2DA7}" srcOrd="2" destOrd="0" presId="urn:microsoft.com/office/officeart/2009/3/layout/OpposingIdeas"/>
    <dgm:cxn modelId="{99514349-7889-41EC-938E-D718DB52E5D6}" type="presParOf" srcId="{53CD9981-9A8B-4AA2-B1D4-5CC5E5921A8E}" destId="{D5165AF0-E450-463C-915D-52EFB3FC3046}" srcOrd="3" destOrd="0" presId="urn:microsoft.com/office/officeart/2009/3/layout/OpposingIdeas"/>
    <dgm:cxn modelId="{17D02950-8D5E-4D63-8B83-E1B6F240CF9F}" type="presParOf" srcId="{53CD9981-9A8B-4AA2-B1D4-5CC5E5921A8E}" destId="{A921309F-E4B4-4443-BA11-B3B3ECE2E095}" srcOrd="4" destOrd="0" presId="urn:microsoft.com/office/officeart/2009/3/layout/OpposingIdeas"/>
    <dgm:cxn modelId="{BB5573B8-2522-4A84-B6B1-5DF2F61B90F7}" type="presParOf" srcId="{53CD9981-9A8B-4AA2-B1D4-5CC5E5921A8E}" destId="{BC08AEC1-781B-403E-84DA-0ED4A24FDE26}" srcOrd="5" destOrd="0" presId="urn:microsoft.com/office/officeart/2009/3/layout/OpposingIdeas"/>
    <dgm:cxn modelId="{5EB11B71-A298-49E6-8E82-267F172F06DC}" type="presParOf" srcId="{53CD9981-9A8B-4AA2-B1D4-5CC5E5921A8E}" destId="{88150C71-7220-44BE-94D9-954DA77CB184}" srcOrd="6" destOrd="0" presId="urn:microsoft.com/office/officeart/2009/3/layout/OpposingIdeas"/>
    <dgm:cxn modelId="{9DD1AF23-0B3F-48B6-B88A-C4FAA6AE6E6A}" type="presParOf" srcId="{53CD9981-9A8B-4AA2-B1D4-5CC5E5921A8E}" destId="{9713FC75-75CA-479D-860E-6975E4443FFA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B8947D8-FD6E-45D0-AFB1-F7EEFB6FB2EC}" type="doc">
      <dgm:prSet loTypeId="urn:microsoft.com/office/officeart/2009/3/layout/OpposingIdeas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6E7CD60A-5089-4D0E-8CCA-978C33B6D23B}">
      <dgm:prSet phldrT="[Текст]"/>
      <dgm:spPr/>
      <dgm:t>
        <a:bodyPr/>
        <a:lstStyle/>
        <a:p>
          <a:r>
            <a:rPr lang="uk-UA" b="1" dirty="0" smtClean="0">
              <a:solidFill>
                <a:srgbClr val="FF0000"/>
              </a:solidFill>
            </a:rPr>
            <a:t>Основне значення для </a:t>
          </a:r>
          <a:r>
            <a:rPr lang="uk-UA" b="1" dirty="0" err="1" smtClean="0">
              <a:solidFill>
                <a:srgbClr val="FF0000"/>
              </a:solidFill>
            </a:rPr>
            <a:t>Н.в</a:t>
          </a:r>
          <a:r>
            <a:rPr lang="uk-UA" b="1" dirty="0" smtClean="0">
              <a:solidFill>
                <a:srgbClr val="FF0000"/>
              </a:solidFill>
            </a:rPr>
            <a:t>.</a:t>
          </a:r>
          <a:endParaRPr lang="ru-RU" b="1" dirty="0">
            <a:solidFill>
              <a:srgbClr val="FF0000"/>
            </a:solidFill>
          </a:endParaRPr>
        </a:p>
      </dgm:t>
    </dgm:pt>
    <dgm:pt modelId="{7C6C59C9-11E0-414F-843E-3236C25829E2}" type="parTrans" cxnId="{AC9C9029-92CC-4A00-A537-380F8917FD64}">
      <dgm:prSet/>
      <dgm:spPr/>
      <dgm:t>
        <a:bodyPr/>
        <a:lstStyle/>
        <a:p>
          <a:endParaRPr lang="ru-RU"/>
        </a:p>
      </dgm:t>
    </dgm:pt>
    <dgm:pt modelId="{AB00C598-E58D-40E8-94C1-263AD480013F}" type="sibTrans" cxnId="{AC9C9029-92CC-4A00-A537-380F8917FD64}">
      <dgm:prSet/>
      <dgm:spPr/>
      <dgm:t>
        <a:bodyPr/>
        <a:lstStyle/>
        <a:p>
          <a:endParaRPr lang="ru-RU"/>
        </a:p>
      </dgm:t>
    </dgm:pt>
    <dgm:pt modelId="{DD0F573B-2DD4-4285-B580-78A8E6855F18}">
      <dgm:prSet phldrT="[Текст]" custT="1"/>
      <dgm:spPr/>
      <dgm:t>
        <a:bodyPr/>
        <a:lstStyle/>
        <a:p>
          <a:r>
            <a:rPr lang="uk-UA" sz="1400" b="1" dirty="0" smtClean="0">
              <a:solidFill>
                <a:schemeClr val="bg1"/>
              </a:solidFill>
            </a:rPr>
            <a:t>Основне значення для </a:t>
          </a:r>
          <a:r>
            <a:rPr lang="uk-UA" sz="1400" b="1" dirty="0" err="1" smtClean="0">
              <a:solidFill>
                <a:schemeClr val="bg1"/>
              </a:solidFill>
            </a:rPr>
            <a:t>Н.в</a:t>
          </a:r>
          <a:r>
            <a:rPr lang="uk-UA" sz="1400" b="1" dirty="0" smtClean="0">
              <a:solidFill>
                <a:schemeClr val="bg1"/>
              </a:solidFill>
            </a:rPr>
            <a:t>. -</a:t>
          </a:r>
          <a:r>
            <a:rPr lang="uk-UA" sz="1400" b="1" dirty="0" smtClean="0">
              <a:solidFill>
                <a:srgbClr val="FF0000"/>
              </a:solidFill>
            </a:rPr>
            <a:t>суб’єктне</a:t>
          </a:r>
          <a:r>
            <a:rPr lang="uk-UA" sz="1400" b="1" dirty="0" smtClean="0">
              <a:solidFill>
                <a:schemeClr val="bg1"/>
              </a:solidFill>
            </a:rPr>
            <a:t> значення.</a:t>
          </a:r>
          <a:endParaRPr lang="ru-RU" sz="1400" b="1" dirty="0">
            <a:solidFill>
              <a:schemeClr val="bg1"/>
            </a:solidFill>
          </a:endParaRPr>
        </a:p>
      </dgm:t>
    </dgm:pt>
    <dgm:pt modelId="{10FE316F-1EF8-44F4-9D00-152BE2EF51AF}" type="parTrans" cxnId="{D1C6814F-81F1-48B4-B01D-87A9EB743BDA}">
      <dgm:prSet/>
      <dgm:spPr/>
      <dgm:t>
        <a:bodyPr/>
        <a:lstStyle/>
        <a:p>
          <a:endParaRPr lang="ru-RU"/>
        </a:p>
      </dgm:t>
    </dgm:pt>
    <dgm:pt modelId="{F176D5A4-94AE-43D4-9C68-47E535F16F12}" type="sibTrans" cxnId="{D1C6814F-81F1-48B4-B01D-87A9EB743BDA}">
      <dgm:prSet/>
      <dgm:spPr/>
      <dgm:t>
        <a:bodyPr/>
        <a:lstStyle/>
        <a:p>
          <a:endParaRPr lang="ru-RU"/>
        </a:p>
      </dgm:t>
    </dgm:pt>
    <dgm:pt modelId="{CB653C62-DB37-4882-BDC2-5C24B38DF71E}">
      <dgm:prSet phldrT="[Текст]"/>
      <dgm:spPr/>
      <dgm:t>
        <a:bodyPr/>
        <a:lstStyle/>
        <a:p>
          <a:r>
            <a:rPr lang="uk-UA" b="1" dirty="0" smtClean="0">
              <a:solidFill>
                <a:srgbClr val="FF0000"/>
              </a:solidFill>
            </a:rPr>
            <a:t>Синтаксична функція</a:t>
          </a:r>
          <a:endParaRPr lang="ru-RU" b="1" dirty="0">
            <a:solidFill>
              <a:srgbClr val="FF0000"/>
            </a:solidFill>
          </a:endParaRPr>
        </a:p>
      </dgm:t>
    </dgm:pt>
    <dgm:pt modelId="{E07E66E9-3409-4044-BC6E-C55D4EFA1B7D}" type="parTrans" cxnId="{0B6E0868-D7AE-4316-AA06-D1B50486C9D0}">
      <dgm:prSet/>
      <dgm:spPr/>
      <dgm:t>
        <a:bodyPr/>
        <a:lstStyle/>
        <a:p>
          <a:endParaRPr lang="ru-RU"/>
        </a:p>
      </dgm:t>
    </dgm:pt>
    <dgm:pt modelId="{A09D3328-6C54-4A2A-B1F7-B35C2C0EF6EC}" type="sibTrans" cxnId="{0B6E0868-D7AE-4316-AA06-D1B50486C9D0}">
      <dgm:prSet/>
      <dgm:spPr/>
      <dgm:t>
        <a:bodyPr/>
        <a:lstStyle/>
        <a:p>
          <a:endParaRPr lang="ru-RU"/>
        </a:p>
      </dgm:t>
    </dgm:pt>
    <dgm:pt modelId="{C1D60E24-0078-4635-9651-292F6601BA1C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uk-UA" sz="1200" b="1" dirty="0" smtClean="0">
              <a:solidFill>
                <a:schemeClr val="bg1"/>
              </a:solidFill>
            </a:rPr>
            <a:t>іменник виступає у функції підмета двоскладного речення (</a:t>
          </a:r>
          <a:r>
            <a:rPr lang="uk-UA" sz="1200" b="1" i="1" dirty="0" smtClean="0">
              <a:solidFill>
                <a:schemeClr val="bg1"/>
              </a:solidFill>
            </a:rPr>
            <a:t>Прекрасним є лелека в польоті</a:t>
          </a:r>
          <a:r>
            <a:rPr lang="uk-UA" sz="1200" b="1" dirty="0" smtClean="0">
              <a:solidFill>
                <a:schemeClr val="bg1"/>
              </a:solidFill>
            </a:rPr>
            <a:t>) та односкладного номінативного речення (</a:t>
          </a:r>
          <a:r>
            <a:rPr lang="uk-UA" sz="1200" b="1" i="1" dirty="0" smtClean="0">
              <a:solidFill>
                <a:schemeClr val="bg1"/>
              </a:solidFill>
            </a:rPr>
            <a:t>Осінній день, осінній день, осінній (</a:t>
          </a:r>
          <a:r>
            <a:rPr lang="uk-UA" sz="1200" b="1" i="1" dirty="0" err="1" smtClean="0">
              <a:solidFill>
                <a:schemeClr val="bg1"/>
              </a:solidFill>
            </a:rPr>
            <a:t>Л.Костенко</a:t>
          </a:r>
          <a:r>
            <a:rPr lang="uk-UA" sz="1200" b="1" i="1" dirty="0" smtClean="0">
              <a:solidFill>
                <a:schemeClr val="bg1"/>
              </a:solidFill>
            </a:rPr>
            <a:t>), </a:t>
          </a:r>
          <a:r>
            <a:rPr lang="ru-RU" sz="1200" b="1" dirty="0" err="1" smtClean="0">
              <a:solidFill>
                <a:schemeClr val="bg1"/>
              </a:solidFill>
            </a:rPr>
            <a:t>іменн</a:t>
          </a:r>
          <a:r>
            <a:rPr lang="uk-UA" sz="1200" b="1" dirty="0" err="1" smtClean="0">
              <a:solidFill>
                <a:schemeClr val="bg1"/>
              </a:solidFill>
            </a:rPr>
            <a:t>ої</a:t>
          </a:r>
          <a:r>
            <a:rPr lang="ru-RU" sz="1200" b="1" dirty="0" smtClean="0">
              <a:solidFill>
                <a:schemeClr val="bg1"/>
              </a:solidFill>
            </a:rPr>
            <a:t> </a:t>
          </a:r>
          <a:r>
            <a:rPr lang="ru-RU" sz="1200" b="1" dirty="0" err="1" smtClean="0">
              <a:solidFill>
                <a:schemeClr val="bg1"/>
              </a:solidFill>
            </a:rPr>
            <a:t>частин</a:t>
          </a:r>
          <a:r>
            <a:rPr lang="uk-UA" sz="1200" b="1" dirty="0" smtClean="0">
              <a:solidFill>
                <a:schemeClr val="bg1"/>
              </a:solidFill>
            </a:rPr>
            <a:t>и</a:t>
          </a:r>
          <a:r>
            <a:rPr lang="ru-RU" sz="1200" b="1" dirty="0" smtClean="0">
              <a:solidFill>
                <a:schemeClr val="bg1"/>
              </a:solidFill>
            </a:rPr>
            <a:t> </a:t>
          </a:r>
          <a:r>
            <a:rPr lang="ru-RU" sz="1200" b="1" dirty="0" err="1" smtClean="0">
              <a:solidFill>
                <a:schemeClr val="bg1"/>
              </a:solidFill>
            </a:rPr>
            <a:t>складеного</a:t>
          </a:r>
          <a:r>
            <a:rPr lang="ru-RU" sz="1200" b="1" dirty="0" smtClean="0">
              <a:solidFill>
                <a:schemeClr val="bg1"/>
              </a:solidFill>
            </a:rPr>
            <a:t> </a:t>
          </a:r>
          <a:r>
            <a:rPr lang="ru-RU" sz="1200" b="1" dirty="0" err="1" smtClean="0">
              <a:solidFill>
                <a:schemeClr val="bg1"/>
              </a:solidFill>
            </a:rPr>
            <a:t>присудка</a:t>
          </a:r>
          <a:r>
            <a:rPr lang="ru-RU" sz="1200" b="1" dirty="0" smtClean="0">
              <a:solidFill>
                <a:schemeClr val="bg1"/>
              </a:solidFill>
            </a:rPr>
            <a:t> (</a:t>
          </a:r>
          <a:r>
            <a:rPr lang="ru-RU" sz="1200" b="1" i="1" dirty="0" smtClean="0">
              <a:solidFill>
                <a:schemeClr val="bg1"/>
              </a:solidFill>
            </a:rPr>
            <a:t>книга – </a:t>
          </a:r>
          <a:r>
            <a:rPr lang="ru-RU" sz="1200" b="1" i="1" dirty="0" err="1" smtClean="0">
              <a:solidFill>
                <a:schemeClr val="bg1"/>
              </a:solidFill>
            </a:rPr>
            <a:t>джерело</a:t>
          </a:r>
          <a:r>
            <a:rPr lang="ru-RU" sz="1200" b="1" i="1" dirty="0" smtClean="0">
              <a:solidFill>
                <a:schemeClr val="bg1"/>
              </a:solidFill>
            </a:rPr>
            <a:t> </a:t>
          </a:r>
          <a:r>
            <a:rPr lang="ru-RU" sz="1200" b="1" i="1" dirty="0" err="1" smtClean="0">
              <a:solidFill>
                <a:schemeClr val="bg1"/>
              </a:solidFill>
            </a:rPr>
            <a:t>знань</a:t>
          </a:r>
          <a:r>
            <a:rPr lang="ru-RU" sz="1200" b="1" dirty="0" smtClean="0">
              <a:solidFill>
                <a:schemeClr val="bg1"/>
              </a:solidFill>
            </a:rPr>
            <a:t>).</a:t>
          </a:r>
          <a:endParaRPr lang="ru-RU" sz="1200" b="1" dirty="0">
            <a:solidFill>
              <a:schemeClr val="bg1"/>
            </a:solidFill>
          </a:endParaRPr>
        </a:p>
      </dgm:t>
    </dgm:pt>
    <dgm:pt modelId="{123527E5-D2DB-4947-B4DE-4BF2AF830014}" type="parTrans" cxnId="{E02C2252-C0E7-4A96-9FF2-4BB16FD55F18}">
      <dgm:prSet/>
      <dgm:spPr/>
      <dgm:t>
        <a:bodyPr/>
        <a:lstStyle/>
        <a:p>
          <a:endParaRPr lang="ru-RU"/>
        </a:p>
      </dgm:t>
    </dgm:pt>
    <dgm:pt modelId="{ABE5229E-B510-421F-9BA7-3C7995834948}" type="sibTrans" cxnId="{E02C2252-C0E7-4A96-9FF2-4BB16FD55F18}">
      <dgm:prSet/>
      <dgm:spPr/>
      <dgm:t>
        <a:bodyPr/>
        <a:lstStyle/>
        <a:p>
          <a:endParaRPr lang="ru-RU"/>
        </a:p>
      </dgm:t>
    </dgm:pt>
    <dgm:pt modelId="{0C90044B-B104-44E4-B768-513FBDD7C51C}" type="pres">
      <dgm:prSet presAssocID="{0B8947D8-FD6E-45D0-AFB1-F7EEFB6FB2EC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AEE33A7-1067-45D2-8381-E60BD58D811F}" type="pres">
      <dgm:prSet presAssocID="{0B8947D8-FD6E-45D0-AFB1-F7EEFB6FB2EC}" presName="Background" presStyleLbl="node1" presStyleIdx="0" presStyleCnt="1" custScaleX="108693" custScaleY="152735"/>
      <dgm:spPr/>
    </dgm:pt>
    <dgm:pt modelId="{252AA43A-46FE-46C2-8999-07B645D3D060}" type="pres">
      <dgm:prSet presAssocID="{0B8947D8-FD6E-45D0-AFB1-F7EEFB6FB2EC}" presName="Divider" presStyleLbl="callout" presStyleIdx="0" presStyleCnt="1" custLinFactX="-18460986" custLinFactNeighborX="-18500000"/>
      <dgm:spPr/>
    </dgm:pt>
    <dgm:pt modelId="{8B1DD25C-76DE-428C-8194-0E3A37340685}" type="pres">
      <dgm:prSet presAssocID="{0B8947D8-FD6E-45D0-AFB1-F7EEFB6FB2EC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FB51C2-D3C7-45A4-B665-C7548453FE86}" type="pres">
      <dgm:prSet presAssocID="{0B8947D8-FD6E-45D0-AFB1-F7EEFB6FB2EC}" presName="ChildText2" presStyleLbl="revTx" presStyleIdx="0" presStyleCnt="0" custScaleX="132918" custScaleY="15360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A12AA0-C157-4075-BD53-A573DFB20FFC}" type="pres">
      <dgm:prSet presAssocID="{0B8947D8-FD6E-45D0-AFB1-F7EEFB6FB2EC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6D526AAA-E0B6-4C82-AEBC-E9ECEF92912C}" type="pres">
      <dgm:prSet presAssocID="{0B8947D8-FD6E-45D0-AFB1-F7EEFB6FB2EC}" presName="ParentShape1" presStyleLbl="alignImgPlace1" presStyleIdx="0" presStyleCnt="2">
        <dgm:presLayoutVars/>
      </dgm:prSet>
      <dgm:spPr/>
      <dgm:t>
        <a:bodyPr/>
        <a:lstStyle/>
        <a:p>
          <a:endParaRPr lang="ru-RU"/>
        </a:p>
      </dgm:t>
    </dgm:pt>
    <dgm:pt modelId="{5335273B-8E9C-45FB-A8A9-84A10C5FC301}" type="pres">
      <dgm:prSet presAssocID="{0B8947D8-FD6E-45D0-AFB1-F7EEFB6FB2EC}" presName="ParentText2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F63E806A-9B1C-42F8-8965-55D01234A933}" type="pres">
      <dgm:prSet presAssocID="{0B8947D8-FD6E-45D0-AFB1-F7EEFB6FB2EC}" presName="ParentShape2" presStyleLbl="alignImgPlace1" presStyleIdx="1" presStyleCnt="2">
        <dgm:presLayoutVars/>
      </dgm:prSet>
      <dgm:spPr/>
      <dgm:t>
        <a:bodyPr/>
        <a:lstStyle/>
        <a:p>
          <a:endParaRPr lang="ru-RU"/>
        </a:p>
      </dgm:t>
    </dgm:pt>
  </dgm:ptLst>
  <dgm:cxnLst>
    <dgm:cxn modelId="{0B6E0868-D7AE-4316-AA06-D1B50486C9D0}" srcId="{0B8947D8-FD6E-45D0-AFB1-F7EEFB6FB2EC}" destId="{CB653C62-DB37-4882-BDC2-5C24B38DF71E}" srcOrd="1" destOrd="0" parTransId="{E07E66E9-3409-4044-BC6E-C55D4EFA1B7D}" sibTransId="{A09D3328-6C54-4A2A-B1F7-B35C2C0EF6EC}"/>
    <dgm:cxn modelId="{D1C6814F-81F1-48B4-B01D-87A9EB743BDA}" srcId="{6E7CD60A-5089-4D0E-8CCA-978C33B6D23B}" destId="{DD0F573B-2DD4-4285-B580-78A8E6855F18}" srcOrd="0" destOrd="0" parTransId="{10FE316F-1EF8-44F4-9D00-152BE2EF51AF}" sibTransId="{F176D5A4-94AE-43D4-9C68-47E535F16F12}"/>
    <dgm:cxn modelId="{3ABA954E-2C1A-41C9-AD18-ACFD9932A8E3}" type="presOf" srcId="{6E7CD60A-5089-4D0E-8CCA-978C33B6D23B}" destId="{6D526AAA-E0B6-4C82-AEBC-E9ECEF92912C}" srcOrd="1" destOrd="0" presId="urn:microsoft.com/office/officeart/2009/3/layout/OpposingIdeas"/>
    <dgm:cxn modelId="{F8C0A05E-61A2-4E0B-B7DB-E91BF46BFB49}" type="presOf" srcId="{C1D60E24-0078-4635-9651-292F6601BA1C}" destId="{95FB51C2-D3C7-45A4-B665-C7548453FE86}" srcOrd="0" destOrd="0" presId="urn:microsoft.com/office/officeart/2009/3/layout/OpposingIdeas"/>
    <dgm:cxn modelId="{DF3C7F0F-42E3-45ED-989A-0C3DF9479C8B}" type="presOf" srcId="{0B8947D8-FD6E-45D0-AFB1-F7EEFB6FB2EC}" destId="{0C90044B-B104-44E4-B768-513FBDD7C51C}" srcOrd="0" destOrd="0" presId="urn:microsoft.com/office/officeart/2009/3/layout/OpposingIdeas"/>
    <dgm:cxn modelId="{55F0198D-101A-4FAB-B31D-E5DD35E8601A}" type="presOf" srcId="{CB653C62-DB37-4882-BDC2-5C24B38DF71E}" destId="{5335273B-8E9C-45FB-A8A9-84A10C5FC301}" srcOrd="0" destOrd="0" presId="urn:microsoft.com/office/officeart/2009/3/layout/OpposingIdeas"/>
    <dgm:cxn modelId="{1BF85ACD-D7E8-4893-BDD1-A2EE4DB7BCB7}" type="presOf" srcId="{DD0F573B-2DD4-4285-B580-78A8E6855F18}" destId="{8B1DD25C-76DE-428C-8194-0E3A37340685}" srcOrd="0" destOrd="0" presId="urn:microsoft.com/office/officeart/2009/3/layout/OpposingIdeas"/>
    <dgm:cxn modelId="{E22DB52B-0CDB-4B4D-983D-CE3F67EA6F97}" type="presOf" srcId="{6E7CD60A-5089-4D0E-8CCA-978C33B6D23B}" destId="{9CA12AA0-C157-4075-BD53-A573DFB20FFC}" srcOrd="0" destOrd="0" presId="urn:microsoft.com/office/officeart/2009/3/layout/OpposingIdeas"/>
    <dgm:cxn modelId="{AA2D0EFB-DBF7-4761-A952-A05FEB42CA32}" type="presOf" srcId="{CB653C62-DB37-4882-BDC2-5C24B38DF71E}" destId="{F63E806A-9B1C-42F8-8965-55D01234A933}" srcOrd="1" destOrd="0" presId="urn:microsoft.com/office/officeart/2009/3/layout/OpposingIdeas"/>
    <dgm:cxn modelId="{E02C2252-C0E7-4A96-9FF2-4BB16FD55F18}" srcId="{CB653C62-DB37-4882-BDC2-5C24B38DF71E}" destId="{C1D60E24-0078-4635-9651-292F6601BA1C}" srcOrd="0" destOrd="0" parTransId="{123527E5-D2DB-4947-B4DE-4BF2AF830014}" sibTransId="{ABE5229E-B510-421F-9BA7-3C7995834948}"/>
    <dgm:cxn modelId="{AC9C9029-92CC-4A00-A537-380F8917FD64}" srcId="{0B8947D8-FD6E-45D0-AFB1-F7EEFB6FB2EC}" destId="{6E7CD60A-5089-4D0E-8CCA-978C33B6D23B}" srcOrd="0" destOrd="0" parTransId="{7C6C59C9-11E0-414F-843E-3236C25829E2}" sibTransId="{AB00C598-E58D-40E8-94C1-263AD480013F}"/>
    <dgm:cxn modelId="{8B27083D-DE6C-429A-81F2-FA763D1CCF2A}" type="presParOf" srcId="{0C90044B-B104-44E4-B768-513FBDD7C51C}" destId="{FAEE33A7-1067-45D2-8381-E60BD58D811F}" srcOrd="0" destOrd="0" presId="urn:microsoft.com/office/officeart/2009/3/layout/OpposingIdeas"/>
    <dgm:cxn modelId="{D2DC8882-8B3E-4107-842D-032258BCF6DB}" type="presParOf" srcId="{0C90044B-B104-44E4-B768-513FBDD7C51C}" destId="{252AA43A-46FE-46C2-8999-07B645D3D060}" srcOrd="1" destOrd="0" presId="urn:microsoft.com/office/officeart/2009/3/layout/OpposingIdeas"/>
    <dgm:cxn modelId="{0B2E5732-D9AE-4E99-86C7-B241E0DD66D3}" type="presParOf" srcId="{0C90044B-B104-44E4-B768-513FBDD7C51C}" destId="{8B1DD25C-76DE-428C-8194-0E3A37340685}" srcOrd="2" destOrd="0" presId="urn:microsoft.com/office/officeart/2009/3/layout/OpposingIdeas"/>
    <dgm:cxn modelId="{E8119FAE-6CDC-42D1-9A3E-AA83DEA0EC03}" type="presParOf" srcId="{0C90044B-B104-44E4-B768-513FBDD7C51C}" destId="{95FB51C2-D3C7-45A4-B665-C7548453FE86}" srcOrd="3" destOrd="0" presId="urn:microsoft.com/office/officeart/2009/3/layout/OpposingIdeas"/>
    <dgm:cxn modelId="{FE5E5E1C-65BC-414B-A72F-226A827000AC}" type="presParOf" srcId="{0C90044B-B104-44E4-B768-513FBDD7C51C}" destId="{9CA12AA0-C157-4075-BD53-A573DFB20FFC}" srcOrd="4" destOrd="0" presId="urn:microsoft.com/office/officeart/2009/3/layout/OpposingIdeas"/>
    <dgm:cxn modelId="{63015FF0-6800-412B-B77A-7D84B74DE508}" type="presParOf" srcId="{0C90044B-B104-44E4-B768-513FBDD7C51C}" destId="{6D526AAA-E0B6-4C82-AEBC-E9ECEF92912C}" srcOrd="5" destOrd="0" presId="urn:microsoft.com/office/officeart/2009/3/layout/OpposingIdeas"/>
    <dgm:cxn modelId="{5C85119B-95E9-44D6-B0F1-ACD484C7A130}" type="presParOf" srcId="{0C90044B-B104-44E4-B768-513FBDD7C51C}" destId="{5335273B-8E9C-45FB-A8A9-84A10C5FC301}" srcOrd="6" destOrd="0" presId="urn:microsoft.com/office/officeart/2009/3/layout/OpposingIdeas"/>
    <dgm:cxn modelId="{CC80EE99-1E42-4C24-8754-479742191833}" type="presParOf" srcId="{0C90044B-B104-44E4-B768-513FBDD7C51C}" destId="{F63E806A-9B1C-42F8-8965-55D01234A933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8C1FF40-A9D4-478E-9D8E-56A583D1E852}" type="doc">
      <dgm:prSet loTypeId="urn:microsoft.com/office/officeart/2009/3/layout/OpposingIdeas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73DB46A-EB5F-4EA6-9B3F-0505994E8A85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Основне значення</a:t>
          </a:r>
          <a:endParaRPr lang="ru-RU" b="1" dirty="0">
            <a:solidFill>
              <a:schemeClr val="bg1"/>
            </a:solidFill>
          </a:endParaRPr>
        </a:p>
      </dgm:t>
    </dgm:pt>
    <dgm:pt modelId="{3FE0757B-E31B-44EB-A952-66E05D860B40}" type="parTrans" cxnId="{357B24C3-26FD-49B4-BB79-85A2AFEF88DA}">
      <dgm:prSet/>
      <dgm:spPr/>
      <dgm:t>
        <a:bodyPr/>
        <a:lstStyle/>
        <a:p>
          <a:endParaRPr lang="ru-RU"/>
        </a:p>
      </dgm:t>
    </dgm:pt>
    <dgm:pt modelId="{E2F45346-6588-4B5B-8AE8-E8C2E02F7841}" type="sibTrans" cxnId="{357B24C3-26FD-49B4-BB79-85A2AFEF88DA}">
      <dgm:prSet/>
      <dgm:spPr/>
      <dgm:t>
        <a:bodyPr/>
        <a:lstStyle/>
        <a:p>
          <a:endParaRPr lang="ru-RU"/>
        </a:p>
      </dgm:t>
    </dgm:pt>
    <dgm:pt modelId="{1DBD4353-BB97-44FF-8965-3D2F988F118A}">
      <dgm:prSet phldrT="[Текст]"/>
      <dgm:spPr>
        <a:solidFill>
          <a:srgbClr val="00B0F0"/>
        </a:solidFill>
      </dgm:spPr>
      <dgm:t>
        <a:bodyPr/>
        <a:lstStyle/>
        <a:p>
          <a:r>
            <a:rPr lang="ru-RU" b="1" dirty="0" err="1" smtClean="0">
              <a:solidFill>
                <a:schemeClr val="bg1"/>
              </a:solidFill>
            </a:rPr>
            <a:t>призначення</a:t>
          </a:r>
          <a:r>
            <a:rPr lang="ru-RU" b="1" dirty="0" smtClean="0">
              <a:solidFill>
                <a:schemeClr val="bg1"/>
              </a:solidFill>
            </a:rPr>
            <a:t> </a:t>
          </a:r>
          <a:r>
            <a:rPr lang="ru-RU" b="1" dirty="0" err="1" smtClean="0">
              <a:solidFill>
                <a:schemeClr val="bg1"/>
              </a:solidFill>
            </a:rPr>
            <a:t>полягає</a:t>
          </a:r>
          <a:r>
            <a:rPr lang="ru-RU" b="1" dirty="0" smtClean="0">
              <a:solidFill>
                <a:schemeClr val="bg1"/>
              </a:solidFill>
            </a:rPr>
            <a:t> у </a:t>
          </a:r>
          <a:r>
            <a:rPr lang="ru-RU" b="1" dirty="0" err="1" smtClean="0">
              <a:solidFill>
                <a:schemeClr val="bg1"/>
              </a:solidFill>
            </a:rPr>
            <a:t>звертанні</a:t>
          </a:r>
          <a:r>
            <a:rPr lang="ru-RU" b="1" dirty="0" smtClean="0">
              <a:solidFill>
                <a:schemeClr val="bg1"/>
              </a:solidFill>
            </a:rPr>
            <a:t> до особи :</a:t>
          </a:r>
          <a:r>
            <a:rPr lang="ru-RU" b="1" i="1" dirty="0" err="1" smtClean="0">
              <a:solidFill>
                <a:schemeClr val="bg1"/>
              </a:solidFill>
            </a:rPr>
            <a:t>лікарю</a:t>
          </a:r>
          <a:r>
            <a:rPr lang="ru-RU" b="1" i="1" dirty="0" smtClean="0">
              <a:solidFill>
                <a:schemeClr val="bg1"/>
              </a:solidFill>
            </a:rPr>
            <a:t>, </a:t>
          </a:r>
          <a:r>
            <a:rPr lang="ru-RU" b="1" i="1" dirty="0" err="1" smtClean="0">
              <a:solidFill>
                <a:schemeClr val="bg1"/>
              </a:solidFill>
            </a:rPr>
            <a:t>вчителю</a:t>
          </a:r>
          <a:r>
            <a:rPr lang="ru-RU" b="1" i="1" dirty="0" smtClean="0">
              <a:solidFill>
                <a:schemeClr val="bg1"/>
              </a:solidFill>
            </a:rPr>
            <a:t>, </a:t>
          </a:r>
          <a:r>
            <a:rPr lang="ru-RU" b="1" i="1" dirty="0" err="1" smtClean="0">
              <a:solidFill>
                <a:schemeClr val="bg1"/>
              </a:solidFill>
            </a:rPr>
            <a:t>Маріє</a:t>
          </a:r>
          <a:r>
            <a:rPr lang="ru-RU" b="1" i="1" dirty="0" smtClean="0">
              <a:solidFill>
                <a:schemeClr val="bg1"/>
              </a:solidFill>
            </a:rPr>
            <a:t>, Олегу (</a:t>
          </a:r>
          <a:r>
            <a:rPr lang="ru-RU" b="1" i="1" dirty="0" err="1" smtClean="0">
              <a:solidFill>
                <a:schemeClr val="bg1"/>
              </a:solidFill>
            </a:rPr>
            <a:t>Олеже</a:t>
          </a:r>
          <a:r>
            <a:rPr lang="ru-RU" b="1" dirty="0" smtClean="0">
              <a:solidFill>
                <a:schemeClr val="bg1"/>
              </a:solidFill>
            </a:rPr>
            <a:t>)</a:t>
          </a:r>
          <a:endParaRPr lang="ru-RU" b="1" dirty="0">
            <a:solidFill>
              <a:schemeClr val="bg1"/>
            </a:solidFill>
          </a:endParaRPr>
        </a:p>
      </dgm:t>
    </dgm:pt>
    <dgm:pt modelId="{173A678D-AC4A-4B8C-9C7A-03C0D14D25F5}" type="parTrans" cxnId="{51E3BD20-8E2B-4C59-8F18-2D14BE56444D}">
      <dgm:prSet/>
      <dgm:spPr/>
      <dgm:t>
        <a:bodyPr/>
        <a:lstStyle/>
        <a:p>
          <a:endParaRPr lang="ru-RU"/>
        </a:p>
      </dgm:t>
    </dgm:pt>
    <dgm:pt modelId="{D2AA63A2-01E3-4044-84BB-5F71E9DF6471}" type="sibTrans" cxnId="{51E3BD20-8E2B-4C59-8F18-2D14BE56444D}">
      <dgm:prSet/>
      <dgm:spPr/>
      <dgm:t>
        <a:bodyPr/>
        <a:lstStyle/>
        <a:p>
          <a:endParaRPr lang="ru-RU"/>
        </a:p>
      </dgm:t>
    </dgm:pt>
    <dgm:pt modelId="{DFACB362-5363-4A47-A776-51916823FED9}">
      <dgm:prSet phldrT="[Текст]"/>
      <dgm:spPr/>
      <dgm:t>
        <a:bodyPr/>
        <a:lstStyle/>
        <a:p>
          <a:r>
            <a:rPr lang="uk-UA" b="1" u="sng" dirty="0" err="1" smtClean="0">
              <a:solidFill>
                <a:schemeClr val="bg1"/>
              </a:solidFill>
            </a:rPr>
            <a:t>Фатична</a:t>
          </a:r>
          <a:r>
            <a:rPr lang="uk-UA" b="1" u="sng" dirty="0" smtClean="0">
              <a:solidFill>
                <a:schemeClr val="bg1"/>
              </a:solidFill>
            </a:rPr>
            <a:t>  функція</a:t>
          </a:r>
          <a:endParaRPr lang="ru-RU" b="1" dirty="0">
            <a:solidFill>
              <a:schemeClr val="bg1"/>
            </a:solidFill>
          </a:endParaRPr>
        </a:p>
      </dgm:t>
    </dgm:pt>
    <dgm:pt modelId="{13E0225B-F13F-43CA-BF9C-0D4B82241439}" type="parTrans" cxnId="{2BF9A725-DB51-4CB2-8AF9-AF5F5B272074}">
      <dgm:prSet/>
      <dgm:spPr/>
      <dgm:t>
        <a:bodyPr/>
        <a:lstStyle/>
        <a:p>
          <a:endParaRPr lang="ru-RU"/>
        </a:p>
      </dgm:t>
    </dgm:pt>
    <dgm:pt modelId="{71A1F953-1178-4647-B129-60EF010BA59E}" type="sibTrans" cxnId="{2BF9A725-DB51-4CB2-8AF9-AF5F5B272074}">
      <dgm:prSet/>
      <dgm:spPr/>
      <dgm:t>
        <a:bodyPr/>
        <a:lstStyle/>
        <a:p>
          <a:endParaRPr lang="ru-RU"/>
        </a:p>
      </dgm:t>
    </dgm:pt>
    <dgm:pt modelId="{46C24094-A748-4C1D-8DD3-B750E50B11E9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встановлює між адресатом і мовцем довірчі стосунки  при </a:t>
          </a:r>
          <a:r>
            <a:rPr lang="uk-UA" b="1" dirty="0" err="1" smtClean="0">
              <a:solidFill>
                <a:schemeClr val="bg1"/>
              </a:solidFill>
            </a:rPr>
            <a:t>мовному</a:t>
          </a:r>
          <a:r>
            <a:rPr lang="uk-UA" b="1" dirty="0" smtClean="0">
              <a:solidFill>
                <a:schemeClr val="bg1"/>
              </a:solidFill>
            </a:rPr>
            <a:t> контакті </a:t>
          </a:r>
          <a:r>
            <a:rPr lang="uk-UA" b="1" i="1" dirty="0" smtClean="0">
              <a:solidFill>
                <a:schemeClr val="bg1"/>
              </a:solidFill>
            </a:rPr>
            <a:t>(Мамо, іде вже зима!).</a:t>
          </a:r>
          <a:endParaRPr lang="ru-RU" b="1" dirty="0">
            <a:solidFill>
              <a:schemeClr val="bg1"/>
            </a:solidFill>
          </a:endParaRPr>
        </a:p>
      </dgm:t>
    </dgm:pt>
    <dgm:pt modelId="{EBDDDD30-6B5E-4D67-AB8C-75B83E093A31}" type="parTrans" cxnId="{F1C13ADC-C009-453E-8BB3-D90D79F49879}">
      <dgm:prSet/>
      <dgm:spPr/>
      <dgm:t>
        <a:bodyPr/>
        <a:lstStyle/>
        <a:p>
          <a:endParaRPr lang="ru-RU"/>
        </a:p>
      </dgm:t>
    </dgm:pt>
    <dgm:pt modelId="{8E7DBFEA-0FD6-40B2-A2FD-8FC2B8D3E07D}" type="sibTrans" cxnId="{F1C13ADC-C009-453E-8BB3-D90D79F49879}">
      <dgm:prSet/>
      <dgm:spPr/>
      <dgm:t>
        <a:bodyPr/>
        <a:lstStyle/>
        <a:p>
          <a:endParaRPr lang="ru-RU"/>
        </a:p>
      </dgm:t>
    </dgm:pt>
    <dgm:pt modelId="{D3D0CE44-7FDE-4FEA-854B-87D15096CFEE}" type="pres">
      <dgm:prSet presAssocID="{68C1FF40-A9D4-478E-9D8E-56A583D1E852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3C853E7-C01E-48A7-92A4-7954A62CE323}" type="pres">
      <dgm:prSet presAssocID="{68C1FF40-A9D4-478E-9D8E-56A583D1E852}" presName="Background" presStyleLbl="node1" presStyleIdx="0" presStyleCnt="1"/>
      <dgm:spPr>
        <a:solidFill>
          <a:srgbClr val="00B0F0"/>
        </a:solidFill>
      </dgm:spPr>
      <dgm:t>
        <a:bodyPr/>
        <a:lstStyle/>
        <a:p>
          <a:endParaRPr lang="ru-RU"/>
        </a:p>
      </dgm:t>
    </dgm:pt>
    <dgm:pt modelId="{56394FBC-14EC-424B-BE13-FAA3C9B13BB6}" type="pres">
      <dgm:prSet presAssocID="{68C1FF40-A9D4-478E-9D8E-56A583D1E852}" presName="Divider" presStyleLbl="callout" presStyleIdx="0" presStyleCnt="1"/>
      <dgm:spPr/>
    </dgm:pt>
    <dgm:pt modelId="{6301C7FE-922B-4DE7-A95E-AC5D4D6B2A47}" type="pres">
      <dgm:prSet presAssocID="{68C1FF40-A9D4-478E-9D8E-56A583D1E852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DC9285-8A7C-436A-A495-6F2965CEA927}" type="pres">
      <dgm:prSet presAssocID="{68C1FF40-A9D4-478E-9D8E-56A583D1E852}" presName="ChildText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BC4D38-1F5E-4BFA-860B-F3382821CC15}" type="pres">
      <dgm:prSet presAssocID="{68C1FF40-A9D4-478E-9D8E-56A583D1E852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8DA7743F-C313-4100-9D29-A39764EB5779}" type="pres">
      <dgm:prSet presAssocID="{68C1FF40-A9D4-478E-9D8E-56A583D1E852}" presName="ParentShape1" presStyleLbl="alignImgPlace1" presStyleIdx="0" presStyleCnt="2">
        <dgm:presLayoutVars/>
      </dgm:prSet>
      <dgm:spPr/>
      <dgm:t>
        <a:bodyPr/>
        <a:lstStyle/>
        <a:p>
          <a:endParaRPr lang="ru-RU"/>
        </a:p>
      </dgm:t>
    </dgm:pt>
    <dgm:pt modelId="{12643AE9-EB9B-433D-942B-D535ECBF97A1}" type="pres">
      <dgm:prSet presAssocID="{68C1FF40-A9D4-478E-9D8E-56A583D1E852}" presName="ParentText2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A57C83A5-A8F9-4F9B-AD6B-CE3F447EF85C}" type="pres">
      <dgm:prSet presAssocID="{68C1FF40-A9D4-478E-9D8E-56A583D1E852}" presName="ParentShape2" presStyleLbl="alignImgPlace1" presStyleIdx="1" presStyleCnt="2">
        <dgm:presLayoutVars/>
      </dgm:prSet>
      <dgm:spPr/>
      <dgm:t>
        <a:bodyPr/>
        <a:lstStyle/>
        <a:p>
          <a:endParaRPr lang="ru-RU"/>
        </a:p>
      </dgm:t>
    </dgm:pt>
  </dgm:ptLst>
  <dgm:cxnLst>
    <dgm:cxn modelId="{51E3BD20-8E2B-4C59-8F18-2D14BE56444D}" srcId="{F73DB46A-EB5F-4EA6-9B3F-0505994E8A85}" destId="{1DBD4353-BB97-44FF-8965-3D2F988F118A}" srcOrd="0" destOrd="0" parTransId="{173A678D-AC4A-4B8C-9C7A-03C0D14D25F5}" sibTransId="{D2AA63A2-01E3-4044-84BB-5F71E9DF6471}"/>
    <dgm:cxn modelId="{D4E3F927-2F7D-4266-B1A7-E2F21338C9CD}" type="presOf" srcId="{F73DB46A-EB5F-4EA6-9B3F-0505994E8A85}" destId="{47BC4D38-1F5E-4BFA-860B-F3382821CC15}" srcOrd="0" destOrd="0" presId="urn:microsoft.com/office/officeart/2009/3/layout/OpposingIdeas"/>
    <dgm:cxn modelId="{2BF9A725-DB51-4CB2-8AF9-AF5F5B272074}" srcId="{68C1FF40-A9D4-478E-9D8E-56A583D1E852}" destId="{DFACB362-5363-4A47-A776-51916823FED9}" srcOrd="1" destOrd="0" parTransId="{13E0225B-F13F-43CA-BF9C-0D4B82241439}" sibTransId="{71A1F953-1178-4647-B129-60EF010BA59E}"/>
    <dgm:cxn modelId="{7E269761-57B8-498F-9EAA-A9B7FFEBDEEC}" type="presOf" srcId="{1DBD4353-BB97-44FF-8965-3D2F988F118A}" destId="{6301C7FE-922B-4DE7-A95E-AC5D4D6B2A47}" srcOrd="0" destOrd="0" presId="urn:microsoft.com/office/officeart/2009/3/layout/OpposingIdeas"/>
    <dgm:cxn modelId="{6EB4DAE2-4D20-42E7-8036-FEE96A341361}" type="presOf" srcId="{DFACB362-5363-4A47-A776-51916823FED9}" destId="{12643AE9-EB9B-433D-942B-D535ECBF97A1}" srcOrd="0" destOrd="0" presId="urn:microsoft.com/office/officeart/2009/3/layout/OpposingIdeas"/>
    <dgm:cxn modelId="{357B24C3-26FD-49B4-BB79-85A2AFEF88DA}" srcId="{68C1FF40-A9D4-478E-9D8E-56A583D1E852}" destId="{F73DB46A-EB5F-4EA6-9B3F-0505994E8A85}" srcOrd="0" destOrd="0" parTransId="{3FE0757B-E31B-44EB-A952-66E05D860B40}" sibTransId="{E2F45346-6588-4B5B-8AE8-E8C2E02F7841}"/>
    <dgm:cxn modelId="{F1C13ADC-C009-453E-8BB3-D90D79F49879}" srcId="{DFACB362-5363-4A47-A776-51916823FED9}" destId="{46C24094-A748-4C1D-8DD3-B750E50B11E9}" srcOrd="0" destOrd="0" parTransId="{EBDDDD30-6B5E-4D67-AB8C-75B83E093A31}" sibTransId="{8E7DBFEA-0FD6-40B2-A2FD-8FC2B8D3E07D}"/>
    <dgm:cxn modelId="{FD082010-7A5E-400A-A0C7-28E6152A2B92}" type="presOf" srcId="{DFACB362-5363-4A47-A776-51916823FED9}" destId="{A57C83A5-A8F9-4F9B-AD6B-CE3F447EF85C}" srcOrd="1" destOrd="0" presId="urn:microsoft.com/office/officeart/2009/3/layout/OpposingIdeas"/>
    <dgm:cxn modelId="{6A61CDAD-CA36-4B79-9015-3C61F7121F4D}" type="presOf" srcId="{68C1FF40-A9D4-478E-9D8E-56A583D1E852}" destId="{D3D0CE44-7FDE-4FEA-854B-87D15096CFEE}" srcOrd="0" destOrd="0" presId="urn:microsoft.com/office/officeart/2009/3/layout/OpposingIdeas"/>
    <dgm:cxn modelId="{3096DC2F-C7F1-4D25-AE18-1164A1F1DADD}" type="presOf" srcId="{46C24094-A748-4C1D-8DD3-B750E50B11E9}" destId="{DDDC9285-8A7C-436A-A495-6F2965CEA927}" srcOrd="0" destOrd="0" presId="urn:microsoft.com/office/officeart/2009/3/layout/OpposingIdeas"/>
    <dgm:cxn modelId="{547393A0-FD51-44F0-9F0A-CB9546360CDB}" type="presOf" srcId="{F73DB46A-EB5F-4EA6-9B3F-0505994E8A85}" destId="{8DA7743F-C313-4100-9D29-A39764EB5779}" srcOrd="1" destOrd="0" presId="urn:microsoft.com/office/officeart/2009/3/layout/OpposingIdeas"/>
    <dgm:cxn modelId="{A76856AA-D4E4-4A08-9FD2-AF48273512FA}" type="presParOf" srcId="{D3D0CE44-7FDE-4FEA-854B-87D15096CFEE}" destId="{D3C853E7-C01E-48A7-92A4-7954A62CE323}" srcOrd="0" destOrd="0" presId="urn:microsoft.com/office/officeart/2009/3/layout/OpposingIdeas"/>
    <dgm:cxn modelId="{11739961-CEB9-476F-AE93-2EAB108C5204}" type="presParOf" srcId="{D3D0CE44-7FDE-4FEA-854B-87D15096CFEE}" destId="{56394FBC-14EC-424B-BE13-FAA3C9B13BB6}" srcOrd="1" destOrd="0" presId="urn:microsoft.com/office/officeart/2009/3/layout/OpposingIdeas"/>
    <dgm:cxn modelId="{48C43B8D-3173-4217-9DAC-3AFE1A76BD51}" type="presParOf" srcId="{D3D0CE44-7FDE-4FEA-854B-87D15096CFEE}" destId="{6301C7FE-922B-4DE7-A95E-AC5D4D6B2A47}" srcOrd="2" destOrd="0" presId="urn:microsoft.com/office/officeart/2009/3/layout/OpposingIdeas"/>
    <dgm:cxn modelId="{461C69FA-9717-440E-9055-763872A77B73}" type="presParOf" srcId="{D3D0CE44-7FDE-4FEA-854B-87D15096CFEE}" destId="{DDDC9285-8A7C-436A-A495-6F2965CEA927}" srcOrd="3" destOrd="0" presId="urn:microsoft.com/office/officeart/2009/3/layout/OpposingIdeas"/>
    <dgm:cxn modelId="{A27B14A1-EDB6-478C-9DF8-A5490EC0F22D}" type="presParOf" srcId="{D3D0CE44-7FDE-4FEA-854B-87D15096CFEE}" destId="{47BC4D38-1F5E-4BFA-860B-F3382821CC15}" srcOrd="4" destOrd="0" presId="urn:microsoft.com/office/officeart/2009/3/layout/OpposingIdeas"/>
    <dgm:cxn modelId="{0E62A9B1-6976-4CBC-B6A2-E597253C86F5}" type="presParOf" srcId="{D3D0CE44-7FDE-4FEA-854B-87D15096CFEE}" destId="{8DA7743F-C313-4100-9D29-A39764EB5779}" srcOrd="5" destOrd="0" presId="urn:microsoft.com/office/officeart/2009/3/layout/OpposingIdeas"/>
    <dgm:cxn modelId="{CDB0174F-4D42-4DF2-8484-ADEDD97ADE6B}" type="presParOf" srcId="{D3D0CE44-7FDE-4FEA-854B-87D15096CFEE}" destId="{12643AE9-EB9B-433D-942B-D535ECBF97A1}" srcOrd="6" destOrd="0" presId="urn:microsoft.com/office/officeart/2009/3/layout/OpposingIdeas"/>
    <dgm:cxn modelId="{25DD8B91-F87C-410A-BCD0-07AB46548BB7}" type="presParOf" srcId="{D3D0CE44-7FDE-4FEA-854B-87D15096CFEE}" destId="{A57C83A5-A8F9-4F9B-AD6B-CE3F447EF85C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76D8591-AD53-46B5-820B-E7C36B0089D8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E26526B4-99C3-42E3-8BD5-5E7C87C7D98F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Типи відношень</a:t>
          </a:r>
          <a:endParaRPr lang="ru-RU" b="1" dirty="0">
            <a:solidFill>
              <a:schemeClr val="bg1"/>
            </a:solidFill>
          </a:endParaRPr>
        </a:p>
      </dgm:t>
    </dgm:pt>
    <dgm:pt modelId="{13B41DE5-2508-43C7-9990-7A58C4B217FC}" type="parTrans" cxnId="{07F84A36-A7E9-487E-A04A-5984CE664307}">
      <dgm:prSet/>
      <dgm:spPr/>
      <dgm:t>
        <a:bodyPr/>
        <a:lstStyle/>
        <a:p>
          <a:endParaRPr lang="ru-RU"/>
        </a:p>
      </dgm:t>
    </dgm:pt>
    <dgm:pt modelId="{B276CD34-E125-4473-89DF-A6AC4F1197E8}" type="sibTrans" cxnId="{07F84A36-A7E9-487E-A04A-5984CE664307}">
      <dgm:prSet/>
      <dgm:spPr/>
      <dgm:t>
        <a:bodyPr/>
        <a:lstStyle/>
        <a:p>
          <a:endParaRPr lang="ru-RU"/>
        </a:p>
      </dgm:t>
    </dgm:pt>
    <dgm:pt modelId="{7A751649-C5D6-4B8E-A6BB-1A0F67BE431A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- означальні (пора цвітіння, син героя, сік лимона);</a:t>
          </a:r>
          <a:endParaRPr lang="ru-RU" b="1" dirty="0">
            <a:solidFill>
              <a:schemeClr val="bg1"/>
            </a:solidFill>
          </a:endParaRPr>
        </a:p>
      </dgm:t>
    </dgm:pt>
    <dgm:pt modelId="{41153112-B70F-4053-ABBD-D09787F10C18}" type="parTrans" cxnId="{17D59C2C-06D6-452D-82B5-46698660BCBE}">
      <dgm:prSet/>
      <dgm:spPr/>
      <dgm:t>
        <a:bodyPr/>
        <a:lstStyle/>
        <a:p>
          <a:endParaRPr lang="ru-RU"/>
        </a:p>
      </dgm:t>
    </dgm:pt>
    <dgm:pt modelId="{59C32FA7-9263-41F0-A6BD-07B69CAFF9DF}" type="sibTrans" cxnId="{17D59C2C-06D6-452D-82B5-46698660BCBE}">
      <dgm:prSet/>
      <dgm:spPr/>
      <dgm:t>
        <a:bodyPr/>
        <a:lstStyle/>
        <a:p>
          <a:endParaRPr lang="ru-RU"/>
        </a:p>
      </dgm:t>
    </dgm:pt>
    <dgm:pt modelId="{A3A9F2FC-876D-4BAB-8ABE-411F869B8CC0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суб’єктні (захід сонця, шепотіння дерев, шум дощу);</a:t>
          </a:r>
          <a:endParaRPr lang="ru-RU" b="1" dirty="0">
            <a:solidFill>
              <a:schemeClr val="bg1"/>
            </a:solidFill>
          </a:endParaRPr>
        </a:p>
      </dgm:t>
    </dgm:pt>
    <dgm:pt modelId="{768842DF-76B8-4716-934B-63EE1A0FFF46}" type="parTrans" cxnId="{E1419F04-EB1A-4076-B1E2-B6E6F631906E}">
      <dgm:prSet/>
      <dgm:spPr/>
      <dgm:t>
        <a:bodyPr/>
        <a:lstStyle/>
        <a:p>
          <a:endParaRPr lang="ru-RU"/>
        </a:p>
      </dgm:t>
    </dgm:pt>
    <dgm:pt modelId="{15614856-ABC5-4AA1-B020-70EC8CFE94FA}" type="sibTrans" cxnId="{E1419F04-EB1A-4076-B1E2-B6E6F631906E}">
      <dgm:prSet/>
      <dgm:spPr/>
      <dgm:t>
        <a:bodyPr/>
        <a:lstStyle/>
        <a:p>
          <a:endParaRPr lang="ru-RU"/>
        </a:p>
      </dgm:t>
    </dgm:pt>
    <dgm:pt modelId="{A0B9D242-40F8-4F46-9FB1-5609FFF37016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об’єктні (збирання врожаю);</a:t>
          </a:r>
          <a:endParaRPr lang="ru-RU" b="1" dirty="0">
            <a:solidFill>
              <a:schemeClr val="bg1"/>
            </a:solidFill>
          </a:endParaRPr>
        </a:p>
      </dgm:t>
    </dgm:pt>
    <dgm:pt modelId="{6AF5EC10-2B36-46B3-97E9-DCB4D52F8140}" type="parTrans" cxnId="{3BF299B9-6D96-4EBB-B00F-0E11C7A2E541}">
      <dgm:prSet/>
      <dgm:spPr/>
      <dgm:t>
        <a:bodyPr/>
        <a:lstStyle/>
        <a:p>
          <a:endParaRPr lang="ru-RU"/>
        </a:p>
      </dgm:t>
    </dgm:pt>
    <dgm:pt modelId="{80DEA837-A2CF-4340-A5A9-66ED62E81C15}" type="sibTrans" cxnId="{3BF299B9-6D96-4EBB-B00F-0E11C7A2E541}">
      <dgm:prSet/>
      <dgm:spPr/>
      <dgm:t>
        <a:bodyPr/>
        <a:lstStyle/>
        <a:p>
          <a:endParaRPr lang="ru-RU"/>
        </a:p>
      </dgm:t>
    </dgm:pt>
    <dgm:pt modelId="{607ACB8D-B01B-46FB-B412-EFDC64D950C2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обставинні (сміятися до сліз, замовкнути від подиву).</a:t>
          </a:r>
          <a:endParaRPr lang="ru-RU" b="1" dirty="0">
            <a:solidFill>
              <a:schemeClr val="bg1"/>
            </a:solidFill>
          </a:endParaRPr>
        </a:p>
      </dgm:t>
    </dgm:pt>
    <dgm:pt modelId="{44A62531-1E76-48EE-B9DE-B524590C8D21}" type="parTrans" cxnId="{F37DB8CF-6472-4135-AB07-2124846D47EC}">
      <dgm:prSet/>
      <dgm:spPr/>
      <dgm:t>
        <a:bodyPr/>
        <a:lstStyle/>
        <a:p>
          <a:endParaRPr lang="ru-RU"/>
        </a:p>
      </dgm:t>
    </dgm:pt>
    <dgm:pt modelId="{A386EBE9-6A67-431D-A480-20181AA892B9}" type="sibTrans" cxnId="{F37DB8CF-6472-4135-AB07-2124846D47EC}">
      <dgm:prSet/>
      <dgm:spPr/>
    </dgm:pt>
    <dgm:pt modelId="{7DFAF5BA-4FB8-479A-BFFC-37BA79C510C5}" type="pres">
      <dgm:prSet presAssocID="{776D8591-AD53-46B5-820B-E7C36B0089D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04D7B3-57E5-4ED3-AFBD-1775B70848AD}" type="pres">
      <dgm:prSet presAssocID="{E26526B4-99C3-42E3-8BD5-5E7C87C7D98F}" presName="root1" presStyleCnt="0"/>
      <dgm:spPr/>
    </dgm:pt>
    <dgm:pt modelId="{C4E54E5E-0A9F-43E3-A5A7-0246C597463B}" type="pres">
      <dgm:prSet presAssocID="{E26526B4-99C3-42E3-8BD5-5E7C87C7D98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437A746-0C8A-4B50-9646-829F42ED409D}" type="pres">
      <dgm:prSet presAssocID="{E26526B4-99C3-42E3-8BD5-5E7C87C7D98F}" presName="level2hierChild" presStyleCnt="0"/>
      <dgm:spPr/>
    </dgm:pt>
    <dgm:pt modelId="{2AECD38D-7366-4B80-A99D-072C822DDEDA}" type="pres">
      <dgm:prSet presAssocID="{41153112-B70F-4053-ABBD-D09787F10C18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415CB49B-EF96-4ED3-8BDC-7863DBA87C4B}" type="pres">
      <dgm:prSet presAssocID="{41153112-B70F-4053-ABBD-D09787F10C18}" presName="connTx" presStyleLbl="parChTrans1D2" presStyleIdx="0" presStyleCnt="4"/>
      <dgm:spPr/>
      <dgm:t>
        <a:bodyPr/>
        <a:lstStyle/>
        <a:p>
          <a:endParaRPr lang="ru-RU"/>
        </a:p>
      </dgm:t>
    </dgm:pt>
    <dgm:pt modelId="{59F0F9C4-79D2-49A2-B8D4-DE4C74442C44}" type="pres">
      <dgm:prSet presAssocID="{7A751649-C5D6-4B8E-A6BB-1A0F67BE431A}" presName="root2" presStyleCnt="0"/>
      <dgm:spPr/>
    </dgm:pt>
    <dgm:pt modelId="{37A7B8AB-D51E-46F3-888C-7F3CB59A294E}" type="pres">
      <dgm:prSet presAssocID="{7A751649-C5D6-4B8E-A6BB-1A0F67BE431A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E646DDC-7502-4DCC-B010-82E7A13AD2BB}" type="pres">
      <dgm:prSet presAssocID="{7A751649-C5D6-4B8E-A6BB-1A0F67BE431A}" presName="level3hierChild" presStyleCnt="0"/>
      <dgm:spPr/>
    </dgm:pt>
    <dgm:pt modelId="{68701722-9E80-4693-A898-40F6D498458C}" type="pres">
      <dgm:prSet presAssocID="{768842DF-76B8-4716-934B-63EE1A0FFF46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7D221411-E503-44E7-B683-7FD2C8EC966A}" type="pres">
      <dgm:prSet presAssocID="{768842DF-76B8-4716-934B-63EE1A0FFF46}" presName="connTx" presStyleLbl="parChTrans1D2" presStyleIdx="1" presStyleCnt="4"/>
      <dgm:spPr/>
      <dgm:t>
        <a:bodyPr/>
        <a:lstStyle/>
        <a:p>
          <a:endParaRPr lang="ru-RU"/>
        </a:p>
      </dgm:t>
    </dgm:pt>
    <dgm:pt modelId="{2D513887-8780-4734-9BBB-95E0859041CE}" type="pres">
      <dgm:prSet presAssocID="{A3A9F2FC-876D-4BAB-8ABE-411F869B8CC0}" presName="root2" presStyleCnt="0"/>
      <dgm:spPr/>
    </dgm:pt>
    <dgm:pt modelId="{C37547CB-A6FB-4BC1-A58D-37F5830B657B}" type="pres">
      <dgm:prSet presAssocID="{A3A9F2FC-876D-4BAB-8ABE-411F869B8CC0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5C33211-DFB3-4DB8-A883-07757DC083BC}" type="pres">
      <dgm:prSet presAssocID="{A3A9F2FC-876D-4BAB-8ABE-411F869B8CC0}" presName="level3hierChild" presStyleCnt="0"/>
      <dgm:spPr/>
    </dgm:pt>
    <dgm:pt modelId="{3A90AABB-5F15-404D-B96A-FBDC865C8D69}" type="pres">
      <dgm:prSet presAssocID="{6AF5EC10-2B36-46B3-97E9-DCB4D52F8140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98925BF1-A825-4DC8-BB0E-DC13B386023A}" type="pres">
      <dgm:prSet presAssocID="{6AF5EC10-2B36-46B3-97E9-DCB4D52F8140}" presName="connTx" presStyleLbl="parChTrans1D2" presStyleIdx="2" presStyleCnt="4"/>
      <dgm:spPr/>
      <dgm:t>
        <a:bodyPr/>
        <a:lstStyle/>
        <a:p>
          <a:endParaRPr lang="ru-RU"/>
        </a:p>
      </dgm:t>
    </dgm:pt>
    <dgm:pt modelId="{52148AE5-8FBE-4D0E-860E-6BC27CE7BAD7}" type="pres">
      <dgm:prSet presAssocID="{A0B9D242-40F8-4F46-9FB1-5609FFF37016}" presName="root2" presStyleCnt="0"/>
      <dgm:spPr/>
    </dgm:pt>
    <dgm:pt modelId="{47308E38-1B18-4DAE-8A68-B09653776B26}" type="pres">
      <dgm:prSet presAssocID="{A0B9D242-40F8-4F46-9FB1-5609FFF37016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8F075F1-784A-40FB-8D00-0642C9BC5935}" type="pres">
      <dgm:prSet presAssocID="{A0B9D242-40F8-4F46-9FB1-5609FFF37016}" presName="level3hierChild" presStyleCnt="0"/>
      <dgm:spPr/>
    </dgm:pt>
    <dgm:pt modelId="{5E060C37-A0AD-49A7-8D3E-BB17EAE6F02A}" type="pres">
      <dgm:prSet presAssocID="{44A62531-1E76-48EE-B9DE-B524590C8D21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46BE43CD-1470-4A4A-AD2F-615D1C02AED1}" type="pres">
      <dgm:prSet presAssocID="{44A62531-1E76-48EE-B9DE-B524590C8D21}" presName="connTx" presStyleLbl="parChTrans1D2" presStyleIdx="3" presStyleCnt="4"/>
      <dgm:spPr/>
      <dgm:t>
        <a:bodyPr/>
        <a:lstStyle/>
        <a:p>
          <a:endParaRPr lang="ru-RU"/>
        </a:p>
      </dgm:t>
    </dgm:pt>
    <dgm:pt modelId="{50069C14-ACDF-4AB5-9E4D-6953D91B9B04}" type="pres">
      <dgm:prSet presAssocID="{607ACB8D-B01B-46FB-B412-EFDC64D950C2}" presName="root2" presStyleCnt="0"/>
      <dgm:spPr/>
    </dgm:pt>
    <dgm:pt modelId="{566331EF-C18E-4962-8071-AF7752DD4F8E}" type="pres">
      <dgm:prSet presAssocID="{607ACB8D-B01B-46FB-B412-EFDC64D950C2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1C49C79-C19B-4159-A50F-65D781C8242B}" type="pres">
      <dgm:prSet presAssocID="{607ACB8D-B01B-46FB-B412-EFDC64D950C2}" presName="level3hierChild" presStyleCnt="0"/>
      <dgm:spPr/>
    </dgm:pt>
  </dgm:ptLst>
  <dgm:cxnLst>
    <dgm:cxn modelId="{3CEC337F-A85A-4294-8CDC-974B41277724}" type="presOf" srcId="{6AF5EC10-2B36-46B3-97E9-DCB4D52F8140}" destId="{3A90AABB-5F15-404D-B96A-FBDC865C8D69}" srcOrd="0" destOrd="0" presId="urn:microsoft.com/office/officeart/2008/layout/HorizontalMultiLevelHierarchy"/>
    <dgm:cxn modelId="{07F84A36-A7E9-487E-A04A-5984CE664307}" srcId="{776D8591-AD53-46B5-820B-E7C36B0089D8}" destId="{E26526B4-99C3-42E3-8BD5-5E7C87C7D98F}" srcOrd="0" destOrd="0" parTransId="{13B41DE5-2508-43C7-9990-7A58C4B217FC}" sibTransId="{B276CD34-E125-4473-89DF-A6AC4F1197E8}"/>
    <dgm:cxn modelId="{F37DB8CF-6472-4135-AB07-2124846D47EC}" srcId="{E26526B4-99C3-42E3-8BD5-5E7C87C7D98F}" destId="{607ACB8D-B01B-46FB-B412-EFDC64D950C2}" srcOrd="3" destOrd="0" parTransId="{44A62531-1E76-48EE-B9DE-B524590C8D21}" sibTransId="{A386EBE9-6A67-431D-A480-20181AA892B9}"/>
    <dgm:cxn modelId="{0A2263C4-8358-4378-B33B-4121981A8C00}" type="presOf" srcId="{44A62531-1E76-48EE-B9DE-B524590C8D21}" destId="{5E060C37-A0AD-49A7-8D3E-BB17EAE6F02A}" srcOrd="0" destOrd="0" presId="urn:microsoft.com/office/officeart/2008/layout/HorizontalMultiLevelHierarchy"/>
    <dgm:cxn modelId="{4B25ABB6-2772-4EA6-AE50-9092F30B7EFD}" type="presOf" srcId="{768842DF-76B8-4716-934B-63EE1A0FFF46}" destId="{7D221411-E503-44E7-B683-7FD2C8EC966A}" srcOrd="1" destOrd="0" presId="urn:microsoft.com/office/officeart/2008/layout/HorizontalMultiLevelHierarchy"/>
    <dgm:cxn modelId="{D5B5821D-14FD-422B-812B-02AD20535804}" type="presOf" srcId="{768842DF-76B8-4716-934B-63EE1A0FFF46}" destId="{68701722-9E80-4693-A898-40F6D498458C}" srcOrd="0" destOrd="0" presId="urn:microsoft.com/office/officeart/2008/layout/HorizontalMultiLevelHierarchy"/>
    <dgm:cxn modelId="{670CD24C-F050-4CA5-8F40-45EA537AC76E}" type="presOf" srcId="{A0B9D242-40F8-4F46-9FB1-5609FFF37016}" destId="{47308E38-1B18-4DAE-8A68-B09653776B26}" srcOrd="0" destOrd="0" presId="urn:microsoft.com/office/officeart/2008/layout/HorizontalMultiLevelHierarchy"/>
    <dgm:cxn modelId="{A5FB3125-0952-48C4-BDF4-5E5E98A6DC83}" type="presOf" srcId="{E26526B4-99C3-42E3-8BD5-5E7C87C7D98F}" destId="{C4E54E5E-0A9F-43E3-A5A7-0246C597463B}" srcOrd="0" destOrd="0" presId="urn:microsoft.com/office/officeart/2008/layout/HorizontalMultiLevelHierarchy"/>
    <dgm:cxn modelId="{0B858078-9C43-4C95-945E-8F6FFBB5C2C9}" type="presOf" srcId="{41153112-B70F-4053-ABBD-D09787F10C18}" destId="{415CB49B-EF96-4ED3-8BDC-7863DBA87C4B}" srcOrd="1" destOrd="0" presId="urn:microsoft.com/office/officeart/2008/layout/HorizontalMultiLevelHierarchy"/>
    <dgm:cxn modelId="{17D59C2C-06D6-452D-82B5-46698660BCBE}" srcId="{E26526B4-99C3-42E3-8BD5-5E7C87C7D98F}" destId="{7A751649-C5D6-4B8E-A6BB-1A0F67BE431A}" srcOrd="0" destOrd="0" parTransId="{41153112-B70F-4053-ABBD-D09787F10C18}" sibTransId="{59C32FA7-9263-41F0-A6BD-07B69CAFF9DF}"/>
    <dgm:cxn modelId="{BD4E17CF-BDB6-41B0-B9C9-75C650410CE5}" type="presOf" srcId="{A3A9F2FC-876D-4BAB-8ABE-411F869B8CC0}" destId="{C37547CB-A6FB-4BC1-A58D-37F5830B657B}" srcOrd="0" destOrd="0" presId="urn:microsoft.com/office/officeart/2008/layout/HorizontalMultiLevelHierarchy"/>
    <dgm:cxn modelId="{1F8E48AA-EB1C-4084-9B1F-3D4DB3D52936}" type="presOf" srcId="{44A62531-1E76-48EE-B9DE-B524590C8D21}" destId="{46BE43CD-1470-4A4A-AD2F-615D1C02AED1}" srcOrd="1" destOrd="0" presId="urn:microsoft.com/office/officeart/2008/layout/HorizontalMultiLevelHierarchy"/>
    <dgm:cxn modelId="{E1419F04-EB1A-4076-B1E2-B6E6F631906E}" srcId="{E26526B4-99C3-42E3-8BD5-5E7C87C7D98F}" destId="{A3A9F2FC-876D-4BAB-8ABE-411F869B8CC0}" srcOrd="1" destOrd="0" parTransId="{768842DF-76B8-4716-934B-63EE1A0FFF46}" sibTransId="{15614856-ABC5-4AA1-B020-70EC8CFE94FA}"/>
    <dgm:cxn modelId="{03E5E1A8-F6A8-4301-969D-0158D4E68BDE}" type="presOf" srcId="{7A751649-C5D6-4B8E-A6BB-1A0F67BE431A}" destId="{37A7B8AB-D51E-46F3-888C-7F3CB59A294E}" srcOrd="0" destOrd="0" presId="urn:microsoft.com/office/officeart/2008/layout/HorizontalMultiLevelHierarchy"/>
    <dgm:cxn modelId="{CDF6FA6A-C573-40EC-BBB7-8063BD0AD22F}" type="presOf" srcId="{41153112-B70F-4053-ABBD-D09787F10C18}" destId="{2AECD38D-7366-4B80-A99D-072C822DDEDA}" srcOrd="0" destOrd="0" presId="urn:microsoft.com/office/officeart/2008/layout/HorizontalMultiLevelHierarchy"/>
    <dgm:cxn modelId="{2254C198-B016-4E86-B78B-6ADBBA7A8D92}" type="presOf" srcId="{776D8591-AD53-46B5-820B-E7C36B0089D8}" destId="{7DFAF5BA-4FB8-479A-BFFC-37BA79C510C5}" srcOrd="0" destOrd="0" presId="urn:microsoft.com/office/officeart/2008/layout/HorizontalMultiLevelHierarchy"/>
    <dgm:cxn modelId="{3BF299B9-6D96-4EBB-B00F-0E11C7A2E541}" srcId="{E26526B4-99C3-42E3-8BD5-5E7C87C7D98F}" destId="{A0B9D242-40F8-4F46-9FB1-5609FFF37016}" srcOrd="2" destOrd="0" parTransId="{6AF5EC10-2B36-46B3-97E9-DCB4D52F8140}" sibTransId="{80DEA837-A2CF-4340-A5A9-66ED62E81C15}"/>
    <dgm:cxn modelId="{EC8429E3-BF4A-4D3E-BF76-79012D2C3C32}" type="presOf" srcId="{6AF5EC10-2B36-46B3-97E9-DCB4D52F8140}" destId="{98925BF1-A825-4DC8-BB0E-DC13B386023A}" srcOrd="1" destOrd="0" presId="urn:microsoft.com/office/officeart/2008/layout/HorizontalMultiLevelHierarchy"/>
    <dgm:cxn modelId="{967D14BB-BB85-4903-9366-7526D393C39C}" type="presOf" srcId="{607ACB8D-B01B-46FB-B412-EFDC64D950C2}" destId="{566331EF-C18E-4962-8071-AF7752DD4F8E}" srcOrd="0" destOrd="0" presId="urn:microsoft.com/office/officeart/2008/layout/HorizontalMultiLevelHierarchy"/>
    <dgm:cxn modelId="{3785264A-309A-4556-A885-30257CBD072A}" type="presParOf" srcId="{7DFAF5BA-4FB8-479A-BFFC-37BA79C510C5}" destId="{C904D7B3-57E5-4ED3-AFBD-1775B70848AD}" srcOrd="0" destOrd="0" presId="urn:microsoft.com/office/officeart/2008/layout/HorizontalMultiLevelHierarchy"/>
    <dgm:cxn modelId="{BA7A8625-AA6C-4EE0-9CAC-E25AF2C2A3CD}" type="presParOf" srcId="{C904D7B3-57E5-4ED3-AFBD-1775B70848AD}" destId="{C4E54E5E-0A9F-43E3-A5A7-0246C597463B}" srcOrd="0" destOrd="0" presId="urn:microsoft.com/office/officeart/2008/layout/HorizontalMultiLevelHierarchy"/>
    <dgm:cxn modelId="{DBDB9EED-53E6-4C61-900F-8CD243234C3B}" type="presParOf" srcId="{C904D7B3-57E5-4ED3-AFBD-1775B70848AD}" destId="{E437A746-0C8A-4B50-9646-829F42ED409D}" srcOrd="1" destOrd="0" presId="urn:microsoft.com/office/officeart/2008/layout/HorizontalMultiLevelHierarchy"/>
    <dgm:cxn modelId="{6F6ECCD0-08EB-431E-88AE-45086F96FF36}" type="presParOf" srcId="{E437A746-0C8A-4B50-9646-829F42ED409D}" destId="{2AECD38D-7366-4B80-A99D-072C822DDEDA}" srcOrd="0" destOrd="0" presId="urn:microsoft.com/office/officeart/2008/layout/HorizontalMultiLevelHierarchy"/>
    <dgm:cxn modelId="{A855F164-3D9B-45B9-AE40-1E69BC830A75}" type="presParOf" srcId="{2AECD38D-7366-4B80-A99D-072C822DDEDA}" destId="{415CB49B-EF96-4ED3-8BDC-7863DBA87C4B}" srcOrd="0" destOrd="0" presId="urn:microsoft.com/office/officeart/2008/layout/HorizontalMultiLevelHierarchy"/>
    <dgm:cxn modelId="{0EF4DA12-26B9-4C18-80FA-50CCD6063802}" type="presParOf" srcId="{E437A746-0C8A-4B50-9646-829F42ED409D}" destId="{59F0F9C4-79D2-49A2-B8D4-DE4C74442C44}" srcOrd="1" destOrd="0" presId="urn:microsoft.com/office/officeart/2008/layout/HorizontalMultiLevelHierarchy"/>
    <dgm:cxn modelId="{7A8354AE-5A16-4F19-B4B6-003BCC2C4829}" type="presParOf" srcId="{59F0F9C4-79D2-49A2-B8D4-DE4C74442C44}" destId="{37A7B8AB-D51E-46F3-888C-7F3CB59A294E}" srcOrd="0" destOrd="0" presId="urn:microsoft.com/office/officeart/2008/layout/HorizontalMultiLevelHierarchy"/>
    <dgm:cxn modelId="{7FFB6239-2F37-4E4A-BB41-6DA55CCE968A}" type="presParOf" srcId="{59F0F9C4-79D2-49A2-B8D4-DE4C74442C44}" destId="{EE646DDC-7502-4DCC-B010-82E7A13AD2BB}" srcOrd="1" destOrd="0" presId="urn:microsoft.com/office/officeart/2008/layout/HorizontalMultiLevelHierarchy"/>
    <dgm:cxn modelId="{BC325BE6-CD5A-44FC-B07C-A7FAD9E3947C}" type="presParOf" srcId="{E437A746-0C8A-4B50-9646-829F42ED409D}" destId="{68701722-9E80-4693-A898-40F6D498458C}" srcOrd="2" destOrd="0" presId="urn:microsoft.com/office/officeart/2008/layout/HorizontalMultiLevelHierarchy"/>
    <dgm:cxn modelId="{FE96008F-92E9-4FB7-9A04-9C2C80CEFACD}" type="presParOf" srcId="{68701722-9E80-4693-A898-40F6D498458C}" destId="{7D221411-E503-44E7-B683-7FD2C8EC966A}" srcOrd="0" destOrd="0" presId="urn:microsoft.com/office/officeart/2008/layout/HorizontalMultiLevelHierarchy"/>
    <dgm:cxn modelId="{A18C276F-7FC6-45FB-B41D-AE7FD276A72E}" type="presParOf" srcId="{E437A746-0C8A-4B50-9646-829F42ED409D}" destId="{2D513887-8780-4734-9BBB-95E0859041CE}" srcOrd="3" destOrd="0" presId="urn:microsoft.com/office/officeart/2008/layout/HorizontalMultiLevelHierarchy"/>
    <dgm:cxn modelId="{F0A3295A-F616-48A1-8A0D-8ECEC5855480}" type="presParOf" srcId="{2D513887-8780-4734-9BBB-95E0859041CE}" destId="{C37547CB-A6FB-4BC1-A58D-37F5830B657B}" srcOrd="0" destOrd="0" presId="urn:microsoft.com/office/officeart/2008/layout/HorizontalMultiLevelHierarchy"/>
    <dgm:cxn modelId="{2D06B19F-9AD8-4B31-BA5E-309801EA6766}" type="presParOf" srcId="{2D513887-8780-4734-9BBB-95E0859041CE}" destId="{A5C33211-DFB3-4DB8-A883-07757DC083BC}" srcOrd="1" destOrd="0" presId="urn:microsoft.com/office/officeart/2008/layout/HorizontalMultiLevelHierarchy"/>
    <dgm:cxn modelId="{A94053DA-9E7D-4D5E-B229-6EEED47CE4BB}" type="presParOf" srcId="{E437A746-0C8A-4B50-9646-829F42ED409D}" destId="{3A90AABB-5F15-404D-B96A-FBDC865C8D69}" srcOrd="4" destOrd="0" presId="urn:microsoft.com/office/officeart/2008/layout/HorizontalMultiLevelHierarchy"/>
    <dgm:cxn modelId="{048EB436-A72A-4612-8373-EF16DF4B6E24}" type="presParOf" srcId="{3A90AABB-5F15-404D-B96A-FBDC865C8D69}" destId="{98925BF1-A825-4DC8-BB0E-DC13B386023A}" srcOrd="0" destOrd="0" presId="urn:microsoft.com/office/officeart/2008/layout/HorizontalMultiLevelHierarchy"/>
    <dgm:cxn modelId="{11BA1099-5E5E-4390-8D3C-58561B5211B9}" type="presParOf" srcId="{E437A746-0C8A-4B50-9646-829F42ED409D}" destId="{52148AE5-8FBE-4D0E-860E-6BC27CE7BAD7}" srcOrd="5" destOrd="0" presId="urn:microsoft.com/office/officeart/2008/layout/HorizontalMultiLevelHierarchy"/>
    <dgm:cxn modelId="{76D90E84-54D2-4FA2-B74D-63ED1E6B8A5A}" type="presParOf" srcId="{52148AE5-8FBE-4D0E-860E-6BC27CE7BAD7}" destId="{47308E38-1B18-4DAE-8A68-B09653776B26}" srcOrd="0" destOrd="0" presId="urn:microsoft.com/office/officeart/2008/layout/HorizontalMultiLevelHierarchy"/>
    <dgm:cxn modelId="{BFD83318-D556-427A-BAC8-BF6D8CD92C28}" type="presParOf" srcId="{52148AE5-8FBE-4D0E-860E-6BC27CE7BAD7}" destId="{38F075F1-784A-40FB-8D00-0642C9BC5935}" srcOrd="1" destOrd="0" presId="urn:microsoft.com/office/officeart/2008/layout/HorizontalMultiLevelHierarchy"/>
    <dgm:cxn modelId="{ED083076-B355-43C2-B8A9-12F265A55FCA}" type="presParOf" srcId="{E437A746-0C8A-4B50-9646-829F42ED409D}" destId="{5E060C37-A0AD-49A7-8D3E-BB17EAE6F02A}" srcOrd="6" destOrd="0" presId="urn:microsoft.com/office/officeart/2008/layout/HorizontalMultiLevelHierarchy"/>
    <dgm:cxn modelId="{0A5AADDE-B3F6-4744-868E-69BF3EE3459D}" type="presParOf" srcId="{5E060C37-A0AD-49A7-8D3E-BB17EAE6F02A}" destId="{46BE43CD-1470-4A4A-AD2F-615D1C02AED1}" srcOrd="0" destOrd="0" presId="urn:microsoft.com/office/officeart/2008/layout/HorizontalMultiLevelHierarchy"/>
    <dgm:cxn modelId="{12DE836F-6EAD-4395-8E2C-DE34CAF0A978}" type="presParOf" srcId="{E437A746-0C8A-4B50-9646-829F42ED409D}" destId="{50069C14-ACDF-4AB5-9E4D-6953D91B9B04}" srcOrd="7" destOrd="0" presId="urn:microsoft.com/office/officeart/2008/layout/HorizontalMultiLevelHierarchy"/>
    <dgm:cxn modelId="{9D6C3A2F-75F3-484C-A74D-198618F6D7CE}" type="presParOf" srcId="{50069C14-ACDF-4AB5-9E4D-6953D91B9B04}" destId="{566331EF-C18E-4962-8071-AF7752DD4F8E}" srcOrd="0" destOrd="0" presId="urn:microsoft.com/office/officeart/2008/layout/HorizontalMultiLevelHierarchy"/>
    <dgm:cxn modelId="{0482EC4B-353C-4A0F-827A-D8C96D88F9F4}" type="presParOf" srcId="{50069C14-ACDF-4AB5-9E4D-6953D91B9B04}" destId="{11C49C79-C19B-4159-A50F-65D781C8242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DFDFA98-EC16-463A-A791-836BB5A42C36}" type="doc">
      <dgm:prSet loTypeId="urn:microsoft.com/office/officeart/2005/8/layout/matrix1" loCatId="matrix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1D24DA5E-803D-4F5C-90F7-CD00604E949B}">
      <dgm:prSet phldrT="[Текст]"/>
      <dgm:spPr/>
      <dgm:t>
        <a:bodyPr/>
        <a:lstStyle/>
        <a:p>
          <a:r>
            <a:rPr lang="ru-RU" b="1" dirty="0" err="1" smtClean="0">
              <a:solidFill>
                <a:srgbClr val="FF0000"/>
              </a:solidFill>
            </a:rPr>
            <a:t>Відношення</a:t>
          </a:r>
          <a:r>
            <a:rPr lang="ru-RU" b="1" dirty="0" smtClean="0">
              <a:solidFill>
                <a:srgbClr val="FF0000"/>
              </a:solidFill>
            </a:rPr>
            <a:t> </a:t>
          </a:r>
          <a:r>
            <a:rPr lang="ru-RU" b="1" dirty="0" err="1" smtClean="0">
              <a:solidFill>
                <a:srgbClr val="FF0000"/>
              </a:solidFill>
            </a:rPr>
            <a:t>Д.в</a:t>
          </a:r>
          <a:r>
            <a:rPr lang="ru-RU" b="1" dirty="0" smtClean="0">
              <a:solidFill>
                <a:srgbClr val="FF0000"/>
              </a:solidFill>
            </a:rPr>
            <a:t>.</a:t>
          </a:r>
          <a:endParaRPr lang="ru-RU" b="1" dirty="0">
            <a:solidFill>
              <a:srgbClr val="FF0000"/>
            </a:solidFill>
          </a:endParaRPr>
        </a:p>
      </dgm:t>
    </dgm:pt>
    <dgm:pt modelId="{8691E689-D290-4858-B125-F48312C864FB}" type="parTrans" cxnId="{9A1D600B-97DC-4A78-B612-6386C52C7BC1}">
      <dgm:prSet/>
      <dgm:spPr/>
      <dgm:t>
        <a:bodyPr/>
        <a:lstStyle/>
        <a:p>
          <a:endParaRPr lang="ru-RU"/>
        </a:p>
      </dgm:t>
    </dgm:pt>
    <dgm:pt modelId="{DBC38CED-5192-41C0-AB8F-2C1B5D3B96FE}" type="sibTrans" cxnId="{9A1D600B-97DC-4A78-B612-6386C52C7BC1}">
      <dgm:prSet/>
      <dgm:spPr/>
      <dgm:t>
        <a:bodyPr/>
        <a:lstStyle/>
        <a:p>
          <a:endParaRPr lang="ru-RU"/>
        </a:p>
      </dgm:t>
    </dgm:pt>
    <dgm:pt modelId="{B55777D9-E7A0-4336-AE8D-366F513AECDD}">
      <dgm:prSet phldrT="[Текст]"/>
      <dgm:spPr>
        <a:solidFill>
          <a:srgbClr val="FF0066"/>
        </a:solidFill>
      </dgm:spPr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обставинні (твердити всупереч фанатам).</a:t>
          </a:r>
          <a:endParaRPr lang="ru-RU" b="1" dirty="0">
            <a:solidFill>
              <a:schemeClr val="bg1"/>
            </a:solidFill>
          </a:endParaRPr>
        </a:p>
      </dgm:t>
    </dgm:pt>
    <dgm:pt modelId="{EE759CF1-F159-4FC8-8873-E6015780B98A}" type="parTrans" cxnId="{5D9D3CA8-F0C0-4259-AFCA-44EFF1E96A99}">
      <dgm:prSet/>
      <dgm:spPr/>
      <dgm:t>
        <a:bodyPr/>
        <a:lstStyle/>
        <a:p>
          <a:endParaRPr lang="ru-RU"/>
        </a:p>
      </dgm:t>
    </dgm:pt>
    <dgm:pt modelId="{0AE60326-8294-468C-9250-0723027B7F4B}" type="sibTrans" cxnId="{5D9D3CA8-F0C0-4259-AFCA-44EFF1E96A99}">
      <dgm:prSet/>
      <dgm:spPr/>
      <dgm:t>
        <a:bodyPr/>
        <a:lstStyle/>
        <a:p>
          <a:endParaRPr lang="ru-RU"/>
        </a:p>
      </dgm:t>
    </dgm:pt>
    <dgm:pt modelId="{C9A4AE4E-3E46-477B-B046-31E12ED2877D}">
      <dgm:prSet phldrT="[Текст]"/>
      <dgm:spPr>
        <a:solidFill>
          <a:srgbClr val="FF0066"/>
        </a:solidFill>
      </dgm:spPr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об’єктні (радіти успіхові, дарувати подрузі);</a:t>
          </a:r>
          <a:endParaRPr lang="ru-RU" b="1" dirty="0">
            <a:solidFill>
              <a:schemeClr val="bg1"/>
            </a:solidFill>
          </a:endParaRPr>
        </a:p>
      </dgm:t>
    </dgm:pt>
    <dgm:pt modelId="{8029D756-3436-4D7D-BC84-56BA61DD758D}" type="parTrans" cxnId="{24F6CEE3-1BEF-4C52-A161-C063161679E3}">
      <dgm:prSet/>
      <dgm:spPr/>
      <dgm:t>
        <a:bodyPr/>
        <a:lstStyle/>
        <a:p>
          <a:endParaRPr lang="ru-RU"/>
        </a:p>
      </dgm:t>
    </dgm:pt>
    <dgm:pt modelId="{7DA10090-896D-4D35-AC0B-4B33E69ECDF0}" type="sibTrans" cxnId="{24F6CEE3-1BEF-4C52-A161-C063161679E3}">
      <dgm:prSet/>
      <dgm:spPr/>
      <dgm:t>
        <a:bodyPr/>
        <a:lstStyle/>
        <a:p>
          <a:endParaRPr lang="ru-RU"/>
        </a:p>
      </dgm:t>
    </dgm:pt>
    <dgm:pt modelId="{6532E5F9-39BA-44BD-86E5-86020DCB6D77}">
      <dgm:prSet phldrT="[Текст]" phldr="1"/>
      <dgm:spPr/>
      <dgm:t>
        <a:bodyPr/>
        <a:lstStyle/>
        <a:p>
          <a:endParaRPr lang="ru-RU" dirty="0"/>
        </a:p>
      </dgm:t>
    </dgm:pt>
    <dgm:pt modelId="{7C83E444-7F19-4E54-8799-35197840F7AB}" type="parTrans" cxnId="{6DEE687B-5571-417B-948B-238F12928309}">
      <dgm:prSet/>
      <dgm:spPr/>
      <dgm:t>
        <a:bodyPr/>
        <a:lstStyle/>
        <a:p>
          <a:endParaRPr lang="ru-RU"/>
        </a:p>
      </dgm:t>
    </dgm:pt>
    <dgm:pt modelId="{4BB8B4C8-C7CC-40F8-8F0D-D8C217A94486}" type="sibTrans" cxnId="{6DEE687B-5571-417B-948B-238F12928309}">
      <dgm:prSet/>
      <dgm:spPr/>
      <dgm:t>
        <a:bodyPr/>
        <a:lstStyle/>
        <a:p>
          <a:endParaRPr lang="ru-RU"/>
        </a:p>
      </dgm:t>
    </dgm:pt>
    <dgm:pt modelId="{714BABE1-E7FA-4B1E-BDD3-705E86DB30A9}">
      <dgm:prSet phldrT="[Текст]" phldr="1"/>
      <dgm:spPr/>
      <dgm:t>
        <a:bodyPr/>
        <a:lstStyle/>
        <a:p>
          <a:endParaRPr lang="ru-RU" dirty="0"/>
        </a:p>
      </dgm:t>
    </dgm:pt>
    <dgm:pt modelId="{1096FA83-6007-44C3-B9CC-18A86DA8E11E}" type="parTrans" cxnId="{CE597436-233E-4028-8676-DB7AB94CC16D}">
      <dgm:prSet/>
      <dgm:spPr/>
      <dgm:t>
        <a:bodyPr/>
        <a:lstStyle/>
        <a:p>
          <a:endParaRPr lang="ru-RU"/>
        </a:p>
      </dgm:t>
    </dgm:pt>
    <dgm:pt modelId="{A78E2DB3-ACB5-4F58-8C60-E0EBB73B1D88}" type="sibTrans" cxnId="{CE597436-233E-4028-8676-DB7AB94CC16D}">
      <dgm:prSet/>
      <dgm:spPr/>
      <dgm:t>
        <a:bodyPr/>
        <a:lstStyle/>
        <a:p>
          <a:endParaRPr lang="ru-RU"/>
        </a:p>
      </dgm:t>
    </dgm:pt>
    <dgm:pt modelId="{BDD889D1-D2AF-483F-9C04-977180C3AEE5}">
      <dgm:prSet/>
      <dgm:spPr>
        <a:solidFill>
          <a:srgbClr val="FF0066"/>
        </a:solidFill>
      </dgm:spPr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- означальні (корм рибкам, пам’ятник героям);</a:t>
          </a:r>
          <a:endParaRPr lang="ru-RU" b="1" dirty="0">
            <a:solidFill>
              <a:schemeClr val="bg1"/>
            </a:solidFill>
          </a:endParaRPr>
        </a:p>
      </dgm:t>
    </dgm:pt>
    <dgm:pt modelId="{5DE4FD30-29B4-47B7-8272-B117C3E554BB}" type="parTrans" cxnId="{47A325D0-DAFB-4D6F-958F-E141588A4E4E}">
      <dgm:prSet/>
      <dgm:spPr/>
      <dgm:t>
        <a:bodyPr/>
        <a:lstStyle/>
        <a:p>
          <a:endParaRPr lang="ru-RU"/>
        </a:p>
      </dgm:t>
    </dgm:pt>
    <dgm:pt modelId="{70AAAA1E-E8A6-4C88-8EFF-973C527546DB}" type="sibTrans" cxnId="{47A325D0-DAFB-4D6F-958F-E141588A4E4E}">
      <dgm:prSet/>
      <dgm:spPr/>
      <dgm:t>
        <a:bodyPr/>
        <a:lstStyle/>
        <a:p>
          <a:endParaRPr lang="ru-RU"/>
        </a:p>
      </dgm:t>
    </dgm:pt>
    <dgm:pt modelId="{5AA3280D-07C7-4848-AF5B-483B9E5337E2}">
      <dgm:prSet/>
      <dgm:spPr>
        <a:solidFill>
          <a:srgbClr val="FF0066"/>
        </a:solidFill>
      </dgm:spPr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- суб’єктні (хлопцям не спиться, батькові здається);</a:t>
          </a:r>
          <a:endParaRPr lang="ru-RU" b="1" dirty="0">
            <a:solidFill>
              <a:schemeClr val="bg1"/>
            </a:solidFill>
          </a:endParaRPr>
        </a:p>
      </dgm:t>
    </dgm:pt>
    <dgm:pt modelId="{74580ED5-FC49-4CC5-8FE6-83DC11AB8DB9}" type="parTrans" cxnId="{04466C10-D7F6-45AF-8933-262A1E1A463F}">
      <dgm:prSet/>
      <dgm:spPr/>
      <dgm:t>
        <a:bodyPr/>
        <a:lstStyle/>
        <a:p>
          <a:endParaRPr lang="ru-RU"/>
        </a:p>
      </dgm:t>
    </dgm:pt>
    <dgm:pt modelId="{ED3C6013-6598-4E8E-AA72-F7858B89CA8A}" type="sibTrans" cxnId="{04466C10-D7F6-45AF-8933-262A1E1A463F}">
      <dgm:prSet/>
      <dgm:spPr/>
      <dgm:t>
        <a:bodyPr/>
        <a:lstStyle/>
        <a:p>
          <a:endParaRPr lang="ru-RU"/>
        </a:p>
      </dgm:t>
    </dgm:pt>
    <dgm:pt modelId="{17417BD7-8A5F-4E36-B644-B767FC59E7A3}">
      <dgm:prSet/>
      <dgm:spPr/>
      <dgm:t>
        <a:bodyPr/>
        <a:lstStyle/>
        <a:p>
          <a:endParaRPr lang="ru-RU"/>
        </a:p>
      </dgm:t>
    </dgm:pt>
    <dgm:pt modelId="{43A0B774-FD00-4C0E-B63B-BC30186E43FC}" type="parTrans" cxnId="{9C9B1805-F8B1-45DA-B959-0623C269F2F8}">
      <dgm:prSet/>
      <dgm:spPr/>
      <dgm:t>
        <a:bodyPr/>
        <a:lstStyle/>
        <a:p>
          <a:endParaRPr lang="ru-RU"/>
        </a:p>
      </dgm:t>
    </dgm:pt>
    <dgm:pt modelId="{7D312D77-E614-498A-876D-60F85C5BA20A}" type="sibTrans" cxnId="{9C9B1805-F8B1-45DA-B959-0623C269F2F8}">
      <dgm:prSet/>
      <dgm:spPr/>
      <dgm:t>
        <a:bodyPr/>
        <a:lstStyle/>
        <a:p>
          <a:endParaRPr lang="ru-RU"/>
        </a:p>
      </dgm:t>
    </dgm:pt>
    <dgm:pt modelId="{DC58F317-49BA-45A3-A5C5-061F4052ED96}" type="pres">
      <dgm:prSet presAssocID="{9DFDFA98-EC16-463A-A791-836BB5A42C36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2E9249-4A09-44A3-A7FA-D07B93787775}" type="pres">
      <dgm:prSet presAssocID="{9DFDFA98-EC16-463A-A791-836BB5A42C36}" presName="matrix" presStyleCnt="0"/>
      <dgm:spPr/>
    </dgm:pt>
    <dgm:pt modelId="{217D6E52-6EF5-40FF-9120-C15F68AE5102}" type="pres">
      <dgm:prSet presAssocID="{9DFDFA98-EC16-463A-A791-836BB5A42C36}" presName="tile1" presStyleLbl="node1" presStyleIdx="0" presStyleCnt="4"/>
      <dgm:spPr/>
      <dgm:t>
        <a:bodyPr/>
        <a:lstStyle/>
        <a:p>
          <a:endParaRPr lang="ru-RU"/>
        </a:p>
      </dgm:t>
    </dgm:pt>
    <dgm:pt modelId="{75296BFB-8A4E-480F-A1C8-9586AA1C1465}" type="pres">
      <dgm:prSet presAssocID="{9DFDFA98-EC16-463A-A791-836BB5A42C36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D3DB45-BB1A-4B95-9BF4-F24E7DAACEF5}" type="pres">
      <dgm:prSet presAssocID="{9DFDFA98-EC16-463A-A791-836BB5A42C36}" presName="tile2" presStyleLbl="node1" presStyleIdx="1" presStyleCnt="4" custLinFactNeighborX="428"/>
      <dgm:spPr/>
      <dgm:t>
        <a:bodyPr/>
        <a:lstStyle/>
        <a:p>
          <a:endParaRPr lang="ru-RU"/>
        </a:p>
      </dgm:t>
    </dgm:pt>
    <dgm:pt modelId="{F1383FE3-A595-4273-80EF-263B168911F2}" type="pres">
      <dgm:prSet presAssocID="{9DFDFA98-EC16-463A-A791-836BB5A42C36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F832F5-3BA6-4A86-BC53-FEEC251CA42E}" type="pres">
      <dgm:prSet presAssocID="{9DFDFA98-EC16-463A-A791-836BB5A42C36}" presName="tile3" presStyleLbl="node1" presStyleIdx="2" presStyleCnt="4"/>
      <dgm:spPr/>
      <dgm:t>
        <a:bodyPr/>
        <a:lstStyle/>
        <a:p>
          <a:endParaRPr lang="ru-RU"/>
        </a:p>
      </dgm:t>
    </dgm:pt>
    <dgm:pt modelId="{D950F179-4653-4E37-A50F-9B1F3CED0E5D}" type="pres">
      <dgm:prSet presAssocID="{9DFDFA98-EC16-463A-A791-836BB5A42C36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ED670F-8C8D-4213-A858-C0C416804C7A}" type="pres">
      <dgm:prSet presAssocID="{9DFDFA98-EC16-463A-A791-836BB5A42C36}" presName="tile4" presStyleLbl="node1" presStyleIdx="3" presStyleCnt="4"/>
      <dgm:spPr/>
      <dgm:t>
        <a:bodyPr/>
        <a:lstStyle/>
        <a:p>
          <a:endParaRPr lang="ru-RU"/>
        </a:p>
      </dgm:t>
    </dgm:pt>
    <dgm:pt modelId="{2A8D8B2C-5EC3-42DF-8E12-9B121DAF5C24}" type="pres">
      <dgm:prSet presAssocID="{9DFDFA98-EC16-463A-A791-836BB5A42C36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BB6A38-B346-47F2-89A5-E6850786B074}" type="pres">
      <dgm:prSet presAssocID="{9DFDFA98-EC16-463A-A791-836BB5A42C36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36BCAD72-969F-4EF4-9003-BDC8FF927614}" type="presOf" srcId="{C9A4AE4E-3E46-477B-B046-31E12ED2877D}" destId="{EAD3DB45-BB1A-4B95-9BF4-F24E7DAACEF5}" srcOrd="0" destOrd="0" presId="urn:microsoft.com/office/officeart/2005/8/layout/matrix1"/>
    <dgm:cxn modelId="{CC43C758-08B4-497B-81BC-5DA3FE44AC2C}" type="presOf" srcId="{BDD889D1-D2AF-483F-9C04-977180C3AEE5}" destId="{A3F832F5-3BA6-4A86-BC53-FEEC251CA42E}" srcOrd="0" destOrd="0" presId="urn:microsoft.com/office/officeart/2005/8/layout/matrix1"/>
    <dgm:cxn modelId="{47A325D0-DAFB-4D6F-958F-E141588A4E4E}" srcId="{1D24DA5E-803D-4F5C-90F7-CD00604E949B}" destId="{BDD889D1-D2AF-483F-9C04-977180C3AEE5}" srcOrd="2" destOrd="0" parTransId="{5DE4FD30-29B4-47B7-8272-B117C3E554BB}" sibTransId="{70AAAA1E-E8A6-4C88-8EFF-973C527546DB}"/>
    <dgm:cxn modelId="{04466C10-D7F6-45AF-8933-262A1E1A463F}" srcId="{1D24DA5E-803D-4F5C-90F7-CD00604E949B}" destId="{5AA3280D-07C7-4848-AF5B-483B9E5337E2}" srcOrd="3" destOrd="0" parTransId="{74580ED5-FC49-4CC5-8FE6-83DC11AB8DB9}" sibTransId="{ED3C6013-6598-4E8E-AA72-F7858B89CA8A}"/>
    <dgm:cxn modelId="{9EE81279-06F8-424C-9726-7B86F72A81C9}" type="presOf" srcId="{B55777D9-E7A0-4336-AE8D-366F513AECDD}" destId="{75296BFB-8A4E-480F-A1C8-9586AA1C1465}" srcOrd="1" destOrd="0" presId="urn:microsoft.com/office/officeart/2005/8/layout/matrix1"/>
    <dgm:cxn modelId="{E9C5D8B7-80F6-421D-8CB3-327159B4DA70}" type="presOf" srcId="{C9A4AE4E-3E46-477B-B046-31E12ED2877D}" destId="{F1383FE3-A595-4273-80EF-263B168911F2}" srcOrd="1" destOrd="0" presId="urn:microsoft.com/office/officeart/2005/8/layout/matrix1"/>
    <dgm:cxn modelId="{9C9B1805-F8B1-45DA-B959-0623C269F2F8}" srcId="{1D24DA5E-803D-4F5C-90F7-CD00604E949B}" destId="{17417BD7-8A5F-4E36-B644-B767FC59E7A3}" srcOrd="4" destOrd="0" parTransId="{43A0B774-FD00-4C0E-B63B-BC30186E43FC}" sibTransId="{7D312D77-E614-498A-876D-60F85C5BA20A}"/>
    <dgm:cxn modelId="{5D9D3CA8-F0C0-4259-AFCA-44EFF1E96A99}" srcId="{1D24DA5E-803D-4F5C-90F7-CD00604E949B}" destId="{B55777D9-E7A0-4336-AE8D-366F513AECDD}" srcOrd="0" destOrd="0" parTransId="{EE759CF1-F159-4FC8-8873-E6015780B98A}" sibTransId="{0AE60326-8294-468C-9250-0723027B7F4B}"/>
    <dgm:cxn modelId="{D24D0168-E2D6-4081-B30D-D519BA3FBD29}" type="presOf" srcId="{9DFDFA98-EC16-463A-A791-836BB5A42C36}" destId="{DC58F317-49BA-45A3-A5C5-061F4052ED96}" srcOrd="0" destOrd="0" presId="urn:microsoft.com/office/officeart/2005/8/layout/matrix1"/>
    <dgm:cxn modelId="{6C8665A8-C567-48EE-B702-7A4763D47D0D}" type="presOf" srcId="{1D24DA5E-803D-4F5C-90F7-CD00604E949B}" destId="{91BB6A38-B346-47F2-89A5-E6850786B074}" srcOrd="0" destOrd="0" presId="urn:microsoft.com/office/officeart/2005/8/layout/matrix1"/>
    <dgm:cxn modelId="{747C3AE6-C1DB-46DE-BB18-61D3A13A5ABB}" type="presOf" srcId="{5AA3280D-07C7-4848-AF5B-483B9E5337E2}" destId="{2A8D8B2C-5EC3-42DF-8E12-9B121DAF5C24}" srcOrd="1" destOrd="0" presId="urn:microsoft.com/office/officeart/2005/8/layout/matrix1"/>
    <dgm:cxn modelId="{88B6D1A0-140F-451F-A90A-50E8FC7B28BA}" type="presOf" srcId="{BDD889D1-D2AF-483F-9C04-977180C3AEE5}" destId="{D950F179-4653-4E37-A50F-9B1F3CED0E5D}" srcOrd="1" destOrd="0" presId="urn:microsoft.com/office/officeart/2005/8/layout/matrix1"/>
    <dgm:cxn modelId="{AFCBD4B7-2976-4EA0-8C25-76BB8BD5CF6C}" type="presOf" srcId="{B55777D9-E7A0-4336-AE8D-366F513AECDD}" destId="{217D6E52-6EF5-40FF-9120-C15F68AE5102}" srcOrd="0" destOrd="0" presId="urn:microsoft.com/office/officeart/2005/8/layout/matrix1"/>
    <dgm:cxn modelId="{BAC4CAED-119B-499A-B24A-A3182641FD67}" type="presOf" srcId="{5AA3280D-07C7-4848-AF5B-483B9E5337E2}" destId="{91ED670F-8C8D-4213-A858-C0C416804C7A}" srcOrd="0" destOrd="0" presId="urn:microsoft.com/office/officeart/2005/8/layout/matrix1"/>
    <dgm:cxn modelId="{CE597436-233E-4028-8676-DB7AB94CC16D}" srcId="{1D24DA5E-803D-4F5C-90F7-CD00604E949B}" destId="{714BABE1-E7FA-4B1E-BDD3-705E86DB30A9}" srcOrd="6" destOrd="0" parTransId="{1096FA83-6007-44C3-B9CC-18A86DA8E11E}" sibTransId="{A78E2DB3-ACB5-4F58-8C60-E0EBB73B1D88}"/>
    <dgm:cxn modelId="{9A1D600B-97DC-4A78-B612-6386C52C7BC1}" srcId="{9DFDFA98-EC16-463A-A791-836BB5A42C36}" destId="{1D24DA5E-803D-4F5C-90F7-CD00604E949B}" srcOrd="0" destOrd="0" parTransId="{8691E689-D290-4858-B125-F48312C864FB}" sibTransId="{DBC38CED-5192-41C0-AB8F-2C1B5D3B96FE}"/>
    <dgm:cxn modelId="{24F6CEE3-1BEF-4C52-A161-C063161679E3}" srcId="{1D24DA5E-803D-4F5C-90F7-CD00604E949B}" destId="{C9A4AE4E-3E46-477B-B046-31E12ED2877D}" srcOrd="1" destOrd="0" parTransId="{8029D756-3436-4D7D-BC84-56BA61DD758D}" sibTransId="{7DA10090-896D-4D35-AC0B-4B33E69ECDF0}"/>
    <dgm:cxn modelId="{6DEE687B-5571-417B-948B-238F12928309}" srcId="{1D24DA5E-803D-4F5C-90F7-CD00604E949B}" destId="{6532E5F9-39BA-44BD-86E5-86020DCB6D77}" srcOrd="5" destOrd="0" parTransId="{7C83E444-7F19-4E54-8799-35197840F7AB}" sibTransId="{4BB8B4C8-C7CC-40F8-8F0D-D8C217A94486}"/>
    <dgm:cxn modelId="{0EC5637A-17B7-4B2F-8C9C-A3B89E4D5C6F}" type="presParOf" srcId="{DC58F317-49BA-45A3-A5C5-061F4052ED96}" destId="{402E9249-4A09-44A3-A7FA-D07B93787775}" srcOrd="0" destOrd="0" presId="urn:microsoft.com/office/officeart/2005/8/layout/matrix1"/>
    <dgm:cxn modelId="{590988C2-0711-43F2-B5AF-5B4B335BB230}" type="presParOf" srcId="{402E9249-4A09-44A3-A7FA-D07B93787775}" destId="{217D6E52-6EF5-40FF-9120-C15F68AE5102}" srcOrd="0" destOrd="0" presId="urn:microsoft.com/office/officeart/2005/8/layout/matrix1"/>
    <dgm:cxn modelId="{D1EB9603-6FAF-4EE3-94D7-5BF864510951}" type="presParOf" srcId="{402E9249-4A09-44A3-A7FA-D07B93787775}" destId="{75296BFB-8A4E-480F-A1C8-9586AA1C1465}" srcOrd="1" destOrd="0" presId="urn:microsoft.com/office/officeart/2005/8/layout/matrix1"/>
    <dgm:cxn modelId="{019646B7-33BF-434F-8ADA-F87DB8B27814}" type="presParOf" srcId="{402E9249-4A09-44A3-A7FA-D07B93787775}" destId="{EAD3DB45-BB1A-4B95-9BF4-F24E7DAACEF5}" srcOrd="2" destOrd="0" presId="urn:microsoft.com/office/officeart/2005/8/layout/matrix1"/>
    <dgm:cxn modelId="{A26A7469-0C35-4203-8325-7BF256FBDF1F}" type="presParOf" srcId="{402E9249-4A09-44A3-A7FA-D07B93787775}" destId="{F1383FE3-A595-4273-80EF-263B168911F2}" srcOrd="3" destOrd="0" presId="urn:microsoft.com/office/officeart/2005/8/layout/matrix1"/>
    <dgm:cxn modelId="{783BAE4F-15FB-4923-AB99-9545F2105B6D}" type="presParOf" srcId="{402E9249-4A09-44A3-A7FA-D07B93787775}" destId="{A3F832F5-3BA6-4A86-BC53-FEEC251CA42E}" srcOrd="4" destOrd="0" presId="urn:microsoft.com/office/officeart/2005/8/layout/matrix1"/>
    <dgm:cxn modelId="{C14C8E68-F655-4813-9580-2B40B9A601EB}" type="presParOf" srcId="{402E9249-4A09-44A3-A7FA-D07B93787775}" destId="{D950F179-4653-4E37-A50F-9B1F3CED0E5D}" srcOrd="5" destOrd="0" presId="urn:microsoft.com/office/officeart/2005/8/layout/matrix1"/>
    <dgm:cxn modelId="{4D923A52-897E-42D0-814B-CAB50A74E59C}" type="presParOf" srcId="{402E9249-4A09-44A3-A7FA-D07B93787775}" destId="{91ED670F-8C8D-4213-A858-C0C416804C7A}" srcOrd="6" destOrd="0" presId="urn:microsoft.com/office/officeart/2005/8/layout/matrix1"/>
    <dgm:cxn modelId="{F0D14D3E-B5F1-4A82-8456-014AE6C85470}" type="presParOf" srcId="{402E9249-4A09-44A3-A7FA-D07B93787775}" destId="{2A8D8B2C-5EC3-42DF-8E12-9B121DAF5C24}" srcOrd="7" destOrd="0" presId="urn:microsoft.com/office/officeart/2005/8/layout/matrix1"/>
    <dgm:cxn modelId="{975B1A3B-200D-40D9-8D66-429D9E06D440}" type="presParOf" srcId="{DC58F317-49BA-45A3-A5C5-061F4052ED96}" destId="{91BB6A38-B346-47F2-89A5-E6850786B074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7251B6B-83F9-4773-B80F-910987EF1ACC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C3E482B-9AA3-4A6F-A28A-FBF81B976A23}">
      <dgm:prSet phldrT="[Текст]"/>
      <dgm:spPr>
        <a:solidFill>
          <a:srgbClr val="FF0066"/>
        </a:solidFill>
      </dgm:spPr>
      <dgm:t>
        <a:bodyPr/>
        <a:lstStyle/>
        <a:p>
          <a:r>
            <a:rPr lang="ru-RU" dirty="0" err="1" smtClean="0"/>
            <a:t>о</a:t>
          </a:r>
          <a:r>
            <a:rPr lang="ru-RU" b="1" dirty="0" err="1" smtClean="0">
              <a:solidFill>
                <a:schemeClr val="tx1"/>
              </a:solidFill>
            </a:rPr>
            <a:t>б’єктне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значення</a:t>
          </a:r>
          <a:r>
            <a:rPr lang="ru-RU" b="1" dirty="0" smtClean="0">
              <a:solidFill>
                <a:schemeClr val="tx1"/>
              </a:solidFill>
            </a:rPr>
            <a:t> (</a:t>
          </a:r>
          <a:r>
            <a:rPr lang="ru-RU" b="1" i="1" dirty="0" err="1" smtClean="0">
              <a:solidFill>
                <a:schemeClr val="tx1"/>
              </a:solidFill>
            </a:rPr>
            <a:t>вивчити</a:t>
          </a:r>
          <a:r>
            <a:rPr lang="ru-RU" b="1" i="1" dirty="0" smtClean="0">
              <a:solidFill>
                <a:schemeClr val="tx1"/>
              </a:solidFill>
            </a:rPr>
            <a:t> </a:t>
          </a:r>
          <a:r>
            <a:rPr lang="ru-RU" b="1" i="1" dirty="0" err="1" smtClean="0">
              <a:solidFill>
                <a:schemeClr val="tx1"/>
              </a:solidFill>
            </a:rPr>
            <a:t>мову</a:t>
          </a:r>
          <a:r>
            <a:rPr lang="ru-RU" b="1" i="1" dirty="0" smtClean="0">
              <a:solidFill>
                <a:schemeClr val="tx1"/>
              </a:solidFill>
            </a:rPr>
            <a:t>, </a:t>
          </a:r>
          <a:r>
            <a:rPr lang="ru-RU" b="1" i="1" dirty="0" err="1" smtClean="0">
              <a:solidFill>
                <a:schemeClr val="tx1"/>
              </a:solidFill>
            </a:rPr>
            <a:t>зустріти</a:t>
          </a:r>
          <a:r>
            <a:rPr lang="ru-RU" b="1" i="1" dirty="0" smtClean="0">
              <a:solidFill>
                <a:schemeClr val="tx1"/>
              </a:solidFill>
            </a:rPr>
            <a:t> </a:t>
          </a:r>
          <a:r>
            <a:rPr lang="ru-RU" b="1" i="1" dirty="0" err="1" smtClean="0">
              <a:solidFill>
                <a:schemeClr val="tx1"/>
              </a:solidFill>
            </a:rPr>
            <a:t>сусіда</a:t>
          </a:r>
          <a:r>
            <a:rPr lang="ru-RU" b="1" i="1" dirty="0" smtClean="0">
              <a:solidFill>
                <a:schemeClr val="tx1"/>
              </a:solidFill>
            </a:rPr>
            <a:t>, </a:t>
          </a:r>
          <a:r>
            <a:rPr lang="ru-RU" b="1" i="1" dirty="0" err="1" smtClean="0">
              <a:solidFill>
                <a:schemeClr val="tx1"/>
              </a:solidFill>
            </a:rPr>
            <a:t>зводити</a:t>
          </a:r>
          <a:r>
            <a:rPr lang="ru-RU" b="1" i="1" dirty="0" smtClean="0">
              <a:solidFill>
                <a:schemeClr val="tx1"/>
              </a:solidFill>
            </a:rPr>
            <a:t> </a:t>
          </a:r>
          <a:r>
            <a:rPr lang="ru-RU" b="1" i="1" dirty="0" err="1" smtClean="0">
              <a:solidFill>
                <a:schemeClr val="tx1"/>
              </a:solidFill>
            </a:rPr>
            <a:t>будинок</a:t>
          </a:r>
          <a:r>
            <a:rPr lang="ru-RU" b="1" i="1" dirty="0" smtClean="0">
              <a:solidFill>
                <a:schemeClr val="tx1"/>
              </a:solidFill>
            </a:rPr>
            <a:t>).</a:t>
          </a:r>
          <a:endParaRPr lang="ru-RU" b="1" dirty="0">
            <a:solidFill>
              <a:schemeClr val="tx1"/>
            </a:solidFill>
          </a:endParaRPr>
        </a:p>
      </dgm:t>
    </dgm:pt>
    <dgm:pt modelId="{25085A74-661E-43F5-8796-9DD32F0BD6C7}" type="parTrans" cxnId="{D83BAB1A-3F38-4F11-96BF-155C1E04E051}">
      <dgm:prSet/>
      <dgm:spPr/>
      <dgm:t>
        <a:bodyPr/>
        <a:lstStyle/>
        <a:p>
          <a:endParaRPr lang="ru-RU"/>
        </a:p>
      </dgm:t>
    </dgm:pt>
    <dgm:pt modelId="{1275EF77-CB6D-4FE4-8D76-F86E8049FAE7}" type="sibTrans" cxnId="{D83BAB1A-3F38-4F11-96BF-155C1E04E051}">
      <dgm:prSet/>
      <dgm:spPr/>
      <dgm:t>
        <a:bodyPr/>
        <a:lstStyle/>
        <a:p>
          <a:endParaRPr lang="ru-RU"/>
        </a:p>
      </dgm:t>
    </dgm:pt>
    <dgm:pt modelId="{982D1060-FEB1-4D84-B838-8332EFE325DA}">
      <dgm:prSet phldrT="[Текст]"/>
      <dgm:spPr>
        <a:solidFill>
          <a:srgbClr val="FF0066"/>
        </a:solidFill>
      </dgm:spPr>
      <dgm:t>
        <a:bodyPr/>
        <a:lstStyle/>
        <a:p>
          <a:r>
            <a:rPr lang="ru-RU" b="1" dirty="0" err="1" smtClean="0">
              <a:solidFill>
                <a:schemeClr val="tx1"/>
              </a:solidFill>
            </a:rPr>
            <a:t>Іменники</a:t>
          </a:r>
          <a:r>
            <a:rPr lang="ru-RU" b="1" dirty="0" smtClean="0">
              <a:solidFill>
                <a:schemeClr val="tx1"/>
              </a:solidFill>
            </a:rPr>
            <a:t> у </a:t>
          </a:r>
          <a:r>
            <a:rPr lang="ru-RU" b="1" dirty="0" err="1" smtClean="0">
              <a:solidFill>
                <a:schemeClr val="tx1"/>
              </a:solidFill>
            </a:rPr>
            <a:t>З.в</a:t>
          </a:r>
          <a:r>
            <a:rPr lang="ru-RU" b="1" dirty="0" smtClean="0">
              <a:solidFill>
                <a:schemeClr val="tx1"/>
              </a:solidFill>
            </a:rPr>
            <a:t>. </a:t>
          </a:r>
          <a:r>
            <a:rPr lang="ru-RU" b="1" dirty="0" err="1" smtClean="0">
              <a:solidFill>
                <a:schemeClr val="tx1"/>
              </a:solidFill>
            </a:rPr>
            <a:t>вживаються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тільки</a:t>
          </a:r>
          <a:r>
            <a:rPr lang="ru-RU" b="1" dirty="0" smtClean="0">
              <a:solidFill>
                <a:schemeClr val="tx1"/>
              </a:solidFill>
            </a:rPr>
            <a:t> при </a:t>
          </a:r>
          <a:r>
            <a:rPr lang="ru-RU" b="1" dirty="0" err="1" smtClean="0">
              <a:solidFill>
                <a:schemeClr val="tx1"/>
              </a:solidFill>
            </a:rPr>
            <a:t>дієсловах</a:t>
          </a:r>
          <a:endParaRPr lang="ru-RU" b="1" dirty="0">
            <a:solidFill>
              <a:schemeClr val="tx1"/>
            </a:solidFill>
          </a:endParaRPr>
        </a:p>
      </dgm:t>
    </dgm:pt>
    <dgm:pt modelId="{C5D57BAB-BE34-406E-AB6A-0D644B1CED54}" type="parTrans" cxnId="{E9567D60-5522-4040-AE87-51273F03CDA8}">
      <dgm:prSet/>
      <dgm:spPr/>
      <dgm:t>
        <a:bodyPr/>
        <a:lstStyle/>
        <a:p>
          <a:endParaRPr lang="ru-RU"/>
        </a:p>
      </dgm:t>
    </dgm:pt>
    <dgm:pt modelId="{6224F2C2-CCC7-44A2-B9A2-C5B4B3BDD35D}" type="sibTrans" cxnId="{E9567D60-5522-4040-AE87-51273F03CDA8}">
      <dgm:prSet/>
      <dgm:spPr/>
      <dgm:t>
        <a:bodyPr/>
        <a:lstStyle/>
        <a:p>
          <a:endParaRPr lang="ru-RU"/>
        </a:p>
      </dgm:t>
    </dgm:pt>
    <dgm:pt modelId="{7A42CF0B-62AD-40EB-BD92-E7CC2B828D2D}">
      <dgm:prSet phldrT="[Текст]"/>
      <dgm:spPr>
        <a:solidFill>
          <a:srgbClr val="FF0066"/>
        </a:solidFill>
      </dgm:spPr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При більшості перехідних дієслів вони виступають прямими додатками (</a:t>
          </a:r>
          <a:r>
            <a:rPr lang="uk-UA" b="1" i="1" dirty="0" smtClean="0">
              <a:solidFill>
                <a:schemeClr val="tx1"/>
              </a:solidFill>
            </a:rPr>
            <a:t>здобути перемогу, зорати поле).</a:t>
          </a:r>
          <a:endParaRPr lang="ru-RU" b="1" dirty="0">
            <a:solidFill>
              <a:schemeClr val="tx1"/>
            </a:solidFill>
          </a:endParaRPr>
        </a:p>
      </dgm:t>
    </dgm:pt>
    <dgm:pt modelId="{E6912C72-6A06-4F32-A9BF-1EDE0FBA20D8}" type="parTrans" cxnId="{58767991-98B1-4794-9EAC-88B9684AA151}">
      <dgm:prSet/>
      <dgm:spPr/>
      <dgm:t>
        <a:bodyPr/>
        <a:lstStyle/>
        <a:p>
          <a:endParaRPr lang="ru-RU"/>
        </a:p>
      </dgm:t>
    </dgm:pt>
    <dgm:pt modelId="{D18247C2-B1A0-42C2-AE46-322B61511683}" type="sibTrans" cxnId="{58767991-98B1-4794-9EAC-88B9684AA151}">
      <dgm:prSet/>
      <dgm:spPr/>
      <dgm:t>
        <a:bodyPr/>
        <a:lstStyle/>
        <a:p>
          <a:endParaRPr lang="ru-RU"/>
        </a:p>
      </dgm:t>
    </dgm:pt>
    <dgm:pt modelId="{50095D42-3AA0-46C7-A403-3DA95F5B2555}">
      <dgm:prSet phldrT="[Текст]"/>
      <dgm:spPr>
        <a:solidFill>
          <a:srgbClr val="FF0066"/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При </a:t>
          </a:r>
          <a:r>
            <a:rPr lang="ru-RU" b="1" dirty="0" err="1" smtClean="0">
              <a:solidFill>
                <a:schemeClr val="tx1"/>
              </a:solidFill>
            </a:rPr>
            <a:t>інших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перехідних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дієсловах</a:t>
          </a:r>
          <a:r>
            <a:rPr lang="ru-RU" b="1" dirty="0" smtClean="0">
              <a:solidFill>
                <a:schemeClr val="tx1"/>
              </a:solidFill>
            </a:rPr>
            <a:t> та </a:t>
          </a:r>
          <a:r>
            <a:rPr lang="ru-RU" b="1" dirty="0" err="1" smtClean="0">
              <a:solidFill>
                <a:schemeClr val="tx1"/>
              </a:solidFill>
            </a:rPr>
            <a:t>дієсловах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неперехідних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З.в</a:t>
          </a:r>
          <a:r>
            <a:rPr lang="ru-RU" b="1" dirty="0" smtClean="0">
              <a:solidFill>
                <a:schemeClr val="tx1"/>
              </a:solidFill>
            </a:rPr>
            <a:t>. </a:t>
          </a:r>
          <a:r>
            <a:rPr lang="ru-RU" b="1" dirty="0" err="1" smtClean="0">
              <a:solidFill>
                <a:schemeClr val="tx1"/>
              </a:solidFill>
            </a:rPr>
            <a:t>передає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обставинні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відношення</a:t>
          </a:r>
          <a:r>
            <a:rPr lang="ru-RU" b="1" dirty="0" smtClean="0">
              <a:solidFill>
                <a:schemeClr val="tx1"/>
              </a:solidFill>
            </a:rPr>
            <a:t> часу, </a:t>
          </a:r>
          <a:r>
            <a:rPr lang="ru-RU" b="1" dirty="0" err="1" smtClean="0">
              <a:solidFill>
                <a:schemeClr val="tx1"/>
              </a:solidFill>
            </a:rPr>
            <a:t>місця</a:t>
          </a:r>
          <a:endParaRPr lang="ru-RU" b="1" dirty="0">
            <a:solidFill>
              <a:schemeClr val="tx1"/>
            </a:solidFill>
          </a:endParaRPr>
        </a:p>
      </dgm:t>
    </dgm:pt>
    <dgm:pt modelId="{ECADE253-407F-4EA8-B204-4D02E41C55E0}" type="parTrans" cxnId="{FAC7A7FD-E00E-44F1-B2FC-929D97994F1E}">
      <dgm:prSet/>
      <dgm:spPr/>
      <dgm:t>
        <a:bodyPr/>
        <a:lstStyle/>
        <a:p>
          <a:endParaRPr lang="ru-RU"/>
        </a:p>
      </dgm:t>
    </dgm:pt>
    <dgm:pt modelId="{85683DFD-087C-4334-9339-F1C7A948B947}" type="sibTrans" cxnId="{FAC7A7FD-E00E-44F1-B2FC-929D97994F1E}">
      <dgm:prSet/>
      <dgm:spPr/>
      <dgm:t>
        <a:bodyPr/>
        <a:lstStyle/>
        <a:p>
          <a:endParaRPr lang="ru-RU"/>
        </a:p>
      </dgm:t>
    </dgm:pt>
    <dgm:pt modelId="{7468036A-8C80-4FCC-9E8A-37BF970A9705}">
      <dgm:prSet phldrT="[Текст]"/>
      <dgm:spPr>
        <a:solidFill>
          <a:srgbClr val="FF0066"/>
        </a:solidFill>
      </dgm:spPr>
      <dgm:t>
        <a:bodyPr/>
        <a:lstStyle/>
        <a:p>
          <a:r>
            <a:rPr lang="uk-UA" b="1" dirty="0" err="1" smtClean="0">
              <a:solidFill>
                <a:schemeClr val="tx1"/>
              </a:solidFill>
            </a:rPr>
            <a:t>Типово</a:t>
          </a:r>
          <a:r>
            <a:rPr lang="uk-UA" b="1" dirty="0" smtClean="0">
              <a:solidFill>
                <a:schemeClr val="tx1"/>
              </a:solidFill>
            </a:rPr>
            <a:t> вживаються з </a:t>
          </a:r>
          <a:r>
            <a:rPr lang="uk-UA" dirty="0" smtClean="0"/>
            <a:t>прийменниками</a:t>
          </a:r>
          <a:endParaRPr lang="ru-RU" dirty="0"/>
        </a:p>
      </dgm:t>
    </dgm:pt>
    <dgm:pt modelId="{A0FB44AB-2C66-410A-AC39-82E7C1606EBC}" type="parTrans" cxnId="{F5E3D06D-A1F9-45D5-B816-F8A74DE63552}">
      <dgm:prSet/>
      <dgm:spPr/>
      <dgm:t>
        <a:bodyPr/>
        <a:lstStyle/>
        <a:p>
          <a:endParaRPr lang="ru-RU"/>
        </a:p>
      </dgm:t>
    </dgm:pt>
    <dgm:pt modelId="{AC95FB40-D9DB-44C6-B57E-B8871C57CA74}" type="sibTrans" cxnId="{F5E3D06D-A1F9-45D5-B816-F8A74DE63552}">
      <dgm:prSet/>
      <dgm:spPr/>
      <dgm:t>
        <a:bodyPr/>
        <a:lstStyle/>
        <a:p>
          <a:endParaRPr lang="ru-RU"/>
        </a:p>
      </dgm:t>
    </dgm:pt>
    <dgm:pt modelId="{5230CD32-A59F-41BA-BB4A-B6B62DA6D8A7}" type="pres">
      <dgm:prSet presAssocID="{67251B6B-83F9-4773-B80F-910987EF1AC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37A5F5-C25C-47C5-AF95-E3AA5B637034}" type="pres">
      <dgm:prSet presAssocID="{1C3E482B-9AA3-4A6F-A28A-FBF81B976A2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18F413-A6CA-4951-90B5-74AC71342894}" type="pres">
      <dgm:prSet presAssocID="{1C3E482B-9AA3-4A6F-A28A-FBF81B976A23}" presName="spNode" presStyleCnt="0"/>
      <dgm:spPr/>
    </dgm:pt>
    <dgm:pt modelId="{933F68E6-A43D-4166-ACA6-5B9087CA1872}" type="pres">
      <dgm:prSet presAssocID="{1275EF77-CB6D-4FE4-8D76-F86E8049FAE7}" presName="sibTrans" presStyleLbl="sibTrans1D1" presStyleIdx="0" presStyleCnt="5"/>
      <dgm:spPr/>
      <dgm:t>
        <a:bodyPr/>
        <a:lstStyle/>
        <a:p>
          <a:endParaRPr lang="ru-RU"/>
        </a:p>
      </dgm:t>
    </dgm:pt>
    <dgm:pt modelId="{01CB7698-5F0F-45DE-B971-12D4102E496D}" type="pres">
      <dgm:prSet presAssocID="{982D1060-FEB1-4D84-B838-8332EFE325D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E32860-4735-4BFD-B206-ED9F4F354B59}" type="pres">
      <dgm:prSet presAssocID="{982D1060-FEB1-4D84-B838-8332EFE325DA}" presName="spNode" presStyleCnt="0"/>
      <dgm:spPr/>
    </dgm:pt>
    <dgm:pt modelId="{E1DF5AFD-AFAA-4A9E-80CB-5F0759831EBF}" type="pres">
      <dgm:prSet presAssocID="{6224F2C2-CCC7-44A2-B9A2-C5B4B3BDD35D}" presName="sibTrans" presStyleLbl="sibTrans1D1" presStyleIdx="1" presStyleCnt="5"/>
      <dgm:spPr/>
      <dgm:t>
        <a:bodyPr/>
        <a:lstStyle/>
        <a:p>
          <a:endParaRPr lang="ru-RU"/>
        </a:p>
      </dgm:t>
    </dgm:pt>
    <dgm:pt modelId="{71921008-F78D-4CEE-A25D-02D895611DE4}" type="pres">
      <dgm:prSet presAssocID="{7A42CF0B-62AD-40EB-BD92-E7CC2B828D2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42D802-12B0-486E-99EA-0DC36026B725}" type="pres">
      <dgm:prSet presAssocID="{7A42CF0B-62AD-40EB-BD92-E7CC2B828D2D}" presName="spNode" presStyleCnt="0"/>
      <dgm:spPr/>
    </dgm:pt>
    <dgm:pt modelId="{50CA05C3-8AC7-4E76-B00A-37345D47B4AE}" type="pres">
      <dgm:prSet presAssocID="{D18247C2-B1A0-42C2-AE46-322B61511683}" presName="sibTrans" presStyleLbl="sibTrans1D1" presStyleIdx="2" presStyleCnt="5"/>
      <dgm:spPr/>
      <dgm:t>
        <a:bodyPr/>
        <a:lstStyle/>
        <a:p>
          <a:endParaRPr lang="ru-RU"/>
        </a:p>
      </dgm:t>
    </dgm:pt>
    <dgm:pt modelId="{390B2604-26F5-46CF-8FDB-1C92CF07D388}" type="pres">
      <dgm:prSet presAssocID="{50095D42-3AA0-46C7-A403-3DA95F5B255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9A2171-7ACF-4E5B-8A62-476326D4FA8C}" type="pres">
      <dgm:prSet presAssocID="{50095D42-3AA0-46C7-A403-3DA95F5B2555}" presName="spNode" presStyleCnt="0"/>
      <dgm:spPr/>
    </dgm:pt>
    <dgm:pt modelId="{A3AB05AF-EE54-4306-82A8-7A86A3687D60}" type="pres">
      <dgm:prSet presAssocID="{85683DFD-087C-4334-9339-F1C7A948B947}" presName="sibTrans" presStyleLbl="sibTrans1D1" presStyleIdx="3" presStyleCnt="5"/>
      <dgm:spPr/>
      <dgm:t>
        <a:bodyPr/>
        <a:lstStyle/>
        <a:p>
          <a:endParaRPr lang="ru-RU"/>
        </a:p>
      </dgm:t>
    </dgm:pt>
    <dgm:pt modelId="{D7491097-7BB2-40D2-854F-ED71890E3A0B}" type="pres">
      <dgm:prSet presAssocID="{7468036A-8C80-4FCC-9E8A-37BF970A970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296D50-3568-406C-A171-4FC38D2E72CA}" type="pres">
      <dgm:prSet presAssocID="{7468036A-8C80-4FCC-9E8A-37BF970A9705}" presName="spNode" presStyleCnt="0"/>
      <dgm:spPr/>
    </dgm:pt>
    <dgm:pt modelId="{A55A0D85-D502-44AC-B241-8A58A6C59EC1}" type="pres">
      <dgm:prSet presAssocID="{AC95FB40-D9DB-44C6-B57E-B8871C57CA74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B6C6334B-99D1-4452-9473-CDA6868C52EC}" type="presOf" srcId="{D18247C2-B1A0-42C2-AE46-322B61511683}" destId="{50CA05C3-8AC7-4E76-B00A-37345D47B4AE}" srcOrd="0" destOrd="0" presId="urn:microsoft.com/office/officeart/2005/8/layout/cycle6"/>
    <dgm:cxn modelId="{D3DE14EC-0B7A-4F3F-B607-23C4F702AEC0}" type="presOf" srcId="{50095D42-3AA0-46C7-A403-3DA95F5B2555}" destId="{390B2604-26F5-46CF-8FDB-1C92CF07D388}" srcOrd="0" destOrd="0" presId="urn:microsoft.com/office/officeart/2005/8/layout/cycle6"/>
    <dgm:cxn modelId="{58767991-98B1-4794-9EAC-88B9684AA151}" srcId="{67251B6B-83F9-4773-B80F-910987EF1ACC}" destId="{7A42CF0B-62AD-40EB-BD92-E7CC2B828D2D}" srcOrd="2" destOrd="0" parTransId="{E6912C72-6A06-4F32-A9BF-1EDE0FBA20D8}" sibTransId="{D18247C2-B1A0-42C2-AE46-322B61511683}"/>
    <dgm:cxn modelId="{E9567D60-5522-4040-AE87-51273F03CDA8}" srcId="{67251B6B-83F9-4773-B80F-910987EF1ACC}" destId="{982D1060-FEB1-4D84-B838-8332EFE325DA}" srcOrd="1" destOrd="0" parTransId="{C5D57BAB-BE34-406E-AB6A-0D644B1CED54}" sibTransId="{6224F2C2-CCC7-44A2-B9A2-C5B4B3BDD35D}"/>
    <dgm:cxn modelId="{BC7D0E4D-D4D0-424A-9EE0-077E04956176}" type="presOf" srcId="{6224F2C2-CCC7-44A2-B9A2-C5B4B3BDD35D}" destId="{E1DF5AFD-AFAA-4A9E-80CB-5F0759831EBF}" srcOrd="0" destOrd="0" presId="urn:microsoft.com/office/officeart/2005/8/layout/cycle6"/>
    <dgm:cxn modelId="{9EF6B720-4A96-44AA-899C-0A879ACBBFCC}" type="presOf" srcId="{AC95FB40-D9DB-44C6-B57E-B8871C57CA74}" destId="{A55A0D85-D502-44AC-B241-8A58A6C59EC1}" srcOrd="0" destOrd="0" presId="urn:microsoft.com/office/officeart/2005/8/layout/cycle6"/>
    <dgm:cxn modelId="{0E00BCC8-E120-4E4C-9280-CE618ED025F8}" type="presOf" srcId="{1275EF77-CB6D-4FE4-8D76-F86E8049FAE7}" destId="{933F68E6-A43D-4166-ACA6-5B9087CA1872}" srcOrd="0" destOrd="0" presId="urn:microsoft.com/office/officeart/2005/8/layout/cycle6"/>
    <dgm:cxn modelId="{820CD64A-9DF1-429D-8356-ADF652320AF9}" type="presOf" srcId="{1C3E482B-9AA3-4A6F-A28A-FBF81B976A23}" destId="{0C37A5F5-C25C-47C5-AF95-E3AA5B637034}" srcOrd="0" destOrd="0" presId="urn:microsoft.com/office/officeart/2005/8/layout/cycle6"/>
    <dgm:cxn modelId="{0BA5B369-260E-4D15-B2FD-7EC4F40FC447}" type="presOf" srcId="{67251B6B-83F9-4773-B80F-910987EF1ACC}" destId="{5230CD32-A59F-41BA-BB4A-B6B62DA6D8A7}" srcOrd="0" destOrd="0" presId="urn:microsoft.com/office/officeart/2005/8/layout/cycle6"/>
    <dgm:cxn modelId="{B5A3FD66-F784-46C1-8BF5-B746FD1AC551}" type="presOf" srcId="{7A42CF0B-62AD-40EB-BD92-E7CC2B828D2D}" destId="{71921008-F78D-4CEE-A25D-02D895611DE4}" srcOrd="0" destOrd="0" presId="urn:microsoft.com/office/officeart/2005/8/layout/cycle6"/>
    <dgm:cxn modelId="{D83BAB1A-3F38-4F11-96BF-155C1E04E051}" srcId="{67251B6B-83F9-4773-B80F-910987EF1ACC}" destId="{1C3E482B-9AA3-4A6F-A28A-FBF81B976A23}" srcOrd="0" destOrd="0" parTransId="{25085A74-661E-43F5-8796-9DD32F0BD6C7}" sibTransId="{1275EF77-CB6D-4FE4-8D76-F86E8049FAE7}"/>
    <dgm:cxn modelId="{F7DF25BB-C6DC-4182-85A9-A98AADA0E4E8}" type="presOf" srcId="{85683DFD-087C-4334-9339-F1C7A948B947}" destId="{A3AB05AF-EE54-4306-82A8-7A86A3687D60}" srcOrd="0" destOrd="0" presId="urn:microsoft.com/office/officeart/2005/8/layout/cycle6"/>
    <dgm:cxn modelId="{F5E3D06D-A1F9-45D5-B816-F8A74DE63552}" srcId="{67251B6B-83F9-4773-B80F-910987EF1ACC}" destId="{7468036A-8C80-4FCC-9E8A-37BF970A9705}" srcOrd="4" destOrd="0" parTransId="{A0FB44AB-2C66-410A-AC39-82E7C1606EBC}" sibTransId="{AC95FB40-D9DB-44C6-B57E-B8871C57CA74}"/>
    <dgm:cxn modelId="{E770DCE8-DA49-4782-AEE7-1A09BD8A1872}" type="presOf" srcId="{7468036A-8C80-4FCC-9E8A-37BF970A9705}" destId="{D7491097-7BB2-40D2-854F-ED71890E3A0B}" srcOrd="0" destOrd="0" presId="urn:microsoft.com/office/officeart/2005/8/layout/cycle6"/>
    <dgm:cxn modelId="{FAC7A7FD-E00E-44F1-B2FC-929D97994F1E}" srcId="{67251B6B-83F9-4773-B80F-910987EF1ACC}" destId="{50095D42-3AA0-46C7-A403-3DA95F5B2555}" srcOrd="3" destOrd="0" parTransId="{ECADE253-407F-4EA8-B204-4D02E41C55E0}" sibTransId="{85683DFD-087C-4334-9339-F1C7A948B947}"/>
    <dgm:cxn modelId="{EBA99E2E-A618-4552-A918-3A29AD268E05}" type="presOf" srcId="{982D1060-FEB1-4D84-B838-8332EFE325DA}" destId="{01CB7698-5F0F-45DE-B971-12D4102E496D}" srcOrd="0" destOrd="0" presId="urn:microsoft.com/office/officeart/2005/8/layout/cycle6"/>
    <dgm:cxn modelId="{8022ADA5-CB8F-417A-838A-84EDEDAA6B88}" type="presParOf" srcId="{5230CD32-A59F-41BA-BB4A-B6B62DA6D8A7}" destId="{0C37A5F5-C25C-47C5-AF95-E3AA5B637034}" srcOrd="0" destOrd="0" presId="urn:microsoft.com/office/officeart/2005/8/layout/cycle6"/>
    <dgm:cxn modelId="{61530FEE-3FA8-4A8C-B04F-639576886013}" type="presParOf" srcId="{5230CD32-A59F-41BA-BB4A-B6B62DA6D8A7}" destId="{6118F413-A6CA-4951-90B5-74AC71342894}" srcOrd="1" destOrd="0" presId="urn:microsoft.com/office/officeart/2005/8/layout/cycle6"/>
    <dgm:cxn modelId="{FABAF948-295F-4613-830F-0B67A2400A74}" type="presParOf" srcId="{5230CD32-A59F-41BA-BB4A-B6B62DA6D8A7}" destId="{933F68E6-A43D-4166-ACA6-5B9087CA1872}" srcOrd="2" destOrd="0" presId="urn:microsoft.com/office/officeart/2005/8/layout/cycle6"/>
    <dgm:cxn modelId="{A555840B-3B3A-4E21-B734-908B791C0364}" type="presParOf" srcId="{5230CD32-A59F-41BA-BB4A-B6B62DA6D8A7}" destId="{01CB7698-5F0F-45DE-B971-12D4102E496D}" srcOrd="3" destOrd="0" presId="urn:microsoft.com/office/officeart/2005/8/layout/cycle6"/>
    <dgm:cxn modelId="{D1C9485F-5DFD-4CFD-8DB9-B7172160465E}" type="presParOf" srcId="{5230CD32-A59F-41BA-BB4A-B6B62DA6D8A7}" destId="{FBE32860-4735-4BFD-B206-ED9F4F354B59}" srcOrd="4" destOrd="0" presId="urn:microsoft.com/office/officeart/2005/8/layout/cycle6"/>
    <dgm:cxn modelId="{00C2BDAC-4AC4-4DA4-B3B9-F7541794BD6D}" type="presParOf" srcId="{5230CD32-A59F-41BA-BB4A-B6B62DA6D8A7}" destId="{E1DF5AFD-AFAA-4A9E-80CB-5F0759831EBF}" srcOrd="5" destOrd="0" presId="urn:microsoft.com/office/officeart/2005/8/layout/cycle6"/>
    <dgm:cxn modelId="{78B2C088-5B57-4102-A152-54A99A8BC245}" type="presParOf" srcId="{5230CD32-A59F-41BA-BB4A-B6B62DA6D8A7}" destId="{71921008-F78D-4CEE-A25D-02D895611DE4}" srcOrd="6" destOrd="0" presId="urn:microsoft.com/office/officeart/2005/8/layout/cycle6"/>
    <dgm:cxn modelId="{33299BB2-D4AD-4784-8719-EA76887895D1}" type="presParOf" srcId="{5230CD32-A59F-41BA-BB4A-B6B62DA6D8A7}" destId="{1942D802-12B0-486E-99EA-0DC36026B725}" srcOrd="7" destOrd="0" presId="urn:microsoft.com/office/officeart/2005/8/layout/cycle6"/>
    <dgm:cxn modelId="{611A2DD1-C54A-42C8-8866-D11808A88B82}" type="presParOf" srcId="{5230CD32-A59F-41BA-BB4A-B6B62DA6D8A7}" destId="{50CA05C3-8AC7-4E76-B00A-37345D47B4AE}" srcOrd="8" destOrd="0" presId="urn:microsoft.com/office/officeart/2005/8/layout/cycle6"/>
    <dgm:cxn modelId="{4FC259EC-A79C-4DA2-9908-C56DF8643213}" type="presParOf" srcId="{5230CD32-A59F-41BA-BB4A-B6B62DA6D8A7}" destId="{390B2604-26F5-46CF-8FDB-1C92CF07D388}" srcOrd="9" destOrd="0" presId="urn:microsoft.com/office/officeart/2005/8/layout/cycle6"/>
    <dgm:cxn modelId="{B6E444D0-6520-4472-AE4A-1D7F00807C88}" type="presParOf" srcId="{5230CD32-A59F-41BA-BB4A-B6B62DA6D8A7}" destId="{C29A2171-7ACF-4E5B-8A62-476326D4FA8C}" srcOrd="10" destOrd="0" presId="urn:microsoft.com/office/officeart/2005/8/layout/cycle6"/>
    <dgm:cxn modelId="{BEE3912C-8194-4A19-A2B8-F20096DD701A}" type="presParOf" srcId="{5230CD32-A59F-41BA-BB4A-B6B62DA6D8A7}" destId="{A3AB05AF-EE54-4306-82A8-7A86A3687D60}" srcOrd="11" destOrd="0" presId="urn:microsoft.com/office/officeart/2005/8/layout/cycle6"/>
    <dgm:cxn modelId="{5277E5A8-6925-4B04-B4FB-C98865039CD9}" type="presParOf" srcId="{5230CD32-A59F-41BA-BB4A-B6B62DA6D8A7}" destId="{D7491097-7BB2-40D2-854F-ED71890E3A0B}" srcOrd="12" destOrd="0" presId="urn:microsoft.com/office/officeart/2005/8/layout/cycle6"/>
    <dgm:cxn modelId="{D7032800-ABCE-479D-A1D1-A58A0C3F0D9C}" type="presParOf" srcId="{5230CD32-A59F-41BA-BB4A-B6B62DA6D8A7}" destId="{DD296D50-3568-406C-A171-4FC38D2E72CA}" srcOrd="13" destOrd="0" presId="urn:microsoft.com/office/officeart/2005/8/layout/cycle6"/>
    <dgm:cxn modelId="{09AABFC9-A36B-4346-9446-B09028CD4695}" type="presParOf" srcId="{5230CD32-A59F-41BA-BB4A-B6B62DA6D8A7}" destId="{A55A0D85-D502-44AC-B241-8A58A6C59EC1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D5661B-BF25-4BAE-A38A-BE870282A0C6}">
      <dsp:nvSpPr>
        <dsp:cNvPr id="0" name=""/>
        <dsp:cNvSpPr/>
      </dsp:nvSpPr>
      <dsp:spPr>
        <a:xfrm>
          <a:off x="5303806" y="2213873"/>
          <a:ext cx="4164776" cy="660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0237"/>
              </a:lnTo>
              <a:lnTo>
                <a:pt x="4164776" y="450237"/>
              </a:lnTo>
              <a:lnTo>
                <a:pt x="4164776" y="66068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322973-001E-474F-8A79-87FAA12E95FB}">
      <dsp:nvSpPr>
        <dsp:cNvPr id="0" name=""/>
        <dsp:cNvSpPr/>
      </dsp:nvSpPr>
      <dsp:spPr>
        <a:xfrm>
          <a:off x="5303806" y="2213873"/>
          <a:ext cx="1388258" cy="660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0237"/>
              </a:lnTo>
              <a:lnTo>
                <a:pt x="1388258" y="450237"/>
              </a:lnTo>
              <a:lnTo>
                <a:pt x="1388258" y="66068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356BC8-1084-45F4-BB24-E71ED2EB073F}">
      <dsp:nvSpPr>
        <dsp:cNvPr id="0" name=""/>
        <dsp:cNvSpPr/>
      </dsp:nvSpPr>
      <dsp:spPr>
        <a:xfrm>
          <a:off x="3915547" y="2213873"/>
          <a:ext cx="1388258" cy="660685"/>
        </a:xfrm>
        <a:custGeom>
          <a:avLst/>
          <a:gdLst/>
          <a:ahLst/>
          <a:cxnLst/>
          <a:rect l="0" t="0" r="0" b="0"/>
          <a:pathLst>
            <a:path>
              <a:moveTo>
                <a:pt x="1388258" y="0"/>
              </a:moveTo>
              <a:lnTo>
                <a:pt x="1388258" y="450237"/>
              </a:lnTo>
              <a:lnTo>
                <a:pt x="0" y="450237"/>
              </a:lnTo>
              <a:lnTo>
                <a:pt x="0" y="66068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83E1C8-744C-4377-80D0-7ADEFDCD21CC}">
      <dsp:nvSpPr>
        <dsp:cNvPr id="0" name=""/>
        <dsp:cNvSpPr/>
      </dsp:nvSpPr>
      <dsp:spPr>
        <a:xfrm>
          <a:off x="1139029" y="2213873"/>
          <a:ext cx="4164776" cy="660685"/>
        </a:xfrm>
        <a:custGeom>
          <a:avLst/>
          <a:gdLst/>
          <a:ahLst/>
          <a:cxnLst/>
          <a:rect l="0" t="0" r="0" b="0"/>
          <a:pathLst>
            <a:path>
              <a:moveTo>
                <a:pt x="4164776" y="0"/>
              </a:moveTo>
              <a:lnTo>
                <a:pt x="4164776" y="450237"/>
              </a:lnTo>
              <a:lnTo>
                <a:pt x="0" y="450237"/>
              </a:lnTo>
              <a:lnTo>
                <a:pt x="0" y="66068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06B4CB-86C1-40C0-956F-43A3010C6B1E}">
      <dsp:nvSpPr>
        <dsp:cNvPr id="0" name=""/>
        <dsp:cNvSpPr/>
      </dsp:nvSpPr>
      <dsp:spPr>
        <a:xfrm>
          <a:off x="4167958" y="771346"/>
          <a:ext cx="2271696" cy="144252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1E721C-6913-494C-88E0-2BC0EB7C65B7}">
      <dsp:nvSpPr>
        <dsp:cNvPr id="0" name=""/>
        <dsp:cNvSpPr/>
      </dsp:nvSpPr>
      <dsp:spPr>
        <a:xfrm>
          <a:off x="4420369" y="1011136"/>
          <a:ext cx="2271696" cy="14425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chemeClr val="bg1"/>
              </a:solidFill>
            </a:rPr>
            <a:t>Слова як частини мови</a:t>
          </a:r>
          <a:endParaRPr lang="ru-RU" sz="2100" b="1" kern="1200" dirty="0">
            <a:solidFill>
              <a:schemeClr val="bg1"/>
            </a:solidFill>
          </a:endParaRPr>
        </a:p>
      </dsp:txBody>
      <dsp:txXfrm>
        <a:off x="4462619" y="1053386"/>
        <a:ext cx="2187196" cy="1358027"/>
      </dsp:txXfrm>
    </dsp:sp>
    <dsp:sp modelId="{7ACDE8DD-1FE8-4A72-82BC-2D13389E0914}">
      <dsp:nvSpPr>
        <dsp:cNvPr id="0" name=""/>
        <dsp:cNvSpPr/>
      </dsp:nvSpPr>
      <dsp:spPr>
        <a:xfrm>
          <a:off x="3181" y="2874558"/>
          <a:ext cx="2271696" cy="144252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53AC92-AD9B-4523-8B3E-9EF0D0D207FF}">
      <dsp:nvSpPr>
        <dsp:cNvPr id="0" name=""/>
        <dsp:cNvSpPr/>
      </dsp:nvSpPr>
      <dsp:spPr>
        <a:xfrm>
          <a:off x="255592" y="3114348"/>
          <a:ext cx="2271696" cy="14425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chemeClr val="bg1"/>
              </a:solidFill>
            </a:rPr>
            <a:t>Відмінювані                          (мають відмінки)</a:t>
          </a:r>
          <a:endParaRPr lang="ru-RU" sz="2100" b="1" kern="1200" dirty="0">
            <a:solidFill>
              <a:schemeClr val="bg1"/>
            </a:solidFill>
          </a:endParaRPr>
        </a:p>
      </dsp:txBody>
      <dsp:txXfrm>
        <a:off x="297842" y="3156598"/>
        <a:ext cx="2187196" cy="1358027"/>
      </dsp:txXfrm>
    </dsp:sp>
    <dsp:sp modelId="{7478C2C0-012E-4041-BA95-2799274AB902}">
      <dsp:nvSpPr>
        <dsp:cNvPr id="0" name=""/>
        <dsp:cNvSpPr/>
      </dsp:nvSpPr>
      <dsp:spPr>
        <a:xfrm>
          <a:off x="2779699" y="2874558"/>
          <a:ext cx="2271696" cy="144252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613D9F-A00D-47DB-A796-83A8494321F4}">
      <dsp:nvSpPr>
        <dsp:cNvPr id="0" name=""/>
        <dsp:cNvSpPr/>
      </dsp:nvSpPr>
      <dsp:spPr>
        <a:xfrm>
          <a:off x="3032110" y="3114348"/>
          <a:ext cx="2271696" cy="14425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chemeClr val="bg1"/>
              </a:solidFill>
            </a:rPr>
            <a:t>Дієвідмінювані                      </a:t>
          </a:r>
          <a:r>
            <a:rPr lang="uk-UA" sz="2100" b="1" kern="1200" dirty="0" smtClean="0">
              <a:solidFill>
                <a:schemeClr val="bg1"/>
              </a:solidFill>
            </a:rPr>
            <a:t>(більшість форм </a:t>
          </a:r>
          <a:r>
            <a:rPr lang="uk-UA" sz="2100" b="1" kern="1200" dirty="0" smtClean="0">
              <a:solidFill>
                <a:schemeClr val="bg1"/>
              </a:solidFill>
            </a:rPr>
            <a:t>дієслів)</a:t>
          </a:r>
          <a:endParaRPr lang="ru-RU" sz="2100" b="1" kern="1200" dirty="0">
            <a:solidFill>
              <a:schemeClr val="bg1"/>
            </a:solidFill>
          </a:endParaRPr>
        </a:p>
      </dsp:txBody>
      <dsp:txXfrm>
        <a:off x="3074360" y="3156598"/>
        <a:ext cx="2187196" cy="1358027"/>
      </dsp:txXfrm>
    </dsp:sp>
    <dsp:sp modelId="{ACA69ED4-AE19-4310-80C5-803052B7E567}">
      <dsp:nvSpPr>
        <dsp:cNvPr id="0" name=""/>
        <dsp:cNvSpPr/>
      </dsp:nvSpPr>
      <dsp:spPr>
        <a:xfrm>
          <a:off x="5556217" y="2874558"/>
          <a:ext cx="2271696" cy="144252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9B0143-41EA-4591-9A59-129EB698394F}">
      <dsp:nvSpPr>
        <dsp:cNvPr id="0" name=""/>
        <dsp:cNvSpPr/>
      </dsp:nvSpPr>
      <dsp:spPr>
        <a:xfrm>
          <a:off x="5808628" y="3114348"/>
          <a:ext cx="2271696" cy="14425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chemeClr val="bg1"/>
              </a:solidFill>
            </a:rPr>
            <a:t>Невідмінювані                (прислівник)</a:t>
          </a:r>
          <a:endParaRPr lang="ru-RU" sz="2100" b="1" kern="1200" dirty="0">
            <a:solidFill>
              <a:schemeClr val="bg1"/>
            </a:solidFill>
          </a:endParaRPr>
        </a:p>
      </dsp:txBody>
      <dsp:txXfrm>
        <a:off x="5850878" y="3156598"/>
        <a:ext cx="2187196" cy="1358027"/>
      </dsp:txXfrm>
    </dsp:sp>
    <dsp:sp modelId="{111291AE-321D-4616-B7A3-D7760FFB323C}">
      <dsp:nvSpPr>
        <dsp:cNvPr id="0" name=""/>
        <dsp:cNvSpPr/>
      </dsp:nvSpPr>
      <dsp:spPr>
        <a:xfrm>
          <a:off x="8332735" y="2874558"/>
          <a:ext cx="2271696" cy="144252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5FF01B-C462-4048-884D-3989359A5A77}">
      <dsp:nvSpPr>
        <dsp:cNvPr id="0" name=""/>
        <dsp:cNvSpPr/>
      </dsp:nvSpPr>
      <dsp:spPr>
        <a:xfrm>
          <a:off x="8585145" y="3114348"/>
          <a:ext cx="2271696" cy="14425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chemeClr val="bg1"/>
              </a:solidFill>
            </a:rPr>
            <a:t>Службові</a:t>
          </a:r>
          <a:endParaRPr lang="ru-RU" sz="2100" b="1" kern="1200" dirty="0">
            <a:solidFill>
              <a:schemeClr val="bg1"/>
            </a:solidFill>
          </a:endParaRPr>
        </a:p>
      </dsp:txBody>
      <dsp:txXfrm>
        <a:off x="8627395" y="3156598"/>
        <a:ext cx="2187196" cy="135802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02D676-3EB1-4565-8FAE-92AA689D1CC5}">
      <dsp:nvSpPr>
        <dsp:cNvPr id="0" name=""/>
        <dsp:cNvSpPr/>
      </dsp:nvSpPr>
      <dsp:spPr>
        <a:xfrm>
          <a:off x="0" y="431481"/>
          <a:ext cx="5934075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61BC69-E1D9-4235-9B26-B48343507984}">
      <dsp:nvSpPr>
        <dsp:cNvPr id="0" name=""/>
        <dsp:cNvSpPr/>
      </dsp:nvSpPr>
      <dsp:spPr>
        <a:xfrm>
          <a:off x="296703" y="62481"/>
          <a:ext cx="4153852" cy="738000"/>
        </a:xfrm>
        <a:prstGeom prst="round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7006" tIns="0" rIns="157006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0070C0"/>
              </a:solidFill>
            </a:rPr>
            <a:t>- об’єктні (оточувати увагою (турботою);</a:t>
          </a:r>
          <a:endParaRPr lang="ru-RU" sz="1400" b="1" kern="1200" dirty="0">
            <a:solidFill>
              <a:srgbClr val="0070C0"/>
            </a:solidFill>
          </a:endParaRPr>
        </a:p>
      </dsp:txBody>
      <dsp:txXfrm>
        <a:off x="332729" y="98507"/>
        <a:ext cx="4081800" cy="665948"/>
      </dsp:txXfrm>
    </dsp:sp>
    <dsp:sp modelId="{9292FC02-050A-4A97-8CEE-129B551492A0}">
      <dsp:nvSpPr>
        <dsp:cNvPr id="0" name=""/>
        <dsp:cNvSpPr/>
      </dsp:nvSpPr>
      <dsp:spPr>
        <a:xfrm>
          <a:off x="0" y="1565481"/>
          <a:ext cx="5934075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165988"/>
              <a:satOff val="-6376"/>
              <a:lumOff val="1001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7E0FDF-E5AC-472A-B68F-7444BC82C502}">
      <dsp:nvSpPr>
        <dsp:cNvPr id="0" name=""/>
        <dsp:cNvSpPr/>
      </dsp:nvSpPr>
      <dsp:spPr>
        <a:xfrm>
          <a:off x="296703" y="1196481"/>
          <a:ext cx="4153852" cy="738000"/>
        </a:xfrm>
        <a:prstGeom prst="roundRect">
          <a:avLst/>
        </a:prstGeom>
        <a:solidFill>
          <a:schemeClr val="accent2">
            <a:shade val="80000"/>
            <a:hueOff val="165988"/>
            <a:satOff val="-6376"/>
            <a:lumOff val="1001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7006" tIns="0" rIns="157006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0070C0"/>
              </a:solidFill>
            </a:rPr>
            <a:t>- обставинні (наступати хмарою, їхати вулицею, пливти морем);</a:t>
          </a:r>
          <a:endParaRPr lang="ru-RU" sz="1400" b="1" kern="1200" dirty="0">
            <a:solidFill>
              <a:srgbClr val="0070C0"/>
            </a:solidFill>
          </a:endParaRPr>
        </a:p>
      </dsp:txBody>
      <dsp:txXfrm>
        <a:off x="332729" y="1232507"/>
        <a:ext cx="4081800" cy="665948"/>
      </dsp:txXfrm>
    </dsp:sp>
    <dsp:sp modelId="{1D1185F4-763F-4C7E-A3DB-D2EDABF7B74B}">
      <dsp:nvSpPr>
        <dsp:cNvPr id="0" name=""/>
        <dsp:cNvSpPr/>
      </dsp:nvSpPr>
      <dsp:spPr>
        <a:xfrm>
          <a:off x="0" y="2699481"/>
          <a:ext cx="5934075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331976"/>
              <a:satOff val="-12753"/>
              <a:lumOff val="200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F5CBD5-641A-4CAE-910A-52AC92B216C9}">
      <dsp:nvSpPr>
        <dsp:cNvPr id="0" name=""/>
        <dsp:cNvSpPr/>
      </dsp:nvSpPr>
      <dsp:spPr>
        <a:xfrm>
          <a:off x="296703" y="2330481"/>
          <a:ext cx="4153852" cy="738000"/>
        </a:xfrm>
        <a:prstGeom prst="roundRect">
          <a:avLst/>
        </a:prstGeom>
        <a:solidFill>
          <a:schemeClr val="accent2">
            <a:shade val="80000"/>
            <a:hueOff val="331976"/>
            <a:satOff val="-12753"/>
            <a:lumOff val="200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7006" tIns="0" rIns="157006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0070C0"/>
              </a:solidFill>
            </a:rPr>
            <a:t>- предикативні, якщо форма </a:t>
          </a:r>
          <a:r>
            <a:rPr lang="uk-UA" sz="1400" b="1" kern="1200" dirty="0" err="1" smtClean="0">
              <a:solidFill>
                <a:srgbClr val="0070C0"/>
              </a:solidFill>
            </a:rPr>
            <a:t>О.в</a:t>
          </a:r>
          <a:r>
            <a:rPr lang="uk-UA" sz="1400" b="1" kern="1200" dirty="0" smtClean="0">
              <a:solidFill>
                <a:srgbClr val="0070C0"/>
              </a:solidFill>
            </a:rPr>
            <a:t>. виступає в складі присудка (бути вчителем, стати учасником);</a:t>
          </a:r>
          <a:endParaRPr lang="ru-RU" sz="1400" b="1" kern="1200" dirty="0">
            <a:solidFill>
              <a:srgbClr val="0070C0"/>
            </a:solidFill>
          </a:endParaRPr>
        </a:p>
      </dsp:txBody>
      <dsp:txXfrm>
        <a:off x="332729" y="2366507"/>
        <a:ext cx="4081800" cy="665948"/>
      </dsp:txXfrm>
    </dsp:sp>
    <dsp:sp modelId="{3B132C5E-D1CB-45E9-9BDF-D54045F7922F}">
      <dsp:nvSpPr>
        <dsp:cNvPr id="0" name=""/>
        <dsp:cNvSpPr/>
      </dsp:nvSpPr>
      <dsp:spPr>
        <a:xfrm>
          <a:off x="0" y="3833481"/>
          <a:ext cx="5934075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497964"/>
              <a:satOff val="-19129"/>
              <a:lumOff val="300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DD69D7-41E4-43F5-9782-DC6482EE38FB}">
      <dsp:nvSpPr>
        <dsp:cNvPr id="0" name=""/>
        <dsp:cNvSpPr/>
      </dsp:nvSpPr>
      <dsp:spPr>
        <a:xfrm>
          <a:off x="296703" y="3464481"/>
          <a:ext cx="4153852" cy="738000"/>
        </a:xfrm>
        <a:prstGeom prst="roundRect">
          <a:avLst/>
        </a:prstGeom>
        <a:solidFill>
          <a:schemeClr val="accent2">
            <a:shade val="80000"/>
            <a:hueOff val="497964"/>
            <a:satOff val="-19129"/>
            <a:lumOff val="300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7006" tIns="0" rIns="157006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0070C0"/>
              </a:solidFill>
            </a:rPr>
            <a:t>- суб’єктні (повіяло прохолодою, </a:t>
          </a:r>
          <a:r>
            <a:rPr lang="uk-UA" sz="1400" b="1" kern="1200" dirty="0" err="1" smtClean="0">
              <a:solidFill>
                <a:srgbClr val="0070C0"/>
              </a:solidFill>
            </a:rPr>
            <a:t>запахло</a:t>
          </a:r>
          <a:r>
            <a:rPr lang="uk-UA" sz="1400" b="1" kern="1200" dirty="0" smtClean="0">
              <a:solidFill>
                <a:srgbClr val="0070C0"/>
              </a:solidFill>
            </a:rPr>
            <a:t> дощем).</a:t>
          </a:r>
          <a:endParaRPr lang="ru-RU" sz="1400" b="1" kern="1200" dirty="0">
            <a:solidFill>
              <a:srgbClr val="0070C0"/>
            </a:solidFill>
          </a:endParaRPr>
        </a:p>
      </dsp:txBody>
      <dsp:txXfrm>
        <a:off x="332729" y="3500507"/>
        <a:ext cx="4081800" cy="66594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4B58FA-52F5-4F8D-A358-185C594260DE}">
      <dsp:nvSpPr>
        <dsp:cNvPr id="0" name=""/>
        <dsp:cNvSpPr/>
      </dsp:nvSpPr>
      <dsp:spPr>
        <a:xfrm>
          <a:off x="1343832" y="499"/>
          <a:ext cx="3872731" cy="2323638"/>
        </a:xfrm>
        <a:prstGeom prst="rect">
          <a:avLst/>
        </a:prstGeom>
        <a:solidFill>
          <a:srgbClr val="E9490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b="1" kern="1200" dirty="0" smtClean="0">
              <a:solidFill>
                <a:schemeClr val="bg1"/>
              </a:solidFill>
            </a:rPr>
            <a:t>ФУНКЦІЇ МІСЦЕВОГО  ВІДМІНКА</a:t>
          </a:r>
          <a:endParaRPr lang="ru-RU" sz="2900" b="1" kern="1200" dirty="0">
            <a:solidFill>
              <a:schemeClr val="bg1"/>
            </a:solidFill>
          </a:endParaRPr>
        </a:p>
      </dsp:txBody>
      <dsp:txXfrm>
        <a:off x="1343832" y="499"/>
        <a:ext cx="3872731" cy="2323638"/>
      </dsp:txXfrm>
    </dsp:sp>
    <dsp:sp modelId="{66AE6243-5787-4139-9689-C27E042C95D6}">
      <dsp:nvSpPr>
        <dsp:cNvPr id="0" name=""/>
        <dsp:cNvSpPr/>
      </dsp:nvSpPr>
      <dsp:spPr>
        <a:xfrm>
          <a:off x="5603836" y="499"/>
          <a:ext cx="3872731" cy="232363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b="1" kern="1200" dirty="0" smtClean="0">
              <a:solidFill>
                <a:schemeClr val="bg1"/>
              </a:solidFill>
            </a:rPr>
            <a:t>обставинні (говорити по щирості, жити в місті, зустрітися о дванадцятій);</a:t>
          </a:r>
          <a:endParaRPr lang="ru-RU" sz="2900" b="1" kern="1200" dirty="0">
            <a:solidFill>
              <a:schemeClr val="bg1"/>
            </a:solidFill>
          </a:endParaRPr>
        </a:p>
      </dsp:txBody>
      <dsp:txXfrm>
        <a:off x="5603836" y="499"/>
        <a:ext cx="3872731" cy="2323638"/>
      </dsp:txXfrm>
    </dsp:sp>
    <dsp:sp modelId="{DF4796FF-AE60-42D7-8E79-5044B3116F4B}">
      <dsp:nvSpPr>
        <dsp:cNvPr id="0" name=""/>
        <dsp:cNvSpPr/>
      </dsp:nvSpPr>
      <dsp:spPr>
        <a:xfrm>
          <a:off x="1343832" y="2711411"/>
          <a:ext cx="3872731" cy="2323638"/>
        </a:xfrm>
        <a:prstGeom prst="rect">
          <a:avLst/>
        </a:prstGeom>
        <a:solidFill>
          <a:srgbClr val="9A57C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b="1" kern="1200" dirty="0" smtClean="0">
              <a:solidFill>
                <a:schemeClr val="bg1"/>
              </a:solidFill>
            </a:rPr>
            <a:t>об’єктні (розумітися на музиці, помилитися в підрахунках).</a:t>
          </a:r>
          <a:endParaRPr lang="ru-RU" sz="2900" b="1" kern="1200" dirty="0">
            <a:solidFill>
              <a:schemeClr val="bg1"/>
            </a:solidFill>
          </a:endParaRPr>
        </a:p>
      </dsp:txBody>
      <dsp:txXfrm>
        <a:off x="1343832" y="2711411"/>
        <a:ext cx="3872731" cy="2323638"/>
      </dsp:txXfrm>
    </dsp:sp>
    <dsp:sp modelId="{00DE534D-F1E8-47A3-BAB1-A50368716C5C}">
      <dsp:nvSpPr>
        <dsp:cNvPr id="0" name=""/>
        <dsp:cNvSpPr/>
      </dsp:nvSpPr>
      <dsp:spPr>
        <a:xfrm>
          <a:off x="5603836" y="2711411"/>
          <a:ext cx="3872731" cy="2323638"/>
        </a:xfrm>
        <a:prstGeom prst="rect">
          <a:avLst/>
        </a:prstGeom>
        <a:solidFill>
          <a:srgbClr val="13F9D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b="1" kern="1200" dirty="0" smtClean="0">
              <a:solidFill>
                <a:schemeClr val="bg1"/>
              </a:solidFill>
            </a:rPr>
            <a:t>Вживається  з прийменниками </a:t>
          </a:r>
          <a:r>
            <a:rPr lang="uk-UA" sz="2900" b="1" i="1" kern="1200" dirty="0" smtClean="0">
              <a:solidFill>
                <a:schemeClr val="bg1"/>
              </a:solidFill>
            </a:rPr>
            <a:t>на, у, в, по, при, о, об. </a:t>
          </a:r>
          <a:endParaRPr lang="ru-RU" sz="2900" b="1" i="1" kern="1200" dirty="0">
            <a:solidFill>
              <a:schemeClr val="bg1"/>
            </a:solidFill>
          </a:endParaRPr>
        </a:p>
      </dsp:txBody>
      <dsp:txXfrm>
        <a:off x="5603836" y="2711411"/>
        <a:ext cx="3872731" cy="232363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2728F3-F43C-4250-A477-2D708A57B5F1}">
      <dsp:nvSpPr>
        <dsp:cNvPr id="0" name=""/>
        <dsp:cNvSpPr/>
      </dsp:nvSpPr>
      <dsp:spPr>
        <a:xfrm rot="16200000">
          <a:off x="2539144" y="1654640"/>
          <a:ext cx="3503732" cy="2141152"/>
        </a:xfrm>
        <a:prstGeom prst="round2SameRect">
          <a:avLst>
            <a:gd name="adj1" fmla="val 16670"/>
            <a:gd name="adj2" fmla="val 0"/>
          </a:avLst>
        </a:prstGeom>
        <a:solidFill>
          <a:srgbClr val="13F9D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139700" rIns="125730" bIns="13970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solidFill>
                <a:schemeClr val="bg1"/>
              </a:solidFill>
            </a:rPr>
            <a:t>Принцип- </a:t>
          </a:r>
          <a:r>
            <a:rPr lang="uk-UA" sz="2200" b="1" kern="1200" dirty="0" smtClean="0">
              <a:solidFill>
                <a:srgbClr val="FF0000"/>
              </a:solidFill>
            </a:rPr>
            <a:t>особливість відмінкових закінчень </a:t>
          </a:r>
          <a:endParaRPr lang="ru-RU" sz="2200" b="1" kern="1200" dirty="0">
            <a:solidFill>
              <a:srgbClr val="FF0000"/>
            </a:solidFill>
          </a:endParaRPr>
        </a:p>
      </dsp:txBody>
      <dsp:txXfrm rot="5400000">
        <a:off x="3324975" y="1077892"/>
        <a:ext cx="2036611" cy="3294650"/>
      </dsp:txXfrm>
    </dsp:sp>
    <dsp:sp modelId="{47D915E0-A0F3-4AB1-B736-3CFB0E2E46A2}">
      <dsp:nvSpPr>
        <dsp:cNvPr id="0" name=""/>
        <dsp:cNvSpPr/>
      </dsp:nvSpPr>
      <dsp:spPr>
        <a:xfrm rot="5400000">
          <a:off x="4777522" y="1654640"/>
          <a:ext cx="3503732" cy="2141152"/>
        </a:xfrm>
        <a:prstGeom prst="round2SameRect">
          <a:avLst>
            <a:gd name="adj1" fmla="val 16670"/>
            <a:gd name="adj2" fmla="val 0"/>
          </a:avLst>
        </a:prstGeom>
        <a:solidFill>
          <a:srgbClr val="9A57C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39700" rIns="83820" bIns="13970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solidFill>
                <a:srgbClr val="002060"/>
              </a:solidFill>
            </a:rPr>
            <a:t>усі відмінювані іменники поділяються на чотири відміни</a:t>
          </a:r>
          <a:endParaRPr lang="ru-RU" sz="2200" b="1" kern="1200" dirty="0">
            <a:solidFill>
              <a:srgbClr val="002060"/>
            </a:solidFill>
          </a:endParaRPr>
        </a:p>
      </dsp:txBody>
      <dsp:txXfrm rot="-5400000">
        <a:off x="5458812" y="1077892"/>
        <a:ext cx="2036611" cy="3294650"/>
      </dsp:txXfrm>
    </dsp:sp>
    <dsp:sp modelId="{FB203812-4114-4E92-9DA9-B050415B04B0}">
      <dsp:nvSpPr>
        <dsp:cNvPr id="0" name=""/>
        <dsp:cNvSpPr/>
      </dsp:nvSpPr>
      <dsp:spPr>
        <a:xfrm>
          <a:off x="4290792" y="0"/>
          <a:ext cx="2238377" cy="2238269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E03341-EB19-42A6-9084-2F070F8CDC42}">
      <dsp:nvSpPr>
        <dsp:cNvPr id="0" name=""/>
        <dsp:cNvSpPr/>
      </dsp:nvSpPr>
      <dsp:spPr>
        <a:xfrm rot="10800000">
          <a:off x="4290792" y="3211618"/>
          <a:ext cx="2238377" cy="2238269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2822FB-446E-4CD5-B2C6-A772E6916440}">
      <dsp:nvSpPr>
        <dsp:cNvPr id="0" name=""/>
        <dsp:cNvSpPr/>
      </dsp:nvSpPr>
      <dsp:spPr>
        <a:xfrm rot="16200000">
          <a:off x="1067562" y="-1067562"/>
          <a:ext cx="3275075" cy="5410200"/>
        </a:xfrm>
        <a:prstGeom prst="round1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002060"/>
              </a:solidFill>
            </a:rPr>
            <a:t>Іменники </a:t>
          </a:r>
          <a:r>
            <a:rPr lang="uk-UA" sz="2400" b="1" kern="1200" dirty="0" err="1" smtClean="0">
              <a:solidFill>
                <a:srgbClr val="002060"/>
              </a:solidFill>
            </a:rPr>
            <a:t>чол</a:t>
          </a:r>
          <a:r>
            <a:rPr lang="uk-UA" sz="2400" b="1" kern="1200" dirty="0" smtClean="0">
              <a:solidFill>
                <a:srgbClr val="002060"/>
              </a:solidFill>
            </a:rPr>
            <a:t>. і </a:t>
          </a:r>
          <a:r>
            <a:rPr lang="uk-UA" sz="2400" b="1" kern="1200" dirty="0" err="1" smtClean="0">
              <a:solidFill>
                <a:srgbClr val="002060"/>
              </a:solidFill>
            </a:rPr>
            <a:t>жін</a:t>
          </a:r>
          <a:r>
            <a:rPr lang="uk-UA" sz="2400" b="1" kern="1200" dirty="0" smtClean="0">
              <a:solidFill>
                <a:srgbClr val="002060"/>
              </a:solidFill>
            </a:rPr>
            <a:t>. роду із закінченням –а, -я: </a:t>
          </a:r>
          <a:r>
            <a:rPr lang="uk-UA" sz="2400" b="1" i="1" kern="1200" dirty="0" smtClean="0">
              <a:solidFill>
                <a:srgbClr val="002060"/>
              </a:solidFill>
            </a:rPr>
            <a:t>нота, круча, жінка, земля, Ілля, Микита.</a:t>
          </a:r>
          <a:endParaRPr lang="ru-RU" sz="2400" b="1" kern="1200" dirty="0">
            <a:solidFill>
              <a:srgbClr val="002060"/>
            </a:solidFill>
          </a:endParaRPr>
        </a:p>
      </dsp:txBody>
      <dsp:txXfrm rot="5400000">
        <a:off x="-1" y="1"/>
        <a:ext cx="5410200" cy="2456306"/>
      </dsp:txXfrm>
    </dsp:sp>
    <dsp:sp modelId="{37B715F1-91A1-4E55-AE82-0FAF8AB3762D}">
      <dsp:nvSpPr>
        <dsp:cNvPr id="0" name=""/>
        <dsp:cNvSpPr/>
      </dsp:nvSpPr>
      <dsp:spPr>
        <a:xfrm>
          <a:off x="5410200" y="0"/>
          <a:ext cx="5410200" cy="3275075"/>
        </a:xfrm>
        <a:prstGeom prst="round1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002060"/>
              </a:solidFill>
            </a:rPr>
            <a:t>Іменники спільного роду із закінченням –а, -я: </a:t>
          </a:r>
          <a:r>
            <a:rPr lang="uk-UA" sz="2400" b="1" i="1" kern="1200" dirty="0" smtClean="0">
              <a:solidFill>
                <a:srgbClr val="002060"/>
              </a:solidFill>
            </a:rPr>
            <a:t>сирота, плакса, п’яниця, </a:t>
          </a:r>
          <a:r>
            <a:rPr lang="ru-RU" sz="2400" b="1" i="1" kern="1200" dirty="0" err="1" smtClean="0">
              <a:solidFill>
                <a:srgbClr val="002060"/>
              </a:solidFill>
            </a:rPr>
            <a:t>гульвіса</a:t>
          </a:r>
          <a:r>
            <a:rPr lang="ru-RU" sz="2400" b="1" i="1" kern="1200" dirty="0" smtClean="0">
              <a:solidFill>
                <a:srgbClr val="002060"/>
              </a:solidFill>
            </a:rPr>
            <a:t>, </a:t>
          </a:r>
          <a:r>
            <a:rPr lang="ru-RU" sz="2400" b="1" i="1" kern="1200" dirty="0" err="1" smtClean="0">
              <a:solidFill>
                <a:srgbClr val="002060"/>
              </a:solidFill>
            </a:rPr>
            <a:t>замазура</a:t>
          </a:r>
          <a:r>
            <a:rPr lang="ru-RU" sz="2400" b="1" i="1" kern="1200" dirty="0" smtClean="0">
              <a:solidFill>
                <a:srgbClr val="002060"/>
              </a:solidFill>
            </a:rPr>
            <a:t>,  староста, </a:t>
          </a:r>
          <a:r>
            <a:rPr lang="ru-RU" sz="2400" b="1" i="1" kern="1200" dirty="0" err="1" smtClean="0">
              <a:solidFill>
                <a:srgbClr val="002060"/>
              </a:solidFill>
            </a:rPr>
            <a:t>незграба</a:t>
          </a:r>
          <a:r>
            <a:rPr lang="uk-UA" sz="2400" b="1" i="1" kern="1200" dirty="0" smtClean="0">
              <a:solidFill>
                <a:srgbClr val="002060"/>
              </a:solidFill>
            </a:rPr>
            <a:t>, нероба, бідолаха.</a:t>
          </a:r>
          <a:endParaRPr lang="ru-RU" sz="2400" b="1" kern="1200" dirty="0">
            <a:solidFill>
              <a:srgbClr val="002060"/>
            </a:solidFill>
          </a:endParaRPr>
        </a:p>
      </dsp:txBody>
      <dsp:txXfrm>
        <a:off x="5410200" y="0"/>
        <a:ext cx="5410200" cy="2456306"/>
      </dsp:txXfrm>
    </dsp:sp>
    <dsp:sp modelId="{08850A45-9D36-4F04-8756-427D944A7C38}">
      <dsp:nvSpPr>
        <dsp:cNvPr id="0" name=""/>
        <dsp:cNvSpPr/>
      </dsp:nvSpPr>
      <dsp:spPr>
        <a:xfrm rot="10800000">
          <a:off x="0" y="3275075"/>
          <a:ext cx="5410200" cy="3275075"/>
        </a:xfrm>
        <a:prstGeom prst="round1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002060"/>
              </a:solidFill>
            </a:rPr>
            <a:t>Іменники спільного (</a:t>
          </a:r>
          <a:r>
            <a:rPr lang="uk-UA" sz="2400" b="1" kern="1200" dirty="0" err="1" smtClean="0">
              <a:solidFill>
                <a:srgbClr val="002060"/>
              </a:solidFill>
            </a:rPr>
            <a:t>жіночо</a:t>
          </a:r>
          <a:r>
            <a:rPr lang="uk-UA" sz="2400" b="1" kern="1200" dirty="0" smtClean="0">
              <a:solidFill>
                <a:srgbClr val="002060"/>
              </a:solidFill>
            </a:rPr>
            <a:t>-середнього) роду із суфіксом –</a:t>
          </a:r>
          <a:r>
            <a:rPr lang="uk-UA" sz="2400" b="1" kern="1200" dirty="0" err="1" smtClean="0">
              <a:solidFill>
                <a:srgbClr val="002060"/>
              </a:solidFill>
            </a:rPr>
            <a:t>ищ</a:t>
          </a:r>
          <a:r>
            <a:rPr lang="uk-UA" sz="2400" b="1" kern="1200" dirty="0" smtClean="0">
              <a:solidFill>
                <a:srgbClr val="002060"/>
              </a:solidFill>
            </a:rPr>
            <a:t>- (е): </a:t>
          </a:r>
          <a:r>
            <a:rPr lang="uk-UA" sz="2400" b="1" i="1" kern="1200" dirty="0" smtClean="0">
              <a:solidFill>
                <a:srgbClr val="002060"/>
              </a:solidFill>
            </a:rPr>
            <a:t>бабище, головище, бородище.</a:t>
          </a:r>
          <a:endParaRPr lang="ru-RU" sz="2400" b="1" kern="1200" dirty="0">
            <a:solidFill>
              <a:srgbClr val="002060"/>
            </a:solidFill>
          </a:endParaRPr>
        </a:p>
      </dsp:txBody>
      <dsp:txXfrm rot="10800000">
        <a:off x="0" y="4093844"/>
        <a:ext cx="5410200" cy="2456306"/>
      </dsp:txXfrm>
    </dsp:sp>
    <dsp:sp modelId="{5077591B-DDE6-4790-B27E-ACDDBC472375}">
      <dsp:nvSpPr>
        <dsp:cNvPr id="0" name=""/>
        <dsp:cNvSpPr/>
      </dsp:nvSpPr>
      <dsp:spPr>
        <a:xfrm rot="5400000">
          <a:off x="6477762" y="2207513"/>
          <a:ext cx="3275075" cy="5410200"/>
        </a:xfrm>
        <a:prstGeom prst="round1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002060"/>
              </a:solidFill>
            </a:rPr>
            <a:t>Перша відміна є характерною для іменників </a:t>
          </a:r>
          <a:r>
            <a:rPr lang="uk-UA" sz="2400" b="1" kern="1200" dirty="0" err="1" smtClean="0">
              <a:solidFill>
                <a:srgbClr val="002060"/>
              </a:solidFill>
            </a:rPr>
            <a:t>жін</a:t>
          </a:r>
          <a:r>
            <a:rPr lang="uk-UA" sz="2400" b="1" kern="1200" dirty="0" smtClean="0">
              <a:solidFill>
                <a:srgbClr val="002060"/>
              </a:solidFill>
            </a:rPr>
            <a:t>. роду. Іменники ж чоловічого роду представлені власними іменами, прізвищами та деякими загальними назвами.</a:t>
          </a:r>
          <a:endParaRPr lang="ru-RU" sz="2400" b="1" kern="1200" dirty="0">
            <a:solidFill>
              <a:srgbClr val="002060"/>
            </a:solidFill>
          </a:endParaRPr>
        </a:p>
      </dsp:txBody>
      <dsp:txXfrm rot="-5400000">
        <a:off x="5410199" y="4093844"/>
        <a:ext cx="5410200" cy="2456306"/>
      </dsp:txXfrm>
    </dsp:sp>
    <dsp:sp modelId="{F970E462-D256-4536-A26C-68933860FF14}">
      <dsp:nvSpPr>
        <dsp:cNvPr id="0" name=""/>
        <dsp:cNvSpPr/>
      </dsp:nvSpPr>
      <dsp:spPr>
        <a:xfrm>
          <a:off x="3787140" y="2456306"/>
          <a:ext cx="3246120" cy="1637537"/>
        </a:xfrm>
        <a:prstGeom prst="roundRect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kern="1200" dirty="0" smtClean="0">
              <a:solidFill>
                <a:srgbClr val="C00000"/>
              </a:solidFill>
            </a:rPr>
            <a:t>1</a:t>
          </a:r>
          <a:r>
            <a:rPr lang="uk-UA" sz="2400" kern="1200" dirty="0" smtClean="0"/>
            <a:t> </a:t>
          </a:r>
          <a:r>
            <a:rPr lang="uk-UA" sz="2400" b="1" kern="1200" dirty="0" smtClean="0">
              <a:solidFill>
                <a:srgbClr val="002060"/>
              </a:solidFill>
            </a:rPr>
            <a:t>відміна</a:t>
          </a:r>
          <a:endParaRPr lang="ru-RU" sz="2400" b="1" kern="1200" dirty="0">
            <a:solidFill>
              <a:srgbClr val="002060"/>
            </a:solidFill>
          </a:endParaRPr>
        </a:p>
      </dsp:txBody>
      <dsp:txXfrm>
        <a:off x="3867078" y="2536244"/>
        <a:ext cx="3086244" cy="147766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263433-54D2-483C-AA8F-DDC1BC69943F}">
      <dsp:nvSpPr>
        <dsp:cNvPr id="0" name=""/>
        <dsp:cNvSpPr/>
      </dsp:nvSpPr>
      <dsp:spPr>
        <a:xfrm>
          <a:off x="0" y="5072800"/>
          <a:ext cx="12009119" cy="1345511"/>
        </a:xfrm>
        <a:prstGeom prst="roundRect">
          <a:avLst>
            <a:gd name="adj" fmla="val 10000"/>
          </a:avLst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bg1"/>
              </a:solidFill>
            </a:rPr>
            <a:t>Іменники спільного роду -                               </a:t>
          </a:r>
          <a:r>
            <a:rPr lang="uk-UA" sz="1600" b="1" kern="1200" dirty="0" smtClean="0">
              <a:solidFill>
                <a:srgbClr val="FF0000"/>
              </a:solidFill>
            </a:rPr>
            <a:t>Іменники </a:t>
          </a:r>
          <a:r>
            <a:rPr lang="uk-UA" sz="1600" b="1" kern="1200" dirty="0" err="1" smtClean="0">
              <a:solidFill>
                <a:srgbClr val="FF0000"/>
              </a:solidFill>
            </a:rPr>
            <a:t>чоловічо</a:t>
          </a:r>
          <a:r>
            <a:rPr lang="uk-UA" sz="1600" b="1" kern="1200" dirty="0" smtClean="0">
              <a:solidFill>
                <a:srgbClr val="FF0000"/>
              </a:solidFill>
            </a:rPr>
            <a:t>-середнього роду із суфіксом –</a:t>
          </a:r>
          <a:r>
            <a:rPr lang="uk-UA" sz="1600" b="1" kern="1200" dirty="0" err="1" smtClean="0">
              <a:solidFill>
                <a:srgbClr val="FF0000"/>
              </a:solidFill>
            </a:rPr>
            <a:t>ищ</a:t>
          </a:r>
          <a:r>
            <a:rPr lang="uk-UA" sz="1600" b="1" kern="1200" dirty="0" smtClean="0">
              <a:solidFill>
                <a:srgbClr val="FF0000"/>
              </a:solidFill>
            </a:rPr>
            <a:t>- (е): </a:t>
          </a:r>
          <a:r>
            <a:rPr lang="uk-UA" sz="1600" b="1" i="1" kern="1200" dirty="0" smtClean="0">
              <a:solidFill>
                <a:srgbClr val="FF0000"/>
              </a:solidFill>
            </a:rPr>
            <a:t>дідище, вовчище, гарбузище.</a:t>
          </a:r>
          <a:endParaRPr lang="ru-RU" sz="1600" b="1" kern="1200" dirty="0">
            <a:solidFill>
              <a:srgbClr val="FF0000"/>
            </a:solidFill>
          </a:endParaRPr>
        </a:p>
      </dsp:txBody>
      <dsp:txXfrm>
        <a:off x="0" y="5072800"/>
        <a:ext cx="3602736" cy="1345511"/>
      </dsp:txXfrm>
    </dsp:sp>
    <dsp:sp modelId="{748AB12C-41AB-4155-BC5E-2590A0C2555C}">
      <dsp:nvSpPr>
        <dsp:cNvPr id="0" name=""/>
        <dsp:cNvSpPr/>
      </dsp:nvSpPr>
      <dsp:spPr>
        <a:xfrm>
          <a:off x="0" y="3412605"/>
          <a:ext cx="12009119" cy="134551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bg1"/>
              </a:solidFill>
            </a:rPr>
            <a:t>Іменники середнього </a:t>
          </a:r>
          <a:r>
            <a:rPr lang="uk-UA" sz="1600" b="1" kern="1200" dirty="0" err="1" smtClean="0">
              <a:solidFill>
                <a:schemeClr val="bg1"/>
              </a:solidFill>
            </a:rPr>
            <a:t>рроду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0" y="3412605"/>
        <a:ext cx="3602736" cy="1345511"/>
      </dsp:txXfrm>
    </dsp:sp>
    <dsp:sp modelId="{BE521289-7EB9-42B3-8409-97A2840031D1}">
      <dsp:nvSpPr>
        <dsp:cNvPr id="0" name=""/>
        <dsp:cNvSpPr/>
      </dsp:nvSpPr>
      <dsp:spPr>
        <a:xfrm>
          <a:off x="0" y="1752410"/>
          <a:ext cx="12009119" cy="134551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bg1"/>
              </a:solidFill>
            </a:rPr>
            <a:t>Іменники чоловічого роду 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0" y="1752410"/>
        <a:ext cx="3602736" cy="1345511"/>
      </dsp:txXfrm>
    </dsp:sp>
    <dsp:sp modelId="{64394A36-2695-4A64-8FEF-93AE10066914}">
      <dsp:nvSpPr>
        <dsp:cNvPr id="0" name=""/>
        <dsp:cNvSpPr/>
      </dsp:nvSpPr>
      <dsp:spPr>
        <a:xfrm>
          <a:off x="0" y="92216"/>
          <a:ext cx="12009119" cy="134551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800" b="1" kern="1200" dirty="0" smtClean="0">
              <a:solidFill>
                <a:srgbClr val="FF0000"/>
              </a:solidFill>
            </a:rPr>
            <a:t>2</a:t>
          </a:r>
          <a:endParaRPr lang="ru-RU" sz="4800" b="1" kern="1200" dirty="0">
            <a:solidFill>
              <a:srgbClr val="FF0000"/>
            </a:solidFill>
          </a:endParaRPr>
        </a:p>
      </dsp:txBody>
      <dsp:txXfrm>
        <a:off x="0" y="92216"/>
        <a:ext cx="3602736" cy="1345511"/>
      </dsp:txXfrm>
    </dsp:sp>
    <dsp:sp modelId="{BD4EAE38-B787-452B-A751-DA7BE92F77CD}">
      <dsp:nvSpPr>
        <dsp:cNvPr id="0" name=""/>
        <dsp:cNvSpPr/>
      </dsp:nvSpPr>
      <dsp:spPr>
        <a:xfrm>
          <a:off x="7257451" y="80588"/>
          <a:ext cx="2360122" cy="157341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b="1" kern="1200" dirty="0" smtClean="0">
              <a:solidFill>
                <a:schemeClr val="bg1"/>
              </a:solidFill>
            </a:rPr>
            <a:t> </a:t>
          </a:r>
          <a:r>
            <a:rPr lang="uk-UA" sz="3600" b="1" kern="1200" dirty="0" smtClean="0">
              <a:solidFill>
                <a:srgbClr val="FF0000"/>
              </a:solidFill>
            </a:rPr>
            <a:t>відміна</a:t>
          </a:r>
          <a:endParaRPr lang="ru-RU" sz="3600" b="1" kern="1200" dirty="0">
            <a:solidFill>
              <a:srgbClr val="FF0000"/>
            </a:solidFill>
          </a:endParaRPr>
        </a:p>
      </dsp:txBody>
      <dsp:txXfrm>
        <a:off x="7303535" y="126672"/>
        <a:ext cx="2267954" cy="1481246"/>
      </dsp:txXfrm>
    </dsp:sp>
    <dsp:sp modelId="{AA2A39AF-7296-43F7-9504-2BBBD98A8F01}">
      <dsp:nvSpPr>
        <dsp:cNvPr id="0" name=""/>
        <dsp:cNvSpPr/>
      </dsp:nvSpPr>
      <dsp:spPr>
        <a:xfrm>
          <a:off x="5305913" y="1608283"/>
          <a:ext cx="3131598" cy="91440"/>
        </a:xfrm>
        <a:custGeom>
          <a:avLst/>
          <a:gdLst/>
          <a:ahLst/>
          <a:cxnLst/>
          <a:rect l="0" t="0" r="0" b="0"/>
          <a:pathLst>
            <a:path>
              <a:moveTo>
                <a:pt x="3131598" y="45720"/>
              </a:moveTo>
              <a:lnTo>
                <a:pt x="3131598" y="83906"/>
              </a:lnTo>
              <a:lnTo>
                <a:pt x="0" y="83906"/>
              </a:lnTo>
              <a:lnTo>
                <a:pt x="0" y="12209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B8C812-D5B6-4E0A-B0EC-E04BB7F0AEC4}">
      <dsp:nvSpPr>
        <dsp:cNvPr id="0" name=""/>
        <dsp:cNvSpPr/>
      </dsp:nvSpPr>
      <dsp:spPr>
        <a:xfrm>
          <a:off x="4125852" y="1730377"/>
          <a:ext cx="2360122" cy="1573414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>
              <a:solidFill>
                <a:schemeClr val="bg1"/>
              </a:solidFill>
            </a:rPr>
            <a:t>Іменники </a:t>
          </a:r>
          <a:r>
            <a:rPr lang="uk-UA" sz="1300" b="1" kern="1200" dirty="0" err="1" smtClean="0">
              <a:solidFill>
                <a:schemeClr val="bg1"/>
              </a:solidFill>
            </a:rPr>
            <a:t>чол</a:t>
          </a:r>
          <a:r>
            <a:rPr lang="uk-UA" sz="1300" b="1" kern="1200" dirty="0" smtClean="0">
              <a:solidFill>
                <a:schemeClr val="bg1"/>
              </a:solidFill>
            </a:rPr>
            <a:t>. роду з нульовим закінченням в </a:t>
          </a:r>
          <a:r>
            <a:rPr lang="uk-UA" sz="1300" b="1" kern="1200" dirty="0" err="1" smtClean="0">
              <a:solidFill>
                <a:schemeClr val="bg1"/>
              </a:solidFill>
            </a:rPr>
            <a:t>Н.в</a:t>
          </a:r>
          <a:r>
            <a:rPr lang="uk-UA" sz="1300" b="1" kern="1200" dirty="0" smtClean="0">
              <a:solidFill>
                <a:schemeClr val="bg1"/>
              </a:solidFill>
            </a:rPr>
            <a:t>.: </a:t>
          </a:r>
          <a:r>
            <a:rPr lang="uk-UA" sz="1300" b="1" i="1" kern="1200" dirty="0" smtClean="0">
              <a:solidFill>
                <a:schemeClr val="bg1"/>
              </a:solidFill>
            </a:rPr>
            <a:t>вітер, дощ, рубіж, нежить, біль, дуб, стіл, Іван, обрій, край.</a:t>
          </a:r>
          <a:endParaRPr lang="ru-RU" sz="1300" b="1" kern="1200" dirty="0">
            <a:solidFill>
              <a:schemeClr val="bg1"/>
            </a:solidFill>
          </a:endParaRPr>
        </a:p>
      </dsp:txBody>
      <dsp:txXfrm>
        <a:off x="4171936" y="1776461"/>
        <a:ext cx="2267954" cy="1481246"/>
      </dsp:txXfrm>
    </dsp:sp>
    <dsp:sp modelId="{4AB00158-2495-45CE-BF23-22A5BBF32EC6}">
      <dsp:nvSpPr>
        <dsp:cNvPr id="0" name=""/>
        <dsp:cNvSpPr/>
      </dsp:nvSpPr>
      <dsp:spPr>
        <a:xfrm>
          <a:off x="5305913" y="3303791"/>
          <a:ext cx="370657" cy="3068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400"/>
              </a:lnTo>
              <a:lnTo>
                <a:pt x="370657" y="153400"/>
              </a:lnTo>
              <a:lnTo>
                <a:pt x="370657" y="30680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6B6F91-D642-4DBD-B414-D6C38E05EA60}">
      <dsp:nvSpPr>
        <dsp:cNvPr id="0" name=""/>
        <dsp:cNvSpPr/>
      </dsp:nvSpPr>
      <dsp:spPr>
        <a:xfrm>
          <a:off x="4496509" y="3610592"/>
          <a:ext cx="2360122" cy="1573414"/>
        </a:xfrm>
        <a:prstGeom prst="roundRect">
          <a:avLst>
            <a:gd name="adj" fmla="val 10000"/>
          </a:avLst>
        </a:prstGeom>
        <a:solidFill>
          <a:srgbClr val="9A57C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>
              <a:solidFill>
                <a:schemeClr val="bg1"/>
              </a:solidFill>
            </a:rPr>
            <a:t>Іменники середнього роду із закінченням –о, -е: </a:t>
          </a:r>
          <a:r>
            <a:rPr lang="uk-UA" sz="1300" b="1" i="1" kern="1200" dirty="0" smtClean="0">
              <a:solidFill>
                <a:schemeClr val="bg1"/>
              </a:solidFill>
            </a:rPr>
            <a:t>дерево, село, море, вікно, горе, дівчатко, дівчисько, свекрушисько.</a:t>
          </a:r>
          <a:endParaRPr lang="ru-RU" sz="1300" b="1" kern="1200" dirty="0">
            <a:solidFill>
              <a:schemeClr val="bg1"/>
            </a:solidFill>
          </a:endParaRPr>
        </a:p>
      </dsp:txBody>
      <dsp:txXfrm>
        <a:off x="4542593" y="3656676"/>
        <a:ext cx="2267954" cy="1481246"/>
      </dsp:txXfrm>
    </dsp:sp>
    <dsp:sp modelId="{2BC2D7BA-4071-4ADE-B237-F2EFDCB90277}">
      <dsp:nvSpPr>
        <dsp:cNvPr id="0" name=""/>
        <dsp:cNvSpPr/>
      </dsp:nvSpPr>
      <dsp:spPr>
        <a:xfrm>
          <a:off x="5305913" y="3303791"/>
          <a:ext cx="3653870" cy="2299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993"/>
              </a:lnTo>
              <a:lnTo>
                <a:pt x="3653870" y="114993"/>
              </a:lnTo>
              <a:lnTo>
                <a:pt x="3653870" y="22998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4C5681-4994-4101-BE19-5D2A9EA980D1}">
      <dsp:nvSpPr>
        <dsp:cNvPr id="0" name=""/>
        <dsp:cNvSpPr/>
      </dsp:nvSpPr>
      <dsp:spPr>
        <a:xfrm>
          <a:off x="7779722" y="3533777"/>
          <a:ext cx="2360122" cy="1573414"/>
        </a:xfrm>
        <a:prstGeom prst="roundRect">
          <a:avLst>
            <a:gd name="adj" fmla="val 10000"/>
          </a:avLst>
        </a:prstGeom>
        <a:solidFill>
          <a:srgbClr val="E9490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>
              <a:solidFill>
                <a:schemeClr val="bg1"/>
              </a:solidFill>
            </a:rPr>
            <a:t>Іменники середнього роду із закінченням –а, -я, крім тих, що при відмінюванні одержують суфікси –</a:t>
          </a:r>
          <a:r>
            <a:rPr lang="uk-UA" sz="1300" b="1" kern="1200" dirty="0" err="1" smtClean="0">
              <a:solidFill>
                <a:schemeClr val="bg1"/>
              </a:solidFill>
            </a:rPr>
            <a:t>ат</a:t>
          </a:r>
          <a:r>
            <a:rPr lang="uk-UA" sz="1300" b="1" kern="1200" dirty="0" smtClean="0">
              <a:solidFill>
                <a:schemeClr val="bg1"/>
              </a:solidFill>
            </a:rPr>
            <a:t>-, -</a:t>
          </a:r>
          <a:r>
            <a:rPr lang="uk-UA" sz="1300" b="1" kern="1200" dirty="0" err="1" smtClean="0">
              <a:solidFill>
                <a:schemeClr val="bg1"/>
              </a:solidFill>
            </a:rPr>
            <a:t>ят</a:t>
          </a:r>
          <a:r>
            <a:rPr lang="uk-UA" sz="1300" b="1" kern="1200" dirty="0" smtClean="0">
              <a:solidFill>
                <a:schemeClr val="bg1"/>
              </a:solidFill>
            </a:rPr>
            <a:t>- чи –</a:t>
          </a:r>
          <a:r>
            <a:rPr lang="uk-UA" sz="1300" b="1" kern="1200" dirty="0" err="1" smtClean="0">
              <a:solidFill>
                <a:schemeClr val="bg1"/>
              </a:solidFill>
            </a:rPr>
            <a:t>ен</a:t>
          </a:r>
          <a:r>
            <a:rPr lang="uk-UA" sz="1300" b="1" kern="1200" dirty="0" smtClean="0">
              <a:solidFill>
                <a:schemeClr val="bg1"/>
              </a:solidFill>
            </a:rPr>
            <a:t>-: </a:t>
          </a:r>
          <a:r>
            <a:rPr lang="uk-UA" sz="1300" b="1" i="1" kern="1200" dirty="0" smtClean="0">
              <a:solidFill>
                <a:schemeClr val="bg1"/>
              </a:solidFill>
            </a:rPr>
            <a:t>знання, почуття, обличчя, життя, подвір’я.</a:t>
          </a:r>
          <a:endParaRPr lang="ru-RU" sz="1300" b="1" kern="1200" dirty="0">
            <a:solidFill>
              <a:schemeClr val="bg1"/>
            </a:solidFill>
          </a:endParaRPr>
        </a:p>
      </dsp:txBody>
      <dsp:txXfrm>
        <a:off x="7825806" y="3579861"/>
        <a:ext cx="2267954" cy="1481246"/>
      </dsp:txXfrm>
    </dsp:sp>
    <dsp:sp modelId="{16980781-0F5C-460F-80C1-0649FA5FB9FD}">
      <dsp:nvSpPr>
        <dsp:cNvPr id="0" name=""/>
        <dsp:cNvSpPr/>
      </dsp:nvSpPr>
      <dsp:spPr>
        <a:xfrm>
          <a:off x="8437512" y="1608283"/>
          <a:ext cx="5202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8550"/>
              </a:lnTo>
              <a:lnTo>
                <a:pt x="520265" y="68550"/>
              </a:lnTo>
              <a:lnTo>
                <a:pt x="520265" y="9138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733934-D017-416F-8883-4BBFED33BFC5}">
      <dsp:nvSpPr>
        <dsp:cNvPr id="0" name=""/>
        <dsp:cNvSpPr/>
      </dsp:nvSpPr>
      <dsp:spPr>
        <a:xfrm>
          <a:off x="7777716" y="1699664"/>
          <a:ext cx="2360122" cy="1573414"/>
        </a:xfrm>
        <a:prstGeom prst="roundRect">
          <a:avLst>
            <a:gd name="adj" fmla="val 10000"/>
          </a:avLst>
        </a:prstGeom>
        <a:solidFill>
          <a:srgbClr val="13F9D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>
              <a:solidFill>
                <a:schemeClr val="bg1"/>
              </a:solidFill>
            </a:rPr>
            <a:t>Іменники </a:t>
          </a:r>
          <a:r>
            <a:rPr lang="uk-UA" sz="1300" b="1" kern="1200" dirty="0" err="1" smtClean="0">
              <a:solidFill>
                <a:schemeClr val="bg1"/>
              </a:solidFill>
            </a:rPr>
            <a:t>чол</a:t>
          </a:r>
          <a:r>
            <a:rPr lang="uk-UA" sz="1300" b="1" kern="1200" dirty="0" smtClean="0">
              <a:solidFill>
                <a:schemeClr val="bg1"/>
              </a:solidFill>
            </a:rPr>
            <a:t>. роду із закінченням –о: </a:t>
          </a:r>
          <a:r>
            <a:rPr lang="uk-UA" sz="1300" b="1" i="1" kern="1200" dirty="0" smtClean="0">
              <a:solidFill>
                <a:schemeClr val="bg1"/>
              </a:solidFill>
            </a:rPr>
            <a:t>дядько, </a:t>
          </a:r>
          <a:r>
            <a:rPr lang="uk-UA" sz="1300" b="1" i="1" kern="1200" dirty="0" err="1" smtClean="0">
              <a:solidFill>
                <a:schemeClr val="bg1"/>
              </a:solidFill>
            </a:rPr>
            <a:t>батько,Дніпро</a:t>
          </a:r>
          <a:r>
            <a:rPr lang="uk-UA" sz="1300" b="1" i="1" kern="1200" dirty="0" smtClean="0">
              <a:solidFill>
                <a:schemeClr val="bg1"/>
              </a:solidFill>
            </a:rPr>
            <a:t>, Панасенко, Стецько.</a:t>
          </a:r>
          <a:endParaRPr lang="ru-RU" sz="1300" b="1" kern="1200" dirty="0">
            <a:solidFill>
              <a:schemeClr val="bg1"/>
            </a:solidFill>
          </a:endParaRPr>
        </a:p>
      </dsp:txBody>
      <dsp:txXfrm>
        <a:off x="7823800" y="1745748"/>
        <a:ext cx="2267954" cy="148124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BA5A8A-E524-4317-A766-798B3BAD7AD5}">
      <dsp:nvSpPr>
        <dsp:cNvPr id="0" name=""/>
        <dsp:cNvSpPr/>
      </dsp:nvSpPr>
      <dsp:spPr>
        <a:xfrm>
          <a:off x="-40320" y="248366"/>
          <a:ext cx="5591360" cy="4229756"/>
        </a:xfrm>
        <a:prstGeom prst="pie">
          <a:avLst>
            <a:gd name="adj1" fmla="val 16200000"/>
            <a:gd name="adj2" fmla="val 1800000"/>
          </a:avLst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bg1"/>
              </a:solidFill>
            </a:rPr>
            <a:t>Іменники </a:t>
          </a:r>
          <a:r>
            <a:rPr lang="uk-UA" sz="1400" b="1" kern="1200" dirty="0" err="1" smtClean="0">
              <a:solidFill>
                <a:schemeClr val="bg1"/>
              </a:solidFill>
            </a:rPr>
            <a:t>жін</a:t>
          </a:r>
          <a:r>
            <a:rPr lang="uk-UA" sz="1400" b="1" kern="1200" dirty="0" smtClean="0">
              <a:solidFill>
                <a:schemeClr val="bg1"/>
              </a:solidFill>
            </a:rPr>
            <a:t>. роду, які в </a:t>
          </a:r>
          <a:r>
            <a:rPr lang="uk-UA" sz="1400" b="1" kern="1200" dirty="0" err="1" smtClean="0">
              <a:solidFill>
                <a:schemeClr val="bg1"/>
              </a:solidFill>
            </a:rPr>
            <a:t>Н.в</a:t>
          </a:r>
          <a:r>
            <a:rPr lang="uk-UA" sz="1400" b="1" kern="1200" dirty="0" smtClean="0">
              <a:solidFill>
                <a:schemeClr val="bg1"/>
              </a:solidFill>
            </a:rPr>
            <a:t>. однини мають нульове закінчення і кінцевий твердий або м’який приголосний основи: </a:t>
          </a:r>
          <a:r>
            <a:rPr lang="uk-UA" sz="1400" b="1" i="1" kern="1200" dirty="0" smtClean="0">
              <a:solidFill>
                <a:schemeClr val="bg1"/>
              </a:solidFill>
            </a:rPr>
            <a:t>далеч, ніч, любов, сіль, мідь, юність</a:t>
          </a:r>
          <a:r>
            <a:rPr lang="uk-UA" sz="1400" b="1" kern="1200" dirty="0" smtClean="0">
              <a:solidFill>
                <a:schemeClr val="bg1"/>
              </a:solidFill>
            </a:rPr>
            <a:t>, </a:t>
          </a:r>
          <a:r>
            <a:rPr lang="uk-UA" sz="1400" b="1" i="1" kern="1200" dirty="0" smtClean="0">
              <a:solidFill>
                <a:schemeClr val="bg1"/>
              </a:solidFill>
            </a:rPr>
            <a:t>свідомість</a:t>
          </a:r>
          <a:r>
            <a:rPr lang="uk-UA" sz="1400" b="1" kern="1200" dirty="0" smtClean="0">
              <a:solidFill>
                <a:schemeClr val="bg1"/>
              </a:solidFill>
            </a:rPr>
            <a:t>, 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2906459" y="1144672"/>
        <a:ext cx="1996914" cy="1258856"/>
      </dsp:txXfrm>
    </dsp:sp>
    <dsp:sp modelId="{5DCEAB21-EB6D-4C85-BF9D-F2C749A0A720}">
      <dsp:nvSpPr>
        <dsp:cNvPr id="0" name=""/>
        <dsp:cNvSpPr/>
      </dsp:nvSpPr>
      <dsp:spPr>
        <a:xfrm>
          <a:off x="678891" y="511374"/>
          <a:ext cx="3988643" cy="3988643"/>
        </a:xfrm>
        <a:prstGeom prst="pie">
          <a:avLst>
            <a:gd name="adj1" fmla="val 1800000"/>
            <a:gd name="adj2" fmla="val 9000000"/>
          </a:avLst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bg1"/>
              </a:solidFill>
            </a:rPr>
            <a:t>Іменник МАТИ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1628568" y="3099244"/>
        <a:ext cx="2136773" cy="1044644"/>
      </dsp:txXfrm>
    </dsp:sp>
    <dsp:sp modelId="{7B81DA53-E936-4400-B40E-03933AAA9624}">
      <dsp:nvSpPr>
        <dsp:cNvPr id="0" name=""/>
        <dsp:cNvSpPr/>
      </dsp:nvSpPr>
      <dsp:spPr>
        <a:xfrm>
          <a:off x="596744" y="368923"/>
          <a:ext cx="3988643" cy="3988643"/>
        </a:xfrm>
        <a:prstGeom prst="pie">
          <a:avLst>
            <a:gd name="adj1" fmla="val 9000000"/>
            <a:gd name="adj2" fmla="val 16200000"/>
          </a:avLst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bg1"/>
              </a:solidFill>
            </a:rPr>
            <a:t>деякі жіночі імена: </a:t>
          </a:r>
          <a:r>
            <a:rPr lang="uk-UA" sz="1600" b="1" i="1" kern="1200" dirty="0" smtClean="0">
              <a:solidFill>
                <a:schemeClr val="bg1"/>
              </a:solidFill>
            </a:rPr>
            <a:t>Ніколь, Адель, Любов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1058762" y="1214135"/>
        <a:ext cx="1424515" cy="1187096"/>
      </dsp:txXfrm>
    </dsp:sp>
    <dsp:sp modelId="{2CD54CBE-0D60-47D4-AD85-6715D35297FD}">
      <dsp:nvSpPr>
        <dsp:cNvPr id="0" name=""/>
        <dsp:cNvSpPr/>
      </dsp:nvSpPr>
      <dsp:spPr>
        <a:xfrm>
          <a:off x="1312278" y="-173"/>
          <a:ext cx="4482475" cy="4482475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C0D3D9-7665-40EA-8485-F0964EAD6D65}">
      <dsp:nvSpPr>
        <dsp:cNvPr id="0" name=""/>
        <dsp:cNvSpPr/>
      </dsp:nvSpPr>
      <dsp:spPr>
        <a:xfrm>
          <a:off x="431975" y="264206"/>
          <a:ext cx="4482475" cy="4482475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118144-5CAA-403B-BECD-9468025C8344}">
      <dsp:nvSpPr>
        <dsp:cNvPr id="0" name=""/>
        <dsp:cNvSpPr/>
      </dsp:nvSpPr>
      <dsp:spPr>
        <a:xfrm>
          <a:off x="55134" y="84220"/>
          <a:ext cx="4482475" cy="4482475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7F2B91-8202-4440-85B1-F5BBDF3D3D1E}">
      <dsp:nvSpPr>
        <dsp:cNvPr id="0" name=""/>
        <dsp:cNvSpPr/>
      </dsp:nvSpPr>
      <dsp:spPr>
        <a:xfrm rot="16200000">
          <a:off x="-785413" y="1568712"/>
          <a:ext cx="4482536" cy="2873549"/>
        </a:xfrm>
        <a:prstGeom prst="downArrow">
          <a:avLst>
            <a:gd name="adj1" fmla="val 50000"/>
            <a:gd name="adj2" fmla="val 35000"/>
          </a:avLst>
        </a:prstGeom>
        <a:solidFill>
          <a:srgbClr val="9A57C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0" kern="1200" dirty="0" smtClean="0">
              <a:solidFill>
                <a:schemeClr val="bg1"/>
              </a:solidFill>
            </a:rPr>
            <a:t>Іменники середнього роду з закінченням –а, -я, що приймають перед більшістю відмінкових закінчень суфікси –</a:t>
          </a:r>
          <a:r>
            <a:rPr lang="uk-UA" sz="1600" b="1" i="0" kern="1200" dirty="0" err="1" smtClean="0">
              <a:solidFill>
                <a:schemeClr val="bg1"/>
              </a:solidFill>
            </a:rPr>
            <a:t>ат</a:t>
          </a:r>
          <a:r>
            <a:rPr lang="uk-UA" sz="1600" b="1" i="0" kern="1200" dirty="0" smtClean="0">
              <a:solidFill>
                <a:schemeClr val="bg1"/>
              </a:solidFill>
            </a:rPr>
            <a:t>-, -</a:t>
          </a:r>
          <a:r>
            <a:rPr lang="uk-UA" sz="1600" b="1" i="0" kern="1200" dirty="0" err="1" smtClean="0">
              <a:solidFill>
                <a:schemeClr val="bg1"/>
              </a:solidFill>
            </a:rPr>
            <a:t>ят</a:t>
          </a:r>
          <a:r>
            <a:rPr lang="uk-UA" sz="1600" b="1" i="0" kern="1200" dirty="0" smtClean="0">
              <a:solidFill>
                <a:schemeClr val="bg1"/>
              </a:solidFill>
            </a:rPr>
            <a:t>-: лоша, гуся, дівча, теля, ягня.</a:t>
          </a:r>
          <a:endParaRPr lang="ru-RU" sz="1600" b="1" i="0" kern="1200" dirty="0">
            <a:solidFill>
              <a:schemeClr val="bg1"/>
            </a:solidFill>
          </a:endParaRPr>
        </a:p>
      </dsp:txBody>
      <dsp:txXfrm rot="5400000">
        <a:off x="19081" y="1884853"/>
        <a:ext cx="2370678" cy="2241268"/>
      </dsp:txXfrm>
    </dsp:sp>
    <dsp:sp modelId="{0238D8BA-A3E5-40CF-ABDF-62B0E96EA5C9}">
      <dsp:nvSpPr>
        <dsp:cNvPr id="0" name=""/>
        <dsp:cNvSpPr/>
      </dsp:nvSpPr>
      <dsp:spPr>
        <a:xfrm rot="5400000">
          <a:off x="2414120" y="1568712"/>
          <a:ext cx="4407220" cy="2873549"/>
        </a:xfrm>
        <a:prstGeom prst="downArrow">
          <a:avLst>
            <a:gd name="adj1" fmla="val 50000"/>
            <a:gd name="adj2" fmla="val 35000"/>
          </a:avLst>
        </a:prstGeom>
        <a:solidFill>
          <a:srgbClr val="9A57C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0" kern="1200" dirty="0" smtClean="0">
              <a:solidFill>
                <a:schemeClr val="bg1"/>
              </a:solidFill>
            </a:rPr>
            <a:t>Іменники середнього роду з закінченням –я,  що приймають при відмінюванні суфікс –</a:t>
          </a:r>
          <a:r>
            <a:rPr lang="uk-UA" sz="1600" b="1" i="0" kern="1200" dirty="0" err="1" smtClean="0">
              <a:solidFill>
                <a:schemeClr val="bg1"/>
              </a:solidFill>
            </a:rPr>
            <a:t>ен</a:t>
          </a:r>
          <a:r>
            <a:rPr lang="uk-UA" sz="1600" b="1" i="0" kern="1200" dirty="0" smtClean="0">
              <a:solidFill>
                <a:schemeClr val="bg1"/>
              </a:solidFill>
            </a:rPr>
            <a:t>-: ім’я, плем’я, вим’я, тім’я.</a:t>
          </a:r>
          <a:endParaRPr lang="ru-RU" sz="1600" b="1" i="0" kern="1200" dirty="0">
            <a:solidFill>
              <a:schemeClr val="bg1"/>
            </a:solidFill>
          </a:endParaRPr>
        </a:p>
      </dsp:txBody>
      <dsp:txXfrm rot="-5400000">
        <a:off x="3683827" y="1903682"/>
        <a:ext cx="2370678" cy="220361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AF5F83-8433-4DBE-B603-3833B7F6D864}">
      <dsp:nvSpPr>
        <dsp:cNvPr id="0" name=""/>
        <dsp:cNvSpPr/>
      </dsp:nvSpPr>
      <dsp:spPr>
        <a:xfrm>
          <a:off x="4092765" y="3109184"/>
          <a:ext cx="2967101" cy="29671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bg1"/>
              </a:solidFill>
            </a:rPr>
            <a:t>Іменники І </a:t>
          </a:r>
          <a:r>
            <a:rPr lang="uk-UA" sz="1600" b="1" kern="1200" dirty="0" err="1" smtClean="0">
              <a:solidFill>
                <a:schemeClr val="bg1"/>
              </a:solidFill>
            </a:rPr>
            <a:t>і</a:t>
          </a:r>
          <a:r>
            <a:rPr lang="uk-UA" sz="1600" b="1" kern="1200" dirty="0" smtClean="0">
              <a:solidFill>
                <a:schemeClr val="bg1"/>
              </a:solidFill>
            </a:rPr>
            <a:t> ІІ відмін за системою відмінкових форм та характером кінцевого приголосного основи поділяються на три групи 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4527287" y="3543706"/>
        <a:ext cx="2098057" cy="2098057"/>
      </dsp:txXfrm>
    </dsp:sp>
    <dsp:sp modelId="{EDA9C55A-70C7-4CBB-B6F2-A8DFE220CF12}">
      <dsp:nvSpPr>
        <dsp:cNvPr id="0" name=""/>
        <dsp:cNvSpPr/>
      </dsp:nvSpPr>
      <dsp:spPr>
        <a:xfrm rot="11700000">
          <a:off x="1846178" y="3466590"/>
          <a:ext cx="2210527" cy="845623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9C2BF8-8640-4F81-A7F1-41A48385BABE}">
      <dsp:nvSpPr>
        <dsp:cNvPr id="0" name=""/>
        <dsp:cNvSpPr/>
      </dsp:nvSpPr>
      <dsp:spPr>
        <a:xfrm>
          <a:off x="474466" y="2475840"/>
          <a:ext cx="2818746" cy="225499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rgbClr val="C00000"/>
              </a:solidFill>
            </a:rPr>
            <a:t>тверду, </a:t>
          </a:r>
          <a:endParaRPr lang="ru-RU" sz="3200" kern="1200" dirty="0">
            <a:solidFill>
              <a:srgbClr val="C00000"/>
            </a:solidFill>
          </a:endParaRPr>
        </a:p>
      </dsp:txBody>
      <dsp:txXfrm>
        <a:off x="540513" y="2541887"/>
        <a:ext cx="2686652" cy="2122902"/>
      </dsp:txXfrm>
    </dsp:sp>
    <dsp:sp modelId="{8E08ED5E-3D33-44DF-932E-7D492C5D4B8F}">
      <dsp:nvSpPr>
        <dsp:cNvPr id="0" name=""/>
        <dsp:cNvSpPr/>
      </dsp:nvSpPr>
      <dsp:spPr>
        <a:xfrm rot="14700000">
          <a:off x="3322600" y="1707059"/>
          <a:ext cx="2210527" cy="845623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662CF3-6180-4A4C-8318-817B03549570}">
      <dsp:nvSpPr>
        <dsp:cNvPr id="0" name=""/>
        <dsp:cNvSpPr/>
      </dsp:nvSpPr>
      <dsp:spPr>
        <a:xfrm>
          <a:off x="2551386" y="664"/>
          <a:ext cx="2818746" cy="2254996"/>
        </a:xfrm>
        <a:prstGeom prst="roundRect">
          <a:avLst>
            <a:gd name="adj" fmla="val 10000"/>
          </a:avLst>
        </a:prstGeom>
        <a:solidFill>
          <a:srgbClr val="13F9D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rgbClr val="C00000"/>
              </a:solidFill>
            </a:rPr>
            <a:t>м’яку</a:t>
          </a:r>
          <a:endParaRPr lang="ru-RU" sz="3200" kern="1200" dirty="0">
            <a:solidFill>
              <a:srgbClr val="C00000"/>
            </a:solidFill>
          </a:endParaRPr>
        </a:p>
      </dsp:txBody>
      <dsp:txXfrm>
        <a:off x="2617433" y="66711"/>
        <a:ext cx="2686652" cy="2122902"/>
      </dsp:txXfrm>
    </dsp:sp>
    <dsp:sp modelId="{1901AB62-07BC-4644-BBBC-6F91CE28B698}">
      <dsp:nvSpPr>
        <dsp:cNvPr id="0" name=""/>
        <dsp:cNvSpPr/>
      </dsp:nvSpPr>
      <dsp:spPr>
        <a:xfrm rot="17700000">
          <a:off x="5619504" y="1707059"/>
          <a:ext cx="2210527" cy="845623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97221C-17C9-4896-BC65-8D5298784A9C}">
      <dsp:nvSpPr>
        <dsp:cNvPr id="0" name=""/>
        <dsp:cNvSpPr/>
      </dsp:nvSpPr>
      <dsp:spPr>
        <a:xfrm>
          <a:off x="5782499" y="664"/>
          <a:ext cx="2818746" cy="2254996"/>
        </a:xfrm>
        <a:prstGeom prst="roundRect">
          <a:avLst>
            <a:gd name="adj" fmla="val 10000"/>
          </a:avLst>
        </a:prstGeom>
        <a:solidFill>
          <a:srgbClr val="3AFC0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rgbClr val="C00000"/>
              </a:solidFill>
            </a:rPr>
            <a:t> мішану</a:t>
          </a:r>
          <a:endParaRPr lang="ru-RU" sz="3200" kern="1200" dirty="0">
            <a:solidFill>
              <a:srgbClr val="C00000"/>
            </a:solidFill>
          </a:endParaRPr>
        </a:p>
      </dsp:txBody>
      <dsp:txXfrm>
        <a:off x="5848546" y="66711"/>
        <a:ext cx="2686652" cy="2122902"/>
      </dsp:txXfrm>
    </dsp:sp>
    <dsp:sp modelId="{D9BB6377-F06B-495F-B0D8-0CB27D67D7EB}">
      <dsp:nvSpPr>
        <dsp:cNvPr id="0" name=""/>
        <dsp:cNvSpPr/>
      </dsp:nvSpPr>
      <dsp:spPr>
        <a:xfrm rot="20700000">
          <a:off x="7095926" y="3466590"/>
          <a:ext cx="2210527" cy="845623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449391-ABE7-44D8-B0D5-DE3CA544C4AB}">
      <dsp:nvSpPr>
        <dsp:cNvPr id="0" name=""/>
        <dsp:cNvSpPr/>
      </dsp:nvSpPr>
      <dsp:spPr>
        <a:xfrm>
          <a:off x="7859419" y="2475840"/>
          <a:ext cx="2818746" cy="225499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rgbClr val="0070C0"/>
              </a:solidFill>
            </a:rPr>
            <a:t>Іменники ІІІ і </a:t>
          </a:r>
          <a:r>
            <a:rPr lang="uk-UA" sz="3200" b="1" kern="1200" dirty="0" err="1" smtClean="0">
              <a:solidFill>
                <a:srgbClr val="0070C0"/>
              </a:solidFill>
            </a:rPr>
            <a:t>І</a:t>
          </a:r>
          <a:r>
            <a:rPr lang="en-US" sz="3200" b="1" kern="1200" dirty="0" smtClean="0">
              <a:solidFill>
                <a:srgbClr val="0070C0"/>
              </a:solidFill>
            </a:rPr>
            <a:t>V</a:t>
          </a:r>
          <a:r>
            <a:rPr lang="uk-UA" sz="3200" b="1" kern="1200" dirty="0" smtClean="0">
              <a:solidFill>
                <a:srgbClr val="0070C0"/>
              </a:solidFill>
            </a:rPr>
            <a:t> відмін на групи </a:t>
          </a:r>
          <a:r>
            <a:rPr lang="uk-UA" sz="3200" b="1" kern="1200" dirty="0" smtClean="0">
              <a:solidFill>
                <a:srgbClr val="C00000"/>
              </a:solidFill>
            </a:rPr>
            <a:t>не поділяються</a:t>
          </a:r>
          <a:endParaRPr lang="ru-RU" sz="3200" b="1" kern="1200" dirty="0">
            <a:solidFill>
              <a:srgbClr val="C00000"/>
            </a:solidFill>
          </a:endParaRPr>
        </a:p>
      </dsp:txBody>
      <dsp:txXfrm>
        <a:off x="7925466" y="2541887"/>
        <a:ext cx="2686652" cy="212290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FD3CFA-0885-486B-9228-F8994B6A8C1B}">
      <dsp:nvSpPr>
        <dsp:cNvPr id="0" name=""/>
        <dsp:cNvSpPr/>
      </dsp:nvSpPr>
      <dsp:spPr>
        <a:xfrm>
          <a:off x="1146599" y="2798222"/>
          <a:ext cx="696179" cy="16804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48089" y="0"/>
              </a:lnTo>
              <a:lnTo>
                <a:pt x="348089" y="1680445"/>
              </a:lnTo>
              <a:lnTo>
                <a:pt x="696179" y="168044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1449215" y="3592971"/>
        <a:ext cx="90947" cy="90947"/>
      </dsp:txXfrm>
    </dsp:sp>
    <dsp:sp modelId="{A67CB8E8-34BF-4195-8FC4-B824C6DBD2E3}">
      <dsp:nvSpPr>
        <dsp:cNvPr id="0" name=""/>
        <dsp:cNvSpPr/>
      </dsp:nvSpPr>
      <dsp:spPr>
        <a:xfrm>
          <a:off x="1146599" y="2752503"/>
          <a:ext cx="6961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8089" y="45720"/>
              </a:lnTo>
              <a:lnTo>
                <a:pt x="348089" y="115746"/>
              </a:lnTo>
              <a:lnTo>
                <a:pt x="696179" y="115746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1477197" y="2780730"/>
        <a:ext cx="34984" cy="34984"/>
      </dsp:txXfrm>
    </dsp:sp>
    <dsp:sp modelId="{4008C6D2-701F-4803-AF9E-273EC28D6799}">
      <dsp:nvSpPr>
        <dsp:cNvPr id="0" name=""/>
        <dsp:cNvSpPr/>
      </dsp:nvSpPr>
      <dsp:spPr>
        <a:xfrm>
          <a:off x="1146599" y="1187804"/>
          <a:ext cx="696179" cy="1610418"/>
        </a:xfrm>
        <a:custGeom>
          <a:avLst/>
          <a:gdLst/>
          <a:ahLst/>
          <a:cxnLst/>
          <a:rect l="0" t="0" r="0" b="0"/>
          <a:pathLst>
            <a:path>
              <a:moveTo>
                <a:pt x="0" y="1610418"/>
              </a:moveTo>
              <a:lnTo>
                <a:pt x="348089" y="1610418"/>
              </a:lnTo>
              <a:lnTo>
                <a:pt x="348089" y="0"/>
              </a:lnTo>
              <a:lnTo>
                <a:pt x="696179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1450828" y="1949152"/>
        <a:ext cx="87722" cy="87722"/>
      </dsp:txXfrm>
    </dsp:sp>
    <dsp:sp modelId="{224920D5-DAA3-4390-B51E-B8FFADB39651}">
      <dsp:nvSpPr>
        <dsp:cNvPr id="0" name=""/>
        <dsp:cNvSpPr/>
      </dsp:nvSpPr>
      <dsp:spPr>
        <a:xfrm rot="16200000">
          <a:off x="-2176784" y="2267598"/>
          <a:ext cx="5585520" cy="106124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bg1"/>
              </a:solidFill>
            </a:rPr>
            <a:t>1 відміна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-2176784" y="2267598"/>
        <a:ext cx="5585520" cy="1061248"/>
      </dsp:txXfrm>
    </dsp:sp>
    <dsp:sp modelId="{E6D22400-A2AA-44A7-9C90-EB17249697CD}">
      <dsp:nvSpPr>
        <dsp:cNvPr id="0" name=""/>
        <dsp:cNvSpPr/>
      </dsp:nvSpPr>
      <dsp:spPr>
        <a:xfrm>
          <a:off x="1842779" y="438912"/>
          <a:ext cx="9578069" cy="1497783"/>
        </a:xfrm>
        <a:prstGeom prst="rect">
          <a:avLst/>
        </a:prstGeom>
        <a:solidFill>
          <a:srgbClr val="9A57C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bg1"/>
              </a:solidFill>
            </a:rPr>
            <a:t>До твердої групи належать іменники </a:t>
          </a:r>
          <a:r>
            <a:rPr lang="uk-UA" sz="1400" b="1" kern="1200" dirty="0" err="1" smtClean="0">
              <a:solidFill>
                <a:schemeClr val="bg1"/>
              </a:solidFill>
            </a:rPr>
            <a:t>жін</a:t>
          </a:r>
          <a:r>
            <a:rPr lang="uk-UA" sz="1400" b="1" kern="1200" dirty="0" smtClean="0">
              <a:solidFill>
                <a:schemeClr val="bg1"/>
              </a:solidFill>
            </a:rPr>
            <a:t>. роду з закінченням –а (крім тих, основа яких закінчується на шиплячий приголосний): </a:t>
          </a:r>
          <a:r>
            <a:rPr lang="uk-UA" sz="1400" b="1" i="1" kern="1200" dirty="0" smtClean="0">
              <a:solidFill>
                <a:schemeClr val="bg1"/>
              </a:solidFill>
            </a:rPr>
            <a:t>газета, політика, сівба</a:t>
          </a:r>
          <a:r>
            <a:rPr lang="uk-UA" sz="1400" b="1" kern="1200" dirty="0" smtClean="0">
              <a:solidFill>
                <a:schemeClr val="bg1"/>
              </a:solidFill>
            </a:rPr>
            <a:t>, </a:t>
          </a:r>
          <a:r>
            <a:rPr lang="uk-UA" sz="1400" b="1" i="1" kern="1200" dirty="0" smtClean="0">
              <a:solidFill>
                <a:schemeClr val="bg1"/>
              </a:solidFill>
            </a:rPr>
            <a:t>книжка</a:t>
          </a:r>
          <a:r>
            <a:rPr lang="uk-UA" sz="1400" b="1" kern="1200" dirty="0" smtClean="0">
              <a:solidFill>
                <a:schemeClr val="bg1"/>
              </a:solidFill>
            </a:rPr>
            <a:t>, а також іменники спільного роду (</a:t>
          </a:r>
          <a:r>
            <a:rPr lang="uk-UA" sz="1400" b="1" kern="1200" dirty="0" err="1" smtClean="0">
              <a:solidFill>
                <a:schemeClr val="bg1"/>
              </a:solidFill>
            </a:rPr>
            <a:t>чол</a:t>
          </a:r>
          <a:r>
            <a:rPr lang="uk-UA" sz="1400" b="1" kern="1200" dirty="0" smtClean="0">
              <a:solidFill>
                <a:schemeClr val="bg1"/>
              </a:solidFill>
            </a:rPr>
            <a:t>. і </a:t>
          </a:r>
          <a:r>
            <a:rPr lang="uk-UA" sz="1400" b="1" kern="1200" dirty="0" err="1" smtClean="0">
              <a:solidFill>
                <a:schemeClr val="bg1"/>
              </a:solidFill>
            </a:rPr>
            <a:t>жін</a:t>
          </a:r>
          <a:r>
            <a:rPr lang="uk-UA" sz="1400" b="1" kern="1200" dirty="0" smtClean="0">
              <a:solidFill>
                <a:schemeClr val="bg1"/>
              </a:solidFill>
            </a:rPr>
            <a:t>.) з цим же закінченням: </a:t>
          </a:r>
          <a:r>
            <a:rPr lang="uk-UA" sz="1400" b="1" i="1" kern="1200" dirty="0" smtClean="0">
              <a:solidFill>
                <a:schemeClr val="bg1"/>
              </a:solidFill>
            </a:rPr>
            <a:t>каліка</a:t>
          </a:r>
          <a:r>
            <a:rPr lang="uk-UA" sz="1400" b="1" kern="1200" dirty="0" smtClean="0">
              <a:solidFill>
                <a:schemeClr val="bg1"/>
              </a:solidFill>
            </a:rPr>
            <a:t>, </a:t>
          </a:r>
          <a:r>
            <a:rPr lang="uk-UA" sz="1400" b="1" i="1" kern="1200" dirty="0" smtClean="0">
              <a:solidFill>
                <a:schemeClr val="bg1"/>
              </a:solidFill>
            </a:rPr>
            <a:t>непосида, сирота</a:t>
          </a:r>
          <a:r>
            <a:rPr lang="uk-UA" sz="1400" b="1" kern="1200" dirty="0" smtClean="0">
              <a:solidFill>
                <a:schemeClr val="bg1"/>
              </a:solidFill>
            </a:rPr>
            <a:t> та </a:t>
          </a:r>
          <a:r>
            <a:rPr lang="uk-UA" sz="1400" b="1" kern="1200" dirty="0" err="1" smtClean="0">
              <a:solidFill>
                <a:schemeClr val="bg1"/>
              </a:solidFill>
            </a:rPr>
            <a:t>чол</a:t>
          </a:r>
          <a:r>
            <a:rPr lang="uk-UA" sz="1400" b="1" kern="1200" dirty="0" smtClean="0">
              <a:solidFill>
                <a:schemeClr val="bg1"/>
              </a:solidFill>
            </a:rPr>
            <a:t>. роду (назви осіб): </a:t>
          </a:r>
          <a:r>
            <a:rPr lang="uk-UA" sz="1400" b="1" i="1" kern="1200" dirty="0" smtClean="0">
              <a:solidFill>
                <a:schemeClr val="bg1"/>
              </a:solidFill>
            </a:rPr>
            <a:t>Микола, Сава, Микита</a:t>
          </a:r>
          <a:r>
            <a:rPr lang="uk-UA" sz="1400" b="1" kern="1200" dirty="0" smtClean="0">
              <a:solidFill>
                <a:schemeClr val="bg1"/>
              </a:solidFill>
            </a:rPr>
            <a:t>.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1842779" y="438912"/>
        <a:ext cx="9578069" cy="1497783"/>
      </dsp:txXfrm>
    </dsp:sp>
    <dsp:sp modelId="{90C2FCF7-B593-43C1-B520-035B8C557475}">
      <dsp:nvSpPr>
        <dsp:cNvPr id="0" name=""/>
        <dsp:cNvSpPr/>
      </dsp:nvSpPr>
      <dsp:spPr>
        <a:xfrm>
          <a:off x="1842779" y="2202008"/>
          <a:ext cx="8967276" cy="1332482"/>
        </a:xfrm>
        <a:prstGeom prst="rect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bg1"/>
              </a:solidFill>
            </a:rPr>
            <a:t>До м’якої групи належать іменники </a:t>
          </a:r>
          <a:r>
            <a:rPr lang="uk-UA" sz="1400" b="1" kern="1200" dirty="0" err="1" smtClean="0">
              <a:solidFill>
                <a:schemeClr val="bg1"/>
              </a:solidFill>
            </a:rPr>
            <a:t>жін</a:t>
          </a:r>
          <a:r>
            <a:rPr lang="uk-UA" sz="1400" b="1" kern="1200" dirty="0" smtClean="0">
              <a:solidFill>
                <a:schemeClr val="bg1"/>
              </a:solidFill>
            </a:rPr>
            <a:t>. роду з закінченням –я: </a:t>
          </a:r>
          <a:r>
            <a:rPr lang="uk-UA" sz="1400" b="1" i="1" kern="1200" dirty="0" smtClean="0">
              <a:solidFill>
                <a:schemeClr val="bg1"/>
              </a:solidFill>
            </a:rPr>
            <a:t>земля, долоня</a:t>
          </a:r>
          <a:r>
            <a:rPr lang="uk-UA" sz="1400" b="1" kern="1200" dirty="0" smtClean="0">
              <a:solidFill>
                <a:schemeClr val="bg1"/>
              </a:solidFill>
            </a:rPr>
            <a:t>, </a:t>
          </a:r>
          <a:r>
            <a:rPr lang="uk-UA" sz="1400" b="1" i="1" kern="1200" dirty="0" smtClean="0">
              <a:solidFill>
                <a:schemeClr val="bg1"/>
              </a:solidFill>
            </a:rPr>
            <a:t>буря, мрія, пісня, сім’я, робітниця</a:t>
          </a:r>
          <a:r>
            <a:rPr lang="uk-UA" sz="1400" b="1" kern="1200" dirty="0" smtClean="0">
              <a:solidFill>
                <a:schemeClr val="bg1"/>
              </a:solidFill>
            </a:rPr>
            <a:t> та іменники спільного роду з цим же закінченням: </a:t>
          </a:r>
          <a:r>
            <a:rPr lang="uk-UA" sz="1400" b="1" i="1" kern="1200" dirty="0" smtClean="0">
              <a:solidFill>
                <a:schemeClr val="bg1"/>
              </a:solidFill>
            </a:rPr>
            <a:t>суддя, убивця </a:t>
          </a:r>
          <a:r>
            <a:rPr lang="uk-UA" sz="1400" b="1" kern="1200" dirty="0" smtClean="0">
              <a:solidFill>
                <a:schemeClr val="bg1"/>
              </a:solidFill>
            </a:rPr>
            <a:t>і іменник </a:t>
          </a:r>
          <a:r>
            <a:rPr lang="uk-UA" sz="1400" b="1" kern="1200" dirty="0" err="1" smtClean="0">
              <a:solidFill>
                <a:schemeClr val="bg1"/>
              </a:solidFill>
            </a:rPr>
            <a:t>чол</a:t>
          </a:r>
          <a:r>
            <a:rPr lang="uk-UA" sz="1400" b="1" kern="1200" dirty="0" smtClean="0">
              <a:solidFill>
                <a:schemeClr val="bg1"/>
              </a:solidFill>
            </a:rPr>
            <a:t>. роду </a:t>
          </a:r>
          <a:r>
            <a:rPr lang="uk-UA" sz="1400" b="1" i="1" kern="1200" dirty="0" smtClean="0">
              <a:solidFill>
                <a:schemeClr val="bg1"/>
              </a:solidFill>
            </a:rPr>
            <a:t>Ілля.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1842779" y="2202008"/>
        <a:ext cx="8967276" cy="1332482"/>
      </dsp:txXfrm>
    </dsp:sp>
    <dsp:sp modelId="{88967374-2C52-4C18-9B92-9EA6A0010D01}">
      <dsp:nvSpPr>
        <dsp:cNvPr id="0" name=""/>
        <dsp:cNvSpPr/>
      </dsp:nvSpPr>
      <dsp:spPr>
        <a:xfrm>
          <a:off x="1842779" y="3799803"/>
          <a:ext cx="8162632" cy="1357730"/>
        </a:xfrm>
        <a:prstGeom prst="rect">
          <a:avLst/>
        </a:prstGeom>
        <a:solidFill>
          <a:srgbClr val="3AFC0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bg1"/>
              </a:solidFill>
            </a:rPr>
            <a:t>До мішаної групи належать іменники </a:t>
          </a:r>
          <a:r>
            <a:rPr lang="uk-UA" sz="1400" b="1" kern="1200" dirty="0" err="1" smtClean="0">
              <a:solidFill>
                <a:schemeClr val="bg1"/>
              </a:solidFill>
            </a:rPr>
            <a:t>жін</a:t>
          </a:r>
          <a:r>
            <a:rPr lang="uk-UA" sz="1400" b="1" kern="1200" dirty="0" smtClean="0">
              <a:solidFill>
                <a:schemeClr val="bg1"/>
              </a:solidFill>
            </a:rPr>
            <a:t>. роду з закінченням –а та основою на шиплячий приголосний: </a:t>
          </a:r>
          <a:r>
            <a:rPr lang="uk-UA" sz="1400" b="1" i="1" kern="1200" dirty="0" smtClean="0">
              <a:solidFill>
                <a:schemeClr val="bg1"/>
              </a:solidFill>
            </a:rPr>
            <a:t>вежа, груша, каша, круча, межа, тиша, площа</a:t>
          </a:r>
          <a:r>
            <a:rPr lang="uk-UA" sz="1400" b="1" kern="1200" dirty="0" smtClean="0">
              <a:solidFill>
                <a:schemeClr val="bg1"/>
              </a:solidFill>
            </a:rPr>
            <a:t>, а також іменники спільного роду з закінченням –а та з основою на шиплячий приголосний: </a:t>
          </a:r>
          <a:r>
            <a:rPr lang="uk-UA" sz="1400" b="1" i="1" kern="1200" dirty="0" smtClean="0">
              <a:solidFill>
                <a:schemeClr val="bg1"/>
              </a:solidFill>
            </a:rPr>
            <a:t>лівша, міхоноша</a:t>
          </a:r>
          <a:r>
            <a:rPr lang="uk-UA" sz="1400" b="1" kern="1200" dirty="0" smtClean="0">
              <a:solidFill>
                <a:schemeClr val="bg1"/>
              </a:solidFill>
            </a:rPr>
            <a:t>; іменник </a:t>
          </a:r>
          <a:r>
            <a:rPr lang="uk-UA" sz="1400" b="1" kern="1200" dirty="0" err="1" smtClean="0">
              <a:solidFill>
                <a:schemeClr val="bg1"/>
              </a:solidFill>
            </a:rPr>
            <a:t>чол</a:t>
          </a:r>
          <a:r>
            <a:rPr lang="uk-UA" sz="1400" b="1" kern="1200" dirty="0" smtClean="0">
              <a:solidFill>
                <a:schemeClr val="bg1"/>
              </a:solidFill>
            </a:rPr>
            <a:t>. роду </a:t>
          </a:r>
          <a:r>
            <a:rPr lang="uk-UA" sz="1400" b="1" i="1" kern="1200" dirty="0" smtClean="0">
              <a:solidFill>
                <a:schemeClr val="bg1"/>
              </a:solidFill>
            </a:rPr>
            <a:t>вельможа</a:t>
          </a:r>
          <a:r>
            <a:rPr lang="uk-UA" sz="1400" b="1" kern="1200" dirty="0" smtClean="0">
              <a:solidFill>
                <a:schemeClr val="bg1"/>
              </a:solidFill>
            </a:rPr>
            <a:t>.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1842779" y="3799803"/>
        <a:ext cx="8162632" cy="1357730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B1FC4A-978C-4B69-B139-6AB5848409A8}">
      <dsp:nvSpPr>
        <dsp:cNvPr id="0" name=""/>
        <dsp:cNvSpPr/>
      </dsp:nvSpPr>
      <dsp:spPr>
        <a:xfrm>
          <a:off x="0" y="162408"/>
          <a:ext cx="11882437" cy="547967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kern="1200" dirty="0" smtClean="0">
              <a:solidFill>
                <a:srgbClr val="FF0000"/>
              </a:solidFill>
            </a:rPr>
            <a:t>Групи 2 відміни</a:t>
          </a:r>
          <a:endParaRPr lang="ru-RU" sz="2500" b="1" kern="1200" dirty="0">
            <a:solidFill>
              <a:srgbClr val="FF0000"/>
            </a:solidFill>
          </a:endParaRPr>
        </a:p>
      </dsp:txBody>
      <dsp:txXfrm>
        <a:off x="0" y="162408"/>
        <a:ext cx="11882437" cy="547967"/>
      </dsp:txXfrm>
    </dsp:sp>
    <dsp:sp modelId="{69535927-8674-4D38-A66F-D29278F54803}">
      <dsp:nvSpPr>
        <dsp:cNvPr id="0" name=""/>
        <dsp:cNvSpPr/>
      </dsp:nvSpPr>
      <dsp:spPr>
        <a:xfrm>
          <a:off x="0" y="267941"/>
          <a:ext cx="4720453" cy="55468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 </a:t>
          </a:r>
          <a:r>
            <a:rPr lang="uk-UA" sz="1500" b="1" kern="1200" dirty="0" smtClean="0"/>
            <a:t>До твердої групи належать                                                                         1) </a:t>
          </a:r>
          <a:r>
            <a:rPr lang="uk-UA" sz="1500" kern="1200" dirty="0" smtClean="0"/>
            <a:t>іменники </a:t>
          </a:r>
          <a:r>
            <a:rPr lang="uk-UA" sz="1500" b="1" kern="1200" dirty="0" err="1" smtClean="0"/>
            <a:t>чол</a:t>
          </a:r>
          <a:r>
            <a:rPr lang="uk-UA" sz="1500" b="1" kern="1200" dirty="0" smtClean="0"/>
            <a:t>. роду </a:t>
          </a:r>
          <a:r>
            <a:rPr lang="uk-UA" sz="1500" kern="1200" dirty="0" smtClean="0"/>
            <a:t>з кінцевим приголосним основи (крім шиплячих): </a:t>
          </a:r>
          <a:r>
            <a:rPr lang="uk-UA" sz="1500" i="1" kern="1200" dirty="0" smtClean="0"/>
            <a:t>комбайн, студент, палац, успіх</a:t>
          </a:r>
          <a:r>
            <a:rPr lang="uk-UA" sz="1500" kern="1200" dirty="0" smtClean="0"/>
            <a:t>, а також переважна більшість іменників на –р: </a:t>
          </a:r>
          <a:r>
            <a:rPr lang="uk-UA" sz="1500" i="1" kern="1200" dirty="0" smtClean="0"/>
            <a:t>трактор, відвар, вихор, сир, </a:t>
          </a:r>
          <a:r>
            <a:rPr lang="uk-UA" sz="1500" i="1" kern="1200" dirty="0" err="1" smtClean="0"/>
            <a:t>двірявір</a:t>
          </a:r>
          <a:r>
            <a:rPr lang="uk-UA" sz="1500" i="1" kern="1200" dirty="0" smtClean="0"/>
            <a:t>, стовбур</a:t>
          </a:r>
          <a:r>
            <a:rPr lang="uk-UA" sz="1500" kern="1200" dirty="0" smtClean="0"/>
            <a:t>, в тому числі іменники іншомовного походження на –ер, -</a:t>
          </a:r>
          <a:r>
            <a:rPr lang="uk-UA" sz="1500" kern="1200" dirty="0" err="1" smtClean="0"/>
            <a:t>ір</a:t>
          </a:r>
          <a:r>
            <a:rPr lang="uk-UA" sz="1500" kern="1200" dirty="0" smtClean="0"/>
            <a:t>, -</a:t>
          </a:r>
          <a:r>
            <a:rPr lang="uk-UA" sz="1500" kern="1200" dirty="0" err="1" smtClean="0"/>
            <a:t>ор</a:t>
          </a:r>
          <a:r>
            <a:rPr lang="uk-UA" sz="1500" kern="1200" dirty="0" smtClean="0"/>
            <a:t>, -</a:t>
          </a:r>
          <a:r>
            <a:rPr lang="uk-UA" sz="1500" kern="1200" dirty="0" err="1" smtClean="0"/>
            <a:t>ур</a:t>
          </a:r>
          <a:r>
            <a:rPr lang="uk-UA" sz="1500" kern="1200" dirty="0" smtClean="0"/>
            <a:t> (-</a:t>
          </a:r>
          <a:r>
            <a:rPr lang="uk-UA" sz="1500" kern="1200" dirty="0" err="1" smtClean="0"/>
            <a:t>юр</a:t>
          </a:r>
          <a:r>
            <a:rPr lang="uk-UA" sz="1500" kern="1200" dirty="0" smtClean="0"/>
            <a:t>) і з постійно наголошеними –ар, -яр, -</a:t>
          </a:r>
          <a:r>
            <a:rPr lang="uk-UA" sz="1500" kern="1200" dirty="0" err="1" smtClean="0"/>
            <a:t>ир</a:t>
          </a:r>
          <a:r>
            <a:rPr lang="uk-UA" sz="1500" kern="1200" dirty="0" smtClean="0"/>
            <a:t>: </a:t>
          </a:r>
          <a:r>
            <a:rPr lang="uk-UA" sz="1500" i="1" kern="1200" dirty="0" smtClean="0"/>
            <a:t>базар, гектар, абажур, каламбур, шофер, ювіляр, касир</a:t>
          </a:r>
          <a:r>
            <a:rPr lang="uk-UA" sz="1500" kern="1200" dirty="0" smtClean="0"/>
            <a:t>. За зразком твердої групи відмінюються іменники </a:t>
          </a:r>
          <a:r>
            <a:rPr lang="uk-UA" sz="1500" i="1" kern="1200" dirty="0" smtClean="0"/>
            <a:t>звір, комар, снігур</a:t>
          </a:r>
          <a:r>
            <a:rPr lang="uk-UA" sz="1500" kern="1200" dirty="0" smtClean="0"/>
            <a:t>, хоч в </a:t>
          </a:r>
          <a:r>
            <a:rPr lang="uk-UA" sz="1500" kern="1200" dirty="0" err="1" smtClean="0"/>
            <a:t>Н.в</a:t>
          </a:r>
          <a:r>
            <a:rPr lang="uk-UA" sz="1500" kern="1200" dirty="0" smtClean="0"/>
            <a:t>. множини вони приймають закінчення м’якої групи.                                                                                           2)</a:t>
          </a:r>
          <a:r>
            <a:rPr lang="uk-UA" sz="1500" b="1" kern="1200" dirty="0" smtClean="0"/>
            <a:t>Іменники </a:t>
          </a:r>
          <a:r>
            <a:rPr lang="uk-UA" sz="1500" b="1" kern="1200" dirty="0" err="1" smtClean="0"/>
            <a:t>чол</a:t>
          </a:r>
          <a:r>
            <a:rPr lang="uk-UA" sz="1500" b="1" kern="1200" dirty="0" smtClean="0"/>
            <a:t>. і середнього роду з закінченням –о: </a:t>
          </a:r>
          <a:r>
            <a:rPr lang="uk-UA" sz="1500" b="0" i="1" kern="1200" dirty="0" smtClean="0"/>
            <a:t>батько, Петро, озеро, добро, ремесло, коло, вікно, місто, село, залізо.                                     </a:t>
          </a:r>
          <a:endParaRPr lang="ru-RU" sz="1500" b="0" i="1" kern="1200" dirty="0"/>
        </a:p>
      </dsp:txBody>
      <dsp:txXfrm>
        <a:off x="0" y="267941"/>
        <a:ext cx="4720453" cy="5546890"/>
      </dsp:txXfrm>
    </dsp:sp>
    <dsp:sp modelId="{0DE96F06-7207-4907-8250-0FA412B324CB}">
      <dsp:nvSpPr>
        <dsp:cNvPr id="0" name=""/>
        <dsp:cNvSpPr/>
      </dsp:nvSpPr>
      <dsp:spPr>
        <a:xfrm>
          <a:off x="4721628" y="694948"/>
          <a:ext cx="3579816" cy="53449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/>
            <a:t>До м’якої групи належать                                  1) </a:t>
          </a:r>
          <a:r>
            <a:rPr lang="uk-UA" sz="1400" kern="1200" dirty="0" smtClean="0"/>
            <a:t>іменники </a:t>
          </a:r>
          <a:r>
            <a:rPr lang="uk-UA" sz="1400" kern="1200" dirty="0" err="1" smtClean="0"/>
            <a:t>чол</a:t>
          </a:r>
          <a:r>
            <a:rPr lang="uk-UA" sz="1400" kern="1200" dirty="0" smtClean="0"/>
            <a:t>. роду з кінцевим м’яким приголосним основи: </a:t>
          </a:r>
          <a:r>
            <a:rPr lang="uk-UA" sz="1400" i="1" kern="1200" dirty="0" smtClean="0"/>
            <a:t>учень, скрипаль, герой, рай, край, боєць, учитель, </a:t>
          </a:r>
          <a:r>
            <a:rPr lang="uk-UA" sz="1400" i="1" kern="1200" dirty="0" err="1" smtClean="0"/>
            <a:t>Бенедьо</a:t>
          </a:r>
          <a:r>
            <a:rPr lang="uk-UA" sz="1400" i="1" kern="1200" dirty="0" smtClean="0"/>
            <a:t>;                                                         </a:t>
          </a:r>
          <a:r>
            <a:rPr lang="uk-UA" sz="1400" b="1" i="1" kern="1200" dirty="0" smtClean="0"/>
            <a:t>2</a:t>
          </a:r>
          <a:r>
            <a:rPr lang="uk-UA" sz="1400" kern="1200" dirty="0" smtClean="0"/>
            <a:t>) іменники з основою на –ар, -</a:t>
          </a:r>
          <a:r>
            <a:rPr lang="uk-UA" sz="1400" kern="1200" dirty="0" err="1" smtClean="0"/>
            <a:t>ир</a:t>
          </a:r>
          <a:r>
            <a:rPr lang="uk-UA" sz="1400" kern="1200" dirty="0" smtClean="0"/>
            <a:t>, які в однині мають наголос на корені: </a:t>
          </a:r>
          <a:r>
            <a:rPr lang="uk-UA" sz="1400" i="1" kern="1200" dirty="0" smtClean="0"/>
            <a:t>бондар-бондаря, козир-козиря, лікар-лікаря</a:t>
          </a:r>
          <a:r>
            <a:rPr lang="uk-UA" sz="1400" kern="1200" dirty="0" smtClean="0"/>
            <a:t>, а також іменники, у яких при відмінюванні наголос переходить із суфікса на закінчення: </a:t>
          </a:r>
          <a:r>
            <a:rPr lang="uk-UA" sz="1400" i="1" kern="1200" dirty="0" smtClean="0"/>
            <a:t>буквар-</a:t>
          </a:r>
          <a:r>
            <a:rPr lang="uk-UA" sz="1400" i="1" kern="1200" dirty="0" err="1" smtClean="0"/>
            <a:t>букваря</a:t>
          </a:r>
          <a:r>
            <a:rPr lang="uk-UA" sz="1400" i="1" kern="1200" dirty="0" smtClean="0"/>
            <a:t>, друкар-</a:t>
          </a:r>
          <a:r>
            <a:rPr lang="uk-UA" sz="1400" i="1" kern="1200" dirty="0" err="1" smtClean="0"/>
            <a:t>друкаряпроводир</a:t>
          </a:r>
          <a:r>
            <a:rPr lang="uk-UA" sz="1400" i="1" kern="1200" dirty="0" smtClean="0"/>
            <a:t>-проводиря, кобзар-кобзаря.                          </a:t>
          </a:r>
          <a:r>
            <a:rPr lang="uk-UA" sz="1400" b="1" i="1" kern="1200" dirty="0" smtClean="0"/>
            <a:t>3</a:t>
          </a:r>
          <a:r>
            <a:rPr lang="uk-UA" sz="1400" i="1" kern="1200" dirty="0" smtClean="0"/>
            <a:t>)</a:t>
          </a:r>
          <a:r>
            <a:rPr lang="uk-UA" sz="1400" kern="1200" dirty="0" smtClean="0"/>
            <a:t> іменники середнього роду з закінченням –е та –я (без суфіксів –</a:t>
          </a:r>
          <a:r>
            <a:rPr lang="uk-UA" sz="1400" kern="1200" dirty="0" err="1" smtClean="0"/>
            <a:t>ен</a:t>
          </a:r>
          <a:r>
            <a:rPr lang="uk-UA" sz="1400" kern="1200" dirty="0" smtClean="0"/>
            <a:t>-, -</a:t>
          </a:r>
          <a:r>
            <a:rPr lang="uk-UA" sz="1400" kern="1200" dirty="0" err="1" smtClean="0"/>
            <a:t>ят</a:t>
          </a:r>
          <a:r>
            <a:rPr lang="uk-UA" sz="1400" kern="1200" dirty="0" smtClean="0"/>
            <a:t>- при відмінюванні й переважно з подовженням кінцевого приголосного основи): </a:t>
          </a:r>
          <a:r>
            <a:rPr lang="uk-UA" sz="1400" i="1" kern="1200" dirty="0" smtClean="0"/>
            <a:t>горе, море, серце, сонце, місце, життя, зілля, завдання, пір’я, листя, сім’я, тім’я.</a:t>
          </a:r>
          <a:endParaRPr lang="ru-RU" sz="1400" kern="1200" dirty="0"/>
        </a:p>
      </dsp:txBody>
      <dsp:txXfrm>
        <a:off x="4721628" y="694948"/>
        <a:ext cx="3579816" cy="5344922"/>
      </dsp:txXfrm>
    </dsp:sp>
    <dsp:sp modelId="{377238C1-CA24-43C1-9FD7-EBA5D50EB42F}">
      <dsp:nvSpPr>
        <dsp:cNvPr id="0" name=""/>
        <dsp:cNvSpPr/>
      </dsp:nvSpPr>
      <dsp:spPr>
        <a:xfrm>
          <a:off x="8301445" y="736347"/>
          <a:ext cx="3579816" cy="526212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До</a:t>
          </a:r>
          <a:r>
            <a:rPr lang="uk-UA" sz="1400" b="1" kern="1200" dirty="0" smtClean="0"/>
            <a:t> мішаної</a:t>
          </a:r>
          <a:r>
            <a:rPr lang="uk-UA" sz="1400" kern="1200" dirty="0" smtClean="0"/>
            <a:t> групи належать:                               </a:t>
          </a:r>
          <a:r>
            <a:rPr lang="uk-UA" sz="1400" b="1" kern="1200" dirty="0" smtClean="0"/>
            <a:t>1</a:t>
          </a:r>
          <a:r>
            <a:rPr lang="uk-UA" sz="1400" kern="1200" dirty="0" smtClean="0"/>
            <a:t>) Іменники </a:t>
          </a:r>
          <a:r>
            <a:rPr lang="uk-UA" sz="1400" kern="1200" dirty="0" err="1" smtClean="0"/>
            <a:t>чол</a:t>
          </a:r>
          <a:r>
            <a:rPr lang="uk-UA" sz="1400" kern="1200" dirty="0" smtClean="0"/>
            <a:t>. роду з основою на шиплячий приголосний: читач, дощ, товариш, ткач, сторож;                          </a:t>
          </a:r>
          <a:r>
            <a:rPr lang="uk-UA" sz="1400" b="1" kern="1200" dirty="0" smtClean="0"/>
            <a:t>2</a:t>
          </a:r>
          <a:r>
            <a:rPr lang="uk-UA" sz="1400" kern="1200" dirty="0" smtClean="0"/>
            <a:t>) іменники-назви людей за родом їх діяльності на –яр, у яких при відмінюванні наголос переходить із суфікса на закінчення: школяр-школяра, пісняр-пісняра, скляр-скляра</a:t>
          </a:r>
          <a:r>
            <a:rPr lang="uk-UA" sz="1400" b="1" kern="1200" dirty="0" smtClean="0"/>
            <a:t>;                                                                 3)</a:t>
          </a:r>
          <a:r>
            <a:rPr lang="uk-UA" sz="1400" kern="1200" dirty="0" smtClean="0"/>
            <a:t> іменники середнього роду з основою на шиплячий приголосний та закінченням –е: ложе, плече, явище, середовище</a:t>
          </a:r>
          <a:r>
            <a:rPr lang="uk-UA" sz="1400" b="1" kern="1200" dirty="0" smtClean="0"/>
            <a:t>;                                                          4</a:t>
          </a:r>
          <a:r>
            <a:rPr lang="uk-UA" sz="1400" kern="1200" dirty="0" smtClean="0"/>
            <a:t>) іменники </a:t>
          </a:r>
          <a:r>
            <a:rPr lang="uk-UA" sz="1400" kern="1200" dirty="0" err="1" smtClean="0"/>
            <a:t>чоловічо</a:t>
          </a:r>
          <a:r>
            <a:rPr lang="uk-UA" sz="1400" kern="1200" dirty="0" smtClean="0"/>
            <a:t>-середнього роду на –</a:t>
          </a:r>
          <a:r>
            <a:rPr lang="uk-UA" sz="1400" kern="1200" dirty="0" err="1" smtClean="0"/>
            <a:t>ище</a:t>
          </a:r>
          <a:r>
            <a:rPr lang="uk-UA" sz="1400" kern="1200" dirty="0" smtClean="0"/>
            <a:t>: </a:t>
          </a:r>
          <a:r>
            <a:rPr lang="uk-UA" sz="1400" kern="1200" dirty="0" err="1" smtClean="0"/>
            <a:t>вітрище</a:t>
          </a:r>
          <a:r>
            <a:rPr lang="uk-UA" sz="1400" kern="1200" dirty="0" smtClean="0"/>
            <a:t>, дворище, домище.</a:t>
          </a:r>
          <a:endParaRPr lang="ru-RU" sz="1400" kern="1200" dirty="0"/>
        </a:p>
      </dsp:txBody>
      <dsp:txXfrm>
        <a:off x="8301445" y="736347"/>
        <a:ext cx="3579816" cy="5262126"/>
      </dsp:txXfrm>
    </dsp:sp>
    <dsp:sp modelId="{3E6EF6C3-BF43-4BAE-A808-4BE0F75CA50E}">
      <dsp:nvSpPr>
        <dsp:cNvPr id="0" name=""/>
        <dsp:cNvSpPr/>
      </dsp:nvSpPr>
      <dsp:spPr>
        <a:xfrm>
          <a:off x="0" y="5862035"/>
          <a:ext cx="11882437" cy="441228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3030CC-93FC-4708-9CC3-D555D7B587C9}">
      <dsp:nvSpPr>
        <dsp:cNvPr id="0" name=""/>
        <dsp:cNvSpPr/>
      </dsp:nvSpPr>
      <dsp:spPr>
        <a:xfrm>
          <a:off x="5352141" y="1938177"/>
          <a:ext cx="1813650" cy="8375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5246"/>
              </a:lnTo>
              <a:lnTo>
                <a:pt x="1813650" y="555246"/>
              </a:lnTo>
              <a:lnTo>
                <a:pt x="1813650" y="83757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55D489-79D4-4AE5-9CFD-D4770C50798C}">
      <dsp:nvSpPr>
        <dsp:cNvPr id="0" name=""/>
        <dsp:cNvSpPr/>
      </dsp:nvSpPr>
      <dsp:spPr>
        <a:xfrm>
          <a:off x="3489730" y="1938177"/>
          <a:ext cx="1862411" cy="886338"/>
        </a:xfrm>
        <a:custGeom>
          <a:avLst/>
          <a:gdLst/>
          <a:ahLst/>
          <a:cxnLst/>
          <a:rect l="0" t="0" r="0" b="0"/>
          <a:pathLst>
            <a:path>
              <a:moveTo>
                <a:pt x="1862411" y="0"/>
              </a:moveTo>
              <a:lnTo>
                <a:pt x="1862411" y="604013"/>
              </a:lnTo>
              <a:lnTo>
                <a:pt x="0" y="604013"/>
              </a:lnTo>
              <a:lnTo>
                <a:pt x="0" y="88633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7EA787-6DDB-4293-96BF-C581E4435F5C}">
      <dsp:nvSpPr>
        <dsp:cNvPr id="0" name=""/>
        <dsp:cNvSpPr/>
      </dsp:nvSpPr>
      <dsp:spPr>
        <a:xfrm>
          <a:off x="3828350" y="2962"/>
          <a:ext cx="3047582" cy="193521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5BE6DE-FB81-436A-BBBA-FC594B364B11}">
      <dsp:nvSpPr>
        <dsp:cNvPr id="0" name=""/>
        <dsp:cNvSpPr/>
      </dsp:nvSpPr>
      <dsp:spPr>
        <a:xfrm>
          <a:off x="4166970" y="324651"/>
          <a:ext cx="3047582" cy="19352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kern="1200" dirty="0" smtClean="0"/>
            <a:t>Відмінок – граматична словотвірна категорія іменника, яка виявляється у протиставленні семи відмінкових форм та їх значень, що служать засобами зв’язку з іншими словами.</a:t>
          </a:r>
          <a:endParaRPr lang="ru-RU" sz="1500" kern="1200" dirty="0"/>
        </a:p>
      </dsp:txBody>
      <dsp:txXfrm>
        <a:off x="4223651" y="381332"/>
        <a:ext cx="2934220" cy="1821853"/>
      </dsp:txXfrm>
    </dsp:sp>
    <dsp:sp modelId="{EA285C38-BC02-4350-A5A8-2B1845F3E30E}">
      <dsp:nvSpPr>
        <dsp:cNvPr id="0" name=""/>
        <dsp:cNvSpPr/>
      </dsp:nvSpPr>
      <dsp:spPr>
        <a:xfrm>
          <a:off x="1965938" y="2824516"/>
          <a:ext cx="3047582" cy="1935215"/>
        </a:xfrm>
        <a:prstGeom prst="roundRect">
          <a:avLst>
            <a:gd name="adj" fmla="val 10000"/>
          </a:avLst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04910D-2CA9-4EBF-A6A0-41CD81BA6A6E}">
      <dsp:nvSpPr>
        <dsp:cNvPr id="0" name=""/>
        <dsp:cNvSpPr/>
      </dsp:nvSpPr>
      <dsp:spPr>
        <a:xfrm>
          <a:off x="2304559" y="3146205"/>
          <a:ext cx="3047582" cy="19352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u="sng" kern="1200" dirty="0" err="1" smtClean="0"/>
            <a:t>системне</a:t>
          </a:r>
          <a:r>
            <a:rPr lang="ru-RU" sz="1500" b="1" kern="1200" dirty="0" smtClean="0"/>
            <a:t> </a:t>
          </a:r>
          <a:r>
            <a:rPr lang="ru-RU" sz="1500" b="1" u="sng" kern="1200" dirty="0" err="1" smtClean="0"/>
            <a:t>протиставлення</a:t>
          </a:r>
          <a:endParaRPr lang="ru-RU" sz="1500" b="1" kern="1200" dirty="0"/>
        </a:p>
      </dsp:txBody>
      <dsp:txXfrm>
        <a:off x="2361240" y="3202886"/>
        <a:ext cx="2934220" cy="1821853"/>
      </dsp:txXfrm>
    </dsp:sp>
    <dsp:sp modelId="{AA737587-FCD8-4331-92AC-E9AADC4D9645}">
      <dsp:nvSpPr>
        <dsp:cNvPr id="0" name=""/>
        <dsp:cNvSpPr/>
      </dsp:nvSpPr>
      <dsp:spPr>
        <a:xfrm>
          <a:off x="5642000" y="2775748"/>
          <a:ext cx="3047582" cy="1935215"/>
        </a:xfrm>
        <a:prstGeom prst="roundRect">
          <a:avLst>
            <a:gd name="adj" fmla="val 10000"/>
          </a:avLst>
        </a:prstGeom>
        <a:solidFill>
          <a:srgbClr val="9A57C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32A347-E186-4F6A-8091-4A3F29184802}">
      <dsp:nvSpPr>
        <dsp:cNvPr id="0" name=""/>
        <dsp:cNvSpPr/>
      </dsp:nvSpPr>
      <dsp:spPr>
        <a:xfrm>
          <a:off x="5980621" y="3097438"/>
          <a:ext cx="3047582" cy="19352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err="1" smtClean="0"/>
            <a:t>поєднанні</a:t>
          </a:r>
          <a:r>
            <a:rPr lang="ru-RU" sz="1500" b="1" kern="1200" dirty="0" smtClean="0"/>
            <a:t> </a:t>
          </a:r>
          <a:r>
            <a:rPr lang="ru-RU" sz="1500" b="1" kern="1200" dirty="0" err="1" smtClean="0"/>
            <a:t>відмінюваних</a:t>
          </a:r>
          <a:r>
            <a:rPr lang="ru-RU" sz="1500" b="1" kern="1200" dirty="0" smtClean="0"/>
            <a:t> </a:t>
          </a:r>
          <a:r>
            <a:rPr lang="ru-RU" sz="1500" b="1" kern="1200" dirty="0" err="1" smtClean="0"/>
            <a:t>слів</a:t>
          </a:r>
          <a:r>
            <a:rPr lang="ru-RU" sz="1500" b="1" kern="1200" dirty="0" smtClean="0"/>
            <a:t> </a:t>
          </a:r>
          <a:r>
            <a:rPr lang="ru-RU" sz="1500" b="1" u="sng" kern="1200" dirty="0" smtClean="0"/>
            <a:t>в </a:t>
          </a:r>
          <a:r>
            <a:rPr lang="ru-RU" sz="1500" b="1" u="sng" kern="1200" dirty="0" err="1" smtClean="0"/>
            <a:t>сполученні</a:t>
          </a:r>
          <a:r>
            <a:rPr lang="ru-RU" sz="1500" b="1" u="sng" kern="1200" dirty="0" smtClean="0"/>
            <a:t> та </a:t>
          </a:r>
          <a:r>
            <a:rPr lang="ru-RU" sz="1500" b="1" u="sng" kern="1200" dirty="0" err="1" smtClean="0"/>
            <a:t>реченні</a:t>
          </a:r>
          <a:r>
            <a:rPr lang="ru-RU" sz="1500" b="1" u="sng" kern="1200" dirty="0" smtClean="0"/>
            <a:t>, де </a:t>
          </a:r>
          <a:r>
            <a:rPr lang="ru-RU" sz="1500" b="1" u="sng" kern="1200" dirty="0" err="1" smtClean="0"/>
            <a:t>виявляється</a:t>
          </a:r>
          <a:r>
            <a:rPr lang="ru-RU" sz="1500" b="1" u="sng" kern="1200" dirty="0" smtClean="0"/>
            <a:t> </a:t>
          </a:r>
          <a:r>
            <a:rPr lang="ru-RU" sz="1500" b="1" u="sng" kern="1200" dirty="0" err="1" smtClean="0"/>
            <a:t>їх</a:t>
          </a:r>
          <a:r>
            <a:rPr lang="ru-RU" sz="1500" b="1" kern="1200" dirty="0" smtClean="0"/>
            <a:t> </a:t>
          </a:r>
          <a:r>
            <a:rPr lang="ru-RU" sz="1500" b="1" u="sng" kern="1200" dirty="0" err="1" smtClean="0"/>
            <a:t>синтаксична</a:t>
          </a:r>
          <a:r>
            <a:rPr lang="ru-RU" sz="1500" b="1" u="sng" kern="1200" dirty="0" smtClean="0"/>
            <a:t> </a:t>
          </a:r>
          <a:r>
            <a:rPr lang="ru-RU" sz="1500" b="1" u="sng" kern="1200" dirty="0" err="1" smtClean="0"/>
            <a:t>функція</a:t>
          </a:r>
          <a:endParaRPr lang="ru-RU" sz="1500" b="1" kern="1200" dirty="0"/>
        </a:p>
      </dsp:txBody>
      <dsp:txXfrm>
        <a:off x="6037302" y="3154119"/>
        <a:ext cx="2934220" cy="18218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F5297B-1D03-4FDF-85B2-5D21194D6D25}">
      <dsp:nvSpPr>
        <dsp:cNvPr id="0" name=""/>
        <dsp:cNvSpPr/>
      </dsp:nvSpPr>
      <dsp:spPr>
        <a:xfrm>
          <a:off x="3024652" y="0"/>
          <a:ext cx="4352862" cy="4352862"/>
        </a:xfrm>
        <a:prstGeom prst="triangle">
          <a:avLst/>
        </a:prstGeom>
        <a:solidFill>
          <a:srgbClr val="3AFC0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62D9E5-4856-4311-8394-79BFC4AF0C0B}">
      <dsp:nvSpPr>
        <dsp:cNvPr id="0" name=""/>
        <dsp:cNvSpPr/>
      </dsp:nvSpPr>
      <dsp:spPr>
        <a:xfrm>
          <a:off x="5201083" y="435711"/>
          <a:ext cx="2829360" cy="77365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b="1" kern="1200" dirty="0" smtClean="0">
              <a:solidFill>
                <a:schemeClr val="bg1"/>
              </a:solidFill>
            </a:rPr>
            <a:t>Хліб </a:t>
          </a:r>
          <a:r>
            <a:rPr lang="uk-UA" sz="1100" b="1" kern="1200" dirty="0" err="1" smtClean="0">
              <a:solidFill>
                <a:schemeClr val="bg1"/>
              </a:solidFill>
            </a:rPr>
            <a:t>пичеться</a:t>
          </a:r>
          <a:r>
            <a:rPr lang="uk-UA" sz="1100" b="1" kern="1200" dirty="0" smtClean="0">
              <a:solidFill>
                <a:schemeClr val="bg1"/>
              </a:solidFill>
            </a:rPr>
            <a:t>-Хліб випікають- Їсти з хлібом – Дякувати хлібу-Бракує хліба</a:t>
          </a:r>
          <a:endParaRPr lang="ru-RU" sz="1100" b="1" kern="1200" dirty="0">
            <a:solidFill>
              <a:schemeClr val="bg1"/>
            </a:solidFill>
          </a:endParaRPr>
        </a:p>
      </dsp:txBody>
      <dsp:txXfrm>
        <a:off x="5238850" y="473478"/>
        <a:ext cx="2753826" cy="698119"/>
      </dsp:txXfrm>
    </dsp:sp>
    <dsp:sp modelId="{3F29D3F7-5183-4023-8720-20165F2182B1}">
      <dsp:nvSpPr>
        <dsp:cNvPr id="0" name=""/>
        <dsp:cNvSpPr/>
      </dsp:nvSpPr>
      <dsp:spPr>
        <a:xfrm>
          <a:off x="5201083" y="1306071"/>
          <a:ext cx="2829360" cy="77365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614755"/>
              <a:satOff val="3521"/>
              <a:lumOff val="14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b="1" kern="1200" dirty="0" smtClean="0">
              <a:solidFill>
                <a:schemeClr val="bg1"/>
              </a:solidFill>
            </a:rPr>
            <a:t>Прийменники «СЛУГУЮТЬ» для вираження  відмінка іменника</a:t>
          </a:r>
          <a:endParaRPr lang="ru-RU" sz="1100" b="1" kern="1200" dirty="0">
            <a:solidFill>
              <a:schemeClr val="bg1"/>
            </a:solidFill>
          </a:endParaRPr>
        </a:p>
      </dsp:txBody>
      <dsp:txXfrm>
        <a:off x="5238850" y="1343838"/>
        <a:ext cx="2753826" cy="698119"/>
      </dsp:txXfrm>
    </dsp:sp>
    <dsp:sp modelId="{9D36F0AA-6EBA-48DB-BF82-1FA92D070BAE}">
      <dsp:nvSpPr>
        <dsp:cNvPr id="0" name=""/>
        <dsp:cNvSpPr/>
      </dsp:nvSpPr>
      <dsp:spPr>
        <a:xfrm>
          <a:off x="5201083" y="2176431"/>
          <a:ext cx="2829360" cy="77365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229511"/>
              <a:satOff val="7041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i="0" kern="1200" dirty="0" err="1" smtClean="0">
              <a:solidFill>
                <a:schemeClr val="bg1"/>
              </a:solidFill>
            </a:rPr>
            <a:t>Головним</a:t>
          </a:r>
          <a:r>
            <a:rPr lang="ru-RU" sz="1100" b="1" i="0" kern="1200" dirty="0" smtClean="0">
              <a:solidFill>
                <a:schemeClr val="bg1"/>
              </a:solidFill>
            </a:rPr>
            <a:t> </a:t>
          </a:r>
          <a:r>
            <a:rPr lang="ru-RU" sz="1100" b="1" i="0" kern="1200" dirty="0" err="1" smtClean="0">
              <a:solidFill>
                <a:schemeClr val="bg1"/>
              </a:solidFill>
            </a:rPr>
            <a:t>засобом</a:t>
          </a:r>
          <a:r>
            <a:rPr lang="ru-RU" sz="1100" b="1" i="0" kern="1200" dirty="0" smtClean="0">
              <a:solidFill>
                <a:schemeClr val="bg1"/>
              </a:solidFill>
            </a:rPr>
            <a:t> </a:t>
          </a:r>
          <a:r>
            <a:rPr lang="ru-RU" sz="1100" b="1" i="0" kern="1200" dirty="0" err="1" smtClean="0">
              <a:solidFill>
                <a:schemeClr val="bg1"/>
              </a:solidFill>
            </a:rPr>
            <a:t>вираження</a:t>
          </a:r>
          <a:r>
            <a:rPr lang="ru-RU" sz="1100" b="1" i="0" kern="1200" dirty="0" smtClean="0">
              <a:solidFill>
                <a:schemeClr val="bg1"/>
              </a:solidFill>
            </a:rPr>
            <a:t> </a:t>
          </a:r>
          <a:r>
            <a:rPr lang="ru-RU" sz="1100" b="1" i="0" kern="1200" dirty="0" err="1" smtClean="0">
              <a:solidFill>
                <a:schemeClr val="bg1"/>
              </a:solidFill>
            </a:rPr>
            <a:t>відмінкових</a:t>
          </a:r>
          <a:r>
            <a:rPr lang="ru-RU" sz="1100" b="1" i="0" kern="1200" dirty="0" smtClean="0">
              <a:solidFill>
                <a:schemeClr val="bg1"/>
              </a:solidFill>
            </a:rPr>
            <a:t> </a:t>
          </a:r>
          <a:r>
            <a:rPr lang="ru-RU" sz="1100" b="1" i="0" kern="1200" dirty="0" err="1" smtClean="0">
              <a:solidFill>
                <a:schemeClr val="bg1"/>
              </a:solidFill>
            </a:rPr>
            <a:t>значень</a:t>
          </a:r>
          <a:r>
            <a:rPr lang="ru-RU" sz="1100" b="1" i="0" kern="1200" dirty="0" smtClean="0">
              <a:solidFill>
                <a:schemeClr val="bg1"/>
              </a:solidFill>
            </a:rPr>
            <a:t> є ЗАКІНЧЕННЯ, </a:t>
          </a:r>
          <a:r>
            <a:rPr lang="ru-RU" sz="1100" b="1" i="0" kern="1200" dirty="0" err="1" smtClean="0">
              <a:solidFill>
                <a:schemeClr val="bg1"/>
              </a:solidFill>
            </a:rPr>
            <a:t>бо</a:t>
          </a:r>
          <a:r>
            <a:rPr lang="ru-RU" sz="1100" b="1" i="0" kern="1200" dirty="0" smtClean="0">
              <a:solidFill>
                <a:schemeClr val="bg1"/>
              </a:solidFill>
            </a:rPr>
            <a:t> наша </a:t>
          </a:r>
          <a:r>
            <a:rPr lang="ru-RU" sz="1100" b="1" i="0" kern="1200" dirty="0" err="1" smtClean="0">
              <a:solidFill>
                <a:schemeClr val="bg1"/>
              </a:solidFill>
            </a:rPr>
            <a:t>мова</a:t>
          </a:r>
          <a:r>
            <a:rPr lang="ru-RU" sz="1100" b="1" i="0" kern="1200" dirty="0" smtClean="0">
              <a:solidFill>
                <a:schemeClr val="bg1"/>
              </a:solidFill>
            </a:rPr>
            <a:t> </a:t>
          </a:r>
          <a:r>
            <a:rPr lang="ru-RU" sz="1100" b="1" i="0" kern="1200" dirty="0" err="1" smtClean="0">
              <a:solidFill>
                <a:schemeClr val="bg1"/>
              </a:solidFill>
            </a:rPr>
            <a:t>флективні</a:t>
          </a:r>
          <a:endParaRPr lang="ru-RU" sz="1100" b="1" kern="1200" dirty="0">
            <a:solidFill>
              <a:schemeClr val="bg1"/>
            </a:solidFill>
          </a:endParaRPr>
        </a:p>
      </dsp:txBody>
      <dsp:txXfrm>
        <a:off x="5238850" y="2214198"/>
        <a:ext cx="2753826" cy="698119"/>
      </dsp:txXfrm>
    </dsp:sp>
    <dsp:sp modelId="{69DF52B7-B160-48FC-BF1F-E8B883573D28}">
      <dsp:nvSpPr>
        <dsp:cNvPr id="0" name=""/>
        <dsp:cNvSpPr/>
      </dsp:nvSpPr>
      <dsp:spPr>
        <a:xfrm>
          <a:off x="5201083" y="3046790"/>
          <a:ext cx="2829360" cy="77365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844266"/>
              <a:satOff val="10562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i="0" kern="1200" dirty="0" err="1" smtClean="0">
              <a:solidFill>
                <a:schemeClr val="bg1"/>
              </a:solidFill>
            </a:rPr>
            <a:t>Відмінок</a:t>
          </a:r>
          <a:r>
            <a:rPr lang="ru-RU" sz="1100" b="1" i="0" kern="1200" dirty="0" smtClean="0">
              <a:solidFill>
                <a:schemeClr val="bg1"/>
              </a:solidFill>
            </a:rPr>
            <a:t> служить для </a:t>
          </a:r>
          <a:r>
            <a:rPr lang="ru-RU" sz="1100" b="1" i="0" kern="1200" dirty="0" err="1" smtClean="0">
              <a:solidFill>
                <a:schemeClr val="bg1"/>
              </a:solidFill>
            </a:rPr>
            <a:t>вираження</a:t>
          </a:r>
          <a:r>
            <a:rPr lang="ru-RU" sz="1100" b="1" i="0" kern="1200" dirty="0" smtClean="0">
              <a:solidFill>
                <a:schemeClr val="bg1"/>
              </a:solidFill>
            </a:rPr>
            <a:t> </a:t>
          </a:r>
          <a:r>
            <a:rPr lang="ru-RU" sz="1100" b="1" i="0" kern="1200" dirty="0" err="1" smtClean="0">
              <a:solidFill>
                <a:schemeClr val="bg1"/>
              </a:solidFill>
            </a:rPr>
            <a:t>синтаксичних</a:t>
          </a:r>
          <a:r>
            <a:rPr lang="ru-RU" sz="1100" b="1" i="0" kern="1200" dirty="0" smtClean="0">
              <a:solidFill>
                <a:schemeClr val="bg1"/>
              </a:solidFill>
            </a:rPr>
            <a:t> </a:t>
          </a:r>
          <a:r>
            <a:rPr lang="ru-RU" sz="1100" b="1" i="0" kern="1200" dirty="0" err="1" smtClean="0">
              <a:solidFill>
                <a:schemeClr val="bg1"/>
              </a:solidFill>
            </a:rPr>
            <a:t>відношень</a:t>
          </a:r>
          <a:r>
            <a:rPr lang="ru-RU" sz="1100" b="1" i="0" kern="1200" dirty="0" smtClean="0">
              <a:solidFill>
                <a:schemeClr val="bg1"/>
              </a:solidFill>
            </a:rPr>
            <a:t> </a:t>
          </a:r>
          <a:r>
            <a:rPr lang="ru-RU" sz="1100" b="1" i="0" kern="1200" dirty="0" err="1" smtClean="0">
              <a:solidFill>
                <a:schemeClr val="bg1"/>
              </a:solidFill>
            </a:rPr>
            <a:t>між</a:t>
          </a:r>
          <a:r>
            <a:rPr lang="ru-RU" sz="1100" b="1" i="0" kern="1200" dirty="0" smtClean="0">
              <a:solidFill>
                <a:schemeClr val="bg1"/>
              </a:solidFill>
            </a:rPr>
            <a:t> словами в </a:t>
          </a:r>
          <a:r>
            <a:rPr lang="ru-RU" sz="1100" b="1" i="0" kern="1200" dirty="0" err="1" smtClean="0">
              <a:solidFill>
                <a:schemeClr val="bg1"/>
              </a:solidFill>
            </a:rPr>
            <a:t>реченні</a:t>
          </a:r>
          <a:r>
            <a:rPr lang="ru-RU" sz="1100" b="1" i="0" kern="1200" dirty="0" smtClean="0">
              <a:solidFill>
                <a:schemeClr val="bg1"/>
              </a:solidFill>
            </a:rPr>
            <a:t>.</a:t>
          </a:r>
          <a:endParaRPr lang="ru-RU" sz="1100" b="1" kern="1200" dirty="0">
            <a:solidFill>
              <a:schemeClr val="bg1"/>
            </a:solidFill>
          </a:endParaRPr>
        </a:p>
      </dsp:txBody>
      <dsp:txXfrm>
        <a:off x="5238850" y="3084557"/>
        <a:ext cx="2753826" cy="69811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673B03-F4C1-430E-81F2-07DF10225C6D}">
      <dsp:nvSpPr>
        <dsp:cNvPr id="0" name=""/>
        <dsp:cNvSpPr/>
      </dsp:nvSpPr>
      <dsp:spPr>
        <a:xfrm>
          <a:off x="737235" y="1250703"/>
          <a:ext cx="4423410" cy="2378758"/>
        </a:xfrm>
        <a:prstGeom prst="round2DiagRect">
          <a:avLst>
            <a:gd name="adj1" fmla="val 0"/>
            <a:gd name="adj2" fmla="val 1667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632E34-2242-4FE2-80AE-6E08EDD9966A}">
      <dsp:nvSpPr>
        <dsp:cNvPr id="0" name=""/>
        <dsp:cNvSpPr/>
      </dsp:nvSpPr>
      <dsp:spPr>
        <a:xfrm>
          <a:off x="2948940" y="1502995"/>
          <a:ext cx="589" cy="187417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0C014D-1F8B-4C00-8752-1A4A844D2DA7}">
      <dsp:nvSpPr>
        <dsp:cNvPr id="0" name=""/>
        <dsp:cNvSpPr/>
      </dsp:nvSpPr>
      <dsp:spPr>
        <a:xfrm>
          <a:off x="884682" y="1430912"/>
          <a:ext cx="1916811" cy="201834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FFFF00"/>
              </a:solidFill>
            </a:rPr>
            <a:t>Називний</a:t>
          </a:r>
          <a:endParaRPr lang="ru-RU" sz="2400" b="1" kern="1200" dirty="0">
            <a:solidFill>
              <a:srgbClr val="FFFF00"/>
            </a:solidFill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FFFF00"/>
              </a:solidFill>
            </a:rPr>
            <a:t>Кличний</a:t>
          </a:r>
          <a:endParaRPr lang="ru-RU" sz="2400" b="1" kern="1200" dirty="0">
            <a:solidFill>
              <a:srgbClr val="FFFF00"/>
            </a:solidFill>
          </a:endParaRPr>
        </a:p>
      </dsp:txBody>
      <dsp:txXfrm>
        <a:off x="884682" y="1430912"/>
        <a:ext cx="1916811" cy="2018340"/>
      </dsp:txXfrm>
    </dsp:sp>
    <dsp:sp modelId="{D5165AF0-E450-463C-915D-52EFB3FC3046}">
      <dsp:nvSpPr>
        <dsp:cNvPr id="0" name=""/>
        <dsp:cNvSpPr/>
      </dsp:nvSpPr>
      <dsp:spPr>
        <a:xfrm>
          <a:off x="3096387" y="1430912"/>
          <a:ext cx="1916811" cy="201834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FFFF00"/>
              </a:solidFill>
            </a:rPr>
            <a:t>Родовий</a:t>
          </a:r>
          <a:endParaRPr lang="ru-RU" sz="2400" b="1" kern="1200" dirty="0">
            <a:solidFill>
              <a:srgbClr val="FFFF00"/>
            </a:solidFill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FFFF00"/>
              </a:solidFill>
            </a:rPr>
            <a:t>Давальний</a:t>
          </a:r>
          <a:endParaRPr lang="ru-RU" sz="2400" b="1" kern="1200" dirty="0">
            <a:solidFill>
              <a:srgbClr val="FFFF00"/>
            </a:solidFill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FFFF00"/>
              </a:solidFill>
            </a:rPr>
            <a:t>Знахідний</a:t>
          </a:r>
          <a:endParaRPr lang="ru-RU" sz="2400" b="1" kern="1200" dirty="0">
            <a:solidFill>
              <a:srgbClr val="FFFF00"/>
            </a:solidFill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FFFF00"/>
              </a:solidFill>
            </a:rPr>
            <a:t>Орудний</a:t>
          </a:r>
          <a:endParaRPr lang="ru-RU" sz="2400" b="1" kern="1200" dirty="0">
            <a:solidFill>
              <a:srgbClr val="FFFF00"/>
            </a:solidFill>
          </a:endParaRPr>
        </a:p>
      </dsp:txBody>
      <dsp:txXfrm>
        <a:off x="3096387" y="1430912"/>
        <a:ext cx="1916811" cy="2018340"/>
      </dsp:txXfrm>
    </dsp:sp>
    <dsp:sp modelId="{BC08AEC1-781B-403E-84DA-0ED4A24FDE26}">
      <dsp:nvSpPr>
        <dsp:cNvPr id="0" name=""/>
        <dsp:cNvSpPr/>
      </dsp:nvSpPr>
      <dsp:spPr>
        <a:xfrm rot="16200000">
          <a:off x="-928887" y="1566879"/>
          <a:ext cx="2595009" cy="737235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err="1" smtClean="0">
              <a:solidFill>
                <a:schemeClr val="bg1"/>
              </a:solidFill>
            </a:rPr>
            <a:t>прямі</a:t>
          </a:r>
          <a:r>
            <a:rPr lang="ru-RU" sz="1600" b="1" i="1" kern="1200" dirty="0" smtClean="0">
              <a:solidFill>
                <a:schemeClr val="bg1"/>
              </a:solidFill>
            </a:rPr>
            <a:t> (</a:t>
          </a:r>
          <a:r>
            <a:rPr lang="ru-RU" sz="1600" b="1" i="1" kern="1200" dirty="0" err="1" smtClean="0">
              <a:solidFill>
                <a:schemeClr val="bg1"/>
              </a:solidFill>
            </a:rPr>
            <a:t>незалежні</a:t>
          </a:r>
          <a:r>
            <a:rPr lang="ru-RU" sz="1600" b="1" kern="1200" dirty="0" smtClean="0">
              <a:solidFill>
                <a:schemeClr val="bg1"/>
              </a:solidFill>
            </a:rPr>
            <a:t>) 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-817466" y="1863236"/>
        <a:ext cx="2372166" cy="367365"/>
      </dsp:txXfrm>
    </dsp:sp>
    <dsp:sp modelId="{9713FC75-75CA-479D-860E-6975E4443FFA}">
      <dsp:nvSpPr>
        <dsp:cNvPr id="0" name=""/>
        <dsp:cNvSpPr/>
      </dsp:nvSpPr>
      <dsp:spPr>
        <a:xfrm rot="5400000">
          <a:off x="4231757" y="2576050"/>
          <a:ext cx="2595009" cy="737235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20401"/>
            <a:satOff val="699"/>
            <a:lumOff val="-214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err="1" smtClean="0">
              <a:solidFill>
                <a:srgbClr val="C00000"/>
              </a:solidFill>
            </a:rPr>
            <a:t>непрямі</a:t>
          </a:r>
          <a:r>
            <a:rPr lang="ru-RU" sz="1600" b="1" i="1" kern="1200" dirty="0" smtClean="0">
              <a:solidFill>
                <a:srgbClr val="C00000"/>
              </a:solidFill>
            </a:rPr>
            <a:t> (</a:t>
          </a:r>
          <a:r>
            <a:rPr lang="ru-RU" sz="1600" b="1" i="1" kern="1200" dirty="0" err="1" smtClean="0">
              <a:solidFill>
                <a:srgbClr val="C00000"/>
              </a:solidFill>
            </a:rPr>
            <a:t>залежні</a:t>
          </a:r>
          <a:r>
            <a:rPr lang="ru-RU" sz="1600" b="1" kern="1200" dirty="0" smtClean="0">
              <a:solidFill>
                <a:srgbClr val="C00000"/>
              </a:solidFill>
            </a:rPr>
            <a:t>) </a:t>
          </a:r>
          <a:endParaRPr lang="ru-RU" sz="1600" b="1" kern="1200" dirty="0">
            <a:solidFill>
              <a:srgbClr val="C00000"/>
            </a:solidFill>
          </a:endParaRPr>
        </a:p>
      </dsp:txBody>
      <dsp:txXfrm>
        <a:off x="4343179" y="2649564"/>
        <a:ext cx="2372166" cy="36736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EE33A7-1067-45D2-8381-E60BD58D811F}">
      <dsp:nvSpPr>
        <dsp:cNvPr id="0" name=""/>
        <dsp:cNvSpPr/>
      </dsp:nvSpPr>
      <dsp:spPr>
        <a:xfrm>
          <a:off x="548632" y="938780"/>
          <a:ext cx="4840238" cy="3657606"/>
        </a:xfrm>
        <a:prstGeom prst="round2DiagRect">
          <a:avLst>
            <a:gd name="adj1" fmla="val 0"/>
            <a:gd name="adj2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2AA43A-46FE-46C2-8999-07B645D3D060}">
      <dsp:nvSpPr>
        <dsp:cNvPr id="0" name=""/>
        <dsp:cNvSpPr/>
      </dsp:nvSpPr>
      <dsp:spPr>
        <a:xfrm>
          <a:off x="2749295" y="1824201"/>
          <a:ext cx="593" cy="1886764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1DD25C-76DE-428C-8194-0E3A37340685}">
      <dsp:nvSpPr>
        <dsp:cNvPr id="0" name=""/>
        <dsp:cNvSpPr/>
      </dsp:nvSpPr>
      <dsp:spPr>
        <a:xfrm>
          <a:off x="890625" y="1751633"/>
          <a:ext cx="1929688" cy="203190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bg1"/>
              </a:solidFill>
            </a:rPr>
            <a:t>Основне значення для </a:t>
          </a:r>
          <a:r>
            <a:rPr lang="uk-UA" sz="1400" b="1" kern="1200" dirty="0" err="1" smtClean="0">
              <a:solidFill>
                <a:schemeClr val="bg1"/>
              </a:solidFill>
            </a:rPr>
            <a:t>Н.в</a:t>
          </a:r>
          <a:r>
            <a:rPr lang="uk-UA" sz="1400" b="1" kern="1200" dirty="0" smtClean="0">
              <a:solidFill>
                <a:schemeClr val="bg1"/>
              </a:solidFill>
            </a:rPr>
            <a:t>. -</a:t>
          </a:r>
          <a:r>
            <a:rPr lang="uk-UA" sz="1400" b="1" kern="1200" dirty="0" smtClean="0">
              <a:solidFill>
                <a:srgbClr val="FF0000"/>
              </a:solidFill>
            </a:rPr>
            <a:t>суб’єктне</a:t>
          </a:r>
          <a:r>
            <a:rPr lang="uk-UA" sz="1400" b="1" kern="1200" dirty="0" smtClean="0">
              <a:solidFill>
                <a:schemeClr val="bg1"/>
              </a:solidFill>
            </a:rPr>
            <a:t> значення.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890625" y="1751633"/>
        <a:ext cx="1929688" cy="2031900"/>
      </dsp:txXfrm>
    </dsp:sp>
    <dsp:sp modelId="{95FB51C2-D3C7-45A4-B665-C7548453FE86}">
      <dsp:nvSpPr>
        <dsp:cNvPr id="0" name=""/>
        <dsp:cNvSpPr/>
      </dsp:nvSpPr>
      <dsp:spPr>
        <a:xfrm>
          <a:off x="2799582" y="1207013"/>
          <a:ext cx="2564903" cy="312114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dirty="0" smtClean="0">
              <a:solidFill>
                <a:schemeClr val="bg1"/>
              </a:solidFill>
            </a:rPr>
            <a:t>іменник виступає у функції підмета двоскладного речення (</a:t>
          </a:r>
          <a:r>
            <a:rPr lang="uk-UA" sz="1200" b="1" i="1" kern="1200" dirty="0" smtClean="0">
              <a:solidFill>
                <a:schemeClr val="bg1"/>
              </a:solidFill>
            </a:rPr>
            <a:t>Прекрасним є лелека в польоті</a:t>
          </a:r>
          <a:r>
            <a:rPr lang="uk-UA" sz="1200" b="1" kern="1200" dirty="0" smtClean="0">
              <a:solidFill>
                <a:schemeClr val="bg1"/>
              </a:solidFill>
            </a:rPr>
            <a:t>) та односкладного номінативного речення (</a:t>
          </a:r>
          <a:r>
            <a:rPr lang="uk-UA" sz="1200" b="1" i="1" kern="1200" dirty="0" smtClean="0">
              <a:solidFill>
                <a:schemeClr val="bg1"/>
              </a:solidFill>
            </a:rPr>
            <a:t>Осінній день, осінній день, осінній (</a:t>
          </a:r>
          <a:r>
            <a:rPr lang="uk-UA" sz="1200" b="1" i="1" kern="1200" dirty="0" err="1" smtClean="0">
              <a:solidFill>
                <a:schemeClr val="bg1"/>
              </a:solidFill>
            </a:rPr>
            <a:t>Л.Костенко</a:t>
          </a:r>
          <a:r>
            <a:rPr lang="uk-UA" sz="1200" b="1" i="1" kern="1200" dirty="0" smtClean="0">
              <a:solidFill>
                <a:schemeClr val="bg1"/>
              </a:solidFill>
            </a:rPr>
            <a:t>), </a:t>
          </a:r>
          <a:r>
            <a:rPr lang="ru-RU" sz="1200" b="1" kern="1200" dirty="0" err="1" smtClean="0">
              <a:solidFill>
                <a:schemeClr val="bg1"/>
              </a:solidFill>
            </a:rPr>
            <a:t>іменн</a:t>
          </a:r>
          <a:r>
            <a:rPr lang="uk-UA" sz="1200" b="1" kern="1200" dirty="0" err="1" smtClean="0">
              <a:solidFill>
                <a:schemeClr val="bg1"/>
              </a:solidFill>
            </a:rPr>
            <a:t>ої</a:t>
          </a:r>
          <a:r>
            <a:rPr lang="ru-RU" sz="1200" b="1" kern="1200" dirty="0" smtClean="0">
              <a:solidFill>
                <a:schemeClr val="bg1"/>
              </a:solidFill>
            </a:rPr>
            <a:t> </a:t>
          </a:r>
          <a:r>
            <a:rPr lang="ru-RU" sz="1200" b="1" kern="1200" dirty="0" err="1" smtClean="0">
              <a:solidFill>
                <a:schemeClr val="bg1"/>
              </a:solidFill>
            </a:rPr>
            <a:t>частин</a:t>
          </a:r>
          <a:r>
            <a:rPr lang="uk-UA" sz="1200" b="1" kern="1200" dirty="0" smtClean="0">
              <a:solidFill>
                <a:schemeClr val="bg1"/>
              </a:solidFill>
            </a:rPr>
            <a:t>и</a:t>
          </a:r>
          <a:r>
            <a:rPr lang="ru-RU" sz="1200" b="1" kern="1200" dirty="0" smtClean="0">
              <a:solidFill>
                <a:schemeClr val="bg1"/>
              </a:solidFill>
            </a:rPr>
            <a:t> </a:t>
          </a:r>
          <a:r>
            <a:rPr lang="ru-RU" sz="1200" b="1" kern="1200" dirty="0" err="1" smtClean="0">
              <a:solidFill>
                <a:schemeClr val="bg1"/>
              </a:solidFill>
            </a:rPr>
            <a:t>складеного</a:t>
          </a:r>
          <a:r>
            <a:rPr lang="ru-RU" sz="1200" b="1" kern="1200" dirty="0" smtClean="0">
              <a:solidFill>
                <a:schemeClr val="bg1"/>
              </a:solidFill>
            </a:rPr>
            <a:t> </a:t>
          </a:r>
          <a:r>
            <a:rPr lang="ru-RU" sz="1200" b="1" kern="1200" dirty="0" err="1" smtClean="0">
              <a:solidFill>
                <a:schemeClr val="bg1"/>
              </a:solidFill>
            </a:rPr>
            <a:t>присудка</a:t>
          </a:r>
          <a:r>
            <a:rPr lang="ru-RU" sz="1200" b="1" kern="1200" dirty="0" smtClean="0">
              <a:solidFill>
                <a:schemeClr val="bg1"/>
              </a:solidFill>
            </a:rPr>
            <a:t> (</a:t>
          </a:r>
          <a:r>
            <a:rPr lang="ru-RU" sz="1200" b="1" i="1" kern="1200" dirty="0" smtClean="0">
              <a:solidFill>
                <a:schemeClr val="bg1"/>
              </a:solidFill>
            </a:rPr>
            <a:t>книга – </a:t>
          </a:r>
          <a:r>
            <a:rPr lang="ru-RU" sz="1200" b="1" i="1" kern="1200" dirty="0" err="1" smtClean="0">
              <a:solidFill>
                <a:schemeClr val="bg1"/>
              </a:solidFill>
            </a:rPr>
            <a:t>джерело</a:t>
          </a:r>
          <a:r>
            <a:rPr lang="ru-RU" sz="1200" b="1" i="1" kern="1200" dirty="0" smtClean="0">
              <a:solidFill>
                <a:schemeClr val="bg1"/>
              </a:solidFill>
            </a:rPr>
            <a:t> </a:t>
          </a:r>
          <a:r>
            <a:rPr lang="ru-RU" sz="1200" b="1" i="1" kern="1200" dirty="0" err="1" smtClean="0">
              <a:solidFill>
                <a:schemeClr val="bg1"/>
              </a:solidFill>
            </a:rPr>
            <a:t>знань</a:t>
          </a:r>
          <a:r>
            <a:rPr lang="ru-RU" sz="1200" b="1" kern="1200" dirty="0" smtClean="0">
              <a:solidFill>
                <a:schemeClr val="bg1"/>
              </a:solidFill>
            </a:rPr>
            <a:t>).</a:t>
          </a:r>
          <a:endParaRPr lang="ru-RU" sz="1200" b="1" kern="1200" dirty="0">
            <a:solidFill>
              <a:schemeClr val="bg1"/>
            </a:solidFill>
          </a:endParaRPr>
        </a:p>
      </dsp:txBody>
      <dsp:txXfrm>
        <a:off x="2799582" y="1207013"/>
        <a:ext cx="2564903" cy="3121141"/>
      </dsp:txXfrm>
    </dsp:sp>
    <dsp:sp modelId="{6D526AAA-E0B6-4C82-AEBC-E9ECEF92912C}">
      <dsp:nvSpPr>
        <dsp:cNvPr id="0" name=""/>
        <dsp:cNvSpPr/>
      </dsp:nvSpPr>
      <dsp:spPr>
        <a:xfrm rot="16200000">
          <a:off x="-935127" y="1888514"/>
          <a:ext cx="2612443" cy="742188"/>
        </a:xfrm>
        <a:prstGeom prst="rightArrow">
          <a:avLst>
            <a:gd name="adj1" fmla="val 49830"/>
            <a:gd name="adj2" fmla="val 6066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>
              <a:solidFill>
                <a:srgbClr val="FF0000"/>
              </a:solidFill>
            </a:rPr>
            <a:t>Основне значення для </a:t>
          </a:r>
          <a:r>
            <a:rPr lang="uk-UA" sz="1300" b="1" kern="1200" dirty="0" err="1" smtClean="0">
              <a:solidFill>
                <a:srgbClr val="FF0000"/>
              </a:solidFill>
            </a:rPr>
            <a:t>Н.в</a:t>
          </a:r>
          <a:r>
            <a:rPr lang="uk-UA" sz="1300" b="1" kern="1200" dirty="0" smtClean="0">
              <a:solidFill>
                <a:srgbClr val="FF0000"/>
              </a:solidFill>
            </a:rPr>
            <a:t>.</a:t>
          </a:r>
          <a:endParaRPr lang="ru-RU" sz="1300" b="1" kern="1200" dirty="0">
            <a:solidFill>
              <a:srgbClr val="FF0000"/>
            </a:solidFill>
          </a:endParaRPr>
        </a:p>
      </dsp:txBody>
      <dsp:txXfrm>
        <a:off x="-822957" y="2186862"/>
        <a:ext cx="2388103" cy="369832"/>
      </dsp:txXfrm>
    </dsp:sp>
    <dsp:sp modelId="{F63E806A-9B1C-42F8-8965-55D01234A933}">
      <dsp:nvSpPr>
        <dsp:cNvPr id="0" name=""/>
        <dsp:cNvSpPr/>
      </dsp:nvSpPr>
      <dsp:spPr>
        <a:xfrm rot="5400000">
          <a:off x="4260188" y="2904465"/>
          <a:ext cx="2612443" cy="742188"/>
        </a:xfrm>
        <a:prstGeom prst="rightArrow">
          <a:avLst>
            <a:gd name="adj1" fmla="val 49830"/>
            <a:gd name="adj2" fmla="val 60660"/>
          </a:avLst>
        </a:prstGeom>
        <a:solidFill>
          <a:schemeClr val="accent2">
            <a:tint val="50000"/>
            <a:hueOff val="-2671395"/>
            <a:satOff val="17641"/>
            <a:lumOff val="1221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>
              <a:solidFill>
                <a:srgbClr val="FF0000"/>
              </a:solidFill>
            </a:rPr>
            <a:t>Синтаксична функція</a:t>
          </a:r>
          <a:endParaRPr lang="ru-RU" sz="1300" b="1" kern="1200" dirty="0">
            <a:solidFill>
              <a:srgbClr val="FF0000"/>
            </a:solidFill>
          </a:endParaRPr>
        </a:p>
      </dsp:txBody>
      <dsp:txXfrm>
        <a:off x="4372358" y="2978473"/>
        <a:ext cx="2388103" cy="36983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C853E7-C01E-48A7-92A4-7954A62CE323}">
      <dsp:nvSpPr>
        <dsp:cNvPr id="0" name=""/>
        <dsp:cNvSpPr/>
      </dsp:nvSpPr>
      <dsp:spPr>
        <a:xfrm>
          <a:off x="734218" y="1357868"/>
          <a:ext cx="4405312" cy="2369026"/>
        </a:xfrm>
        <a:prstGeom prst="round2DiagRect">
          <a:avLst>
            <a:gd name="adj1" fmla="val 0"/>
            <a:gd name="adj2" fmla="val 1667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394FBC-14EC-424B-BE13-FAA3C9B13BB6}">
      <dsp:nvSpPr>
        <dsp:cNvPr id="0" name=""/>
        <dsp:cNvSpPr/>
      </dsp:nvSpPr>
      <dsp:spPr>
        <a:xfrm>
          <a:off x="2936875" y="1609128"/>
          <a:ext cx="587" cy="1866505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01C7FE-922B-4DE7-A95E-AC5D4D6B2A47}">
      <dsp:nvSpPr>
        <dsp:cNvPr id="0" name=""/>
        <dsp:cNvSpPr/>
      </dsp:nvSpPr>
      <dsp:spPr>
        <a:xfrm>
          <a:off x="881062" y="1537339"/>
          <a:ext cx="1908968" cy="201008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err="1" smtClean="0">
              <a:solidFill>
                <a:schemeClr val="bg1"/>
              </a:solidFill>
            </a:rPr>
            <a:t>призначення</a:t>
          </a:r>
          <a:r>
            <a:rPr lang="ru-RU" sz="1600" b="1" kern="1200" dirty="0" smtClean="0">
              <a:solidFill>
                <a:schemeClr val="bg1"/>
              </a:solidFill>
            </a:rPr>
            <a:t> </a:t>
          </a:r>
          <a:r>
            <a:rPr lang="ru-RU" sz="1600" b="1" kern="1200" dirty="0" err="1" smtClean="0">
              <a:solidFill>
                <a:schemeClr val="bg1"/>
              </a:solidFill>
            </a:rPr>
            <a:t>полягає</a:t>
          </a:r>
          <a:r>
            <a:rPr lang="ru-RU" sz="1600" b="1" kern="1200" dirty="0" smtClean="0">
              <a:solidFill>
                <a:schemeClr val="bg1"/>
              </a:solidFill>
            </a:rPr>
            <a:t> у </a:t>
          </a:r>
          <a:r>
            <a:rPr lang="ru-RU" sz="1600" b="1" kern="1200" dirty="0" err="1" smtClean="0">
              <a:solidFill>
                <a:schemeClr val="bg1"/>
              </a:solidFill>
            </a:rPr>
            <a:t>звертанні</a:t>
          </a:r>
          <a:r>
            <a:rPr lang="ru-RU" sz="1600" b="1" kern="1200" dirty="0" smtClean="0">
              <a:solidFill>
                <a:schemeClr val="bg1"/>
              </a:solidFill>
            </a:rPr>
            <a:t> до особи :</a:t>
          </a:r>
          <a:r>
            <a:rPr lang="ru-RU" sz="1600" b="1" i="1" kern="1200" dirty="0" err="1" smtClean="0">
              <a:solidFill>
                <a:schemeClr val="bg1"/>
              </a:solidFill>
            </a:rPr>
            <a:t>лікарю</a:t>
          </a:r>
          <a:r>
            <a:rPr lang="ru-RU" sz="1600" b="1" i="1" kern="1200" dirty="0" smtClean="0">
              <a:solidFill>
                <a:schemeClr val="bg1"/>
              </a:solidFill>
            </a:rPr>
            <a:t>, </a:t>
          </a:r>
          <a:r>
            <a:rPr lang="ru-RU" sz="1600" b="1" i="1" kern="1200" dirty="0" err="1" smtClean="0">
              <a:solidFill>
                <a:schemeClr val="bg1"/>
              </a:solidFill>
            </a:rPr>
            <a:t>вчителю</a:t>
          </a:r>
          <a:r>
            <a:rPr lang="ru-RU" sz="1600" b="1" i="1" kern="1200" dirty="0" smtClean="0">
              <a:solidFill>
                <a:schemeClr val="bg1"/>
              </a:solidFill>
            </a:rPr>
            <a:t>, </a:t>
          </a:r>
          <a:r>
            <a:rPr lang="ru-RU" sz="1600" b="1" i="1" kern="1200" dirty="0" err="1" smtClean="0">
              <a:solidFill>
                <a:schemeClr val="bg1"/>
              </a:solidFill>
            </a:rPr>
            <a:t>Маріє</a:t>
          </a:r>
          <a:r>
            <a:rPr lang="ru-RU" sz="1600" b="1" i="1" kern="1200" dirty="0" smtClean="0">
              <a:solidFill>
                <a:schemeClr val="bg1"/>
              </a:solidFill>
            </a:rPr>
            <a:t>, Олегу (</a:t>
          </a:r>
          <a:r>
            <a:rPr lang="ru-RU" sz="1600" b="1" i="1" kern="1200" dirty="0" err="1" smtClean="0">
              <a:solidFill>
                <a:schemeClr val="bg1"/>
              </a:solidFill>
            </a:rPr>
            <a:t>Олеже</a:t>
          </a:r>
          <a:r>
            <a:rPr lang="ru-RU" sz="1600" b="1" kern="1200" dirty="0" smtClean="0">
              <a:solidFill>
                <a:schemeClr val="bg1"/>
              </a:solidFill>
            </a:rPr>
            <a:t>)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881062" y="1537339"/>
        <a:ext cx="1908968" cy="2010083"/>
      </dsp:txXfrm>
    </dsp:sp>
    <dsp:sp modelId="{DDDC9285-8A7C-436A-A495-6F2965CEA927}">
      <dsp:nvSpPr>
        <dsp:cNvPr id="0" name=""/>
        <dsp:cNvSpPr/>
      </dsp:nvSpPr>
      <dsp:spPr>
        <a:xfrm>
          <a:off x="3083718" y="1537339"/>
          <a:ext cx="1908968" cy="201008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bg1"/>
              </a:solidFill>
            </a:rPr>
            <a:t>встановлює між адресатом і мовцем довірчі стосунки  при </a:t>
          </a:r>
          <a:r>
            <a:rPr lang="uk-UA" sz="1600" b="1" kern="1200" dirty="0" err="1" smtClean="0">
              <a:solidFill>
                <a:schemeClr val="bg1"/>
              </a:solidFill>
            </a:rPr>
            <a:t>мовному</a:t>
          </a:r>
          <a:r>
            <a:rPr lang="uk-UA" sz="1600" b="1" kern="1200" dirty="0" smtClean="0">
              <a:solidFill>
                <a:schemeClr val="bg1"/>
              </a:solidFill>
            </a:rPr>
            <a:t> контакті </a:t>
          </a:r>
          <a:r>
            <a:rPr lang="uk-UA" sz="1600" b="1" i="1" kern="1200" dirty="0" smtClean="0">
              <a:solidFill>
                <a:schemeClr val="bg1"/>
              </a:solidFill>
            </a:rPr>
            <a:t>(Мамо, іде вже зима!).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3083718" y="1537339"/>
        <a:ext cx="1908968" cy="2010083"/>
      </dsp:txXfrm>
    </dsp:sp>
    <dsp:sp modelId="{8DA7743F-C313-4100-9D29-A39764EB5779}">
      <dsp:nvSpPr>
        <dsp:cNvPr id="0" name=""/>
        <dsp:cNvSpPr/>
      </dsp:nvSpPr>
      <dsp:spPr>
        <a:xfrm rot="16200000">
          <a:off x="-925086" y="1672751"/>
          <a:ext cx="2584392" cy="734218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bg1"/>
              </a:solidFill>
            </a:rPr>
            <a:t>Основне значення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-814121" y="1967896"/>
        <a:ext cx="2362461" cy="365860"/>
      </dsp:txXfrm>
    </dsp:sp>
    <dsp:sp modelId="{A57C83A5-A8F9-4F9B-AD6B-CE3F447EF85C}">
      <dsp:nvSpPr>
        <dsp:cNvPr id="0" name=""/>
        <dsp:cNvSpPr/>
      </dsp:nvSpPr>
      <dsp:spPr>
        <a:xfrm rot="5400000">
          <a:off x="4214444" y="2677792"/>
          <a:ext cx="2584392" cy="734218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u="sng" kern="1200" dirty="0" err="1" smtClean="0">
              <a:solidFill>
                <a:schemeClr val="bg1"/>
              </a:solidFill>
            </a:rPr>
            <a:t>Фатична</a:t>
          </a:r>
          <a:r>
            <a:rPr lang="uk-UA" sz="1600" b="1" u="sng" kern="1200" dirty="0" smtClean="0">
              <a:solidFill>
                <a:schemeClr val="bg1"/>
              </a:solidFill>
            </a:rPr>
            <a:t>  функція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4325410" y="2751006"/>
        <a:ext cx="2362461" cy="36586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060C37-A0AD-49A7-8D3E-BB17EAE6F02A}">
      <dsp:nvSpPr>
        <dsp:cNvPr id="0" name=""/>
        <dsp:cNvSpPr/>
      </dsp:nvSpPr>
      <dsp:spPr>
        <a:xfrm>
          <a:off x="1414065" y="2226126"/>
          <a:ext cx="554928" cy="15861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7464" y="0"/>
              </a:lnTo>
              <a:lnTo>
                <a:pt x="277464" y="1586115"/>
              </a:lnTo>
              <a:lnTo>
                <a:pt x="554928" y="1586115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649519" y="2977174"/>
        <a:ext cx="84019" cy="84019"/>
      </dsp:txXfrm>
    </dsp:sp>
    <dsp:sp modelId="{3A90AABB-5F15-404D-B96A-FBDC865C8D69}">
      <dsp:nvSpPr>
        <dsp:cNvPr id="0" name=""/>
        <dsp:cNvSpPr/>
      </dsp:nvSpPr>
      <dsp:spPr>
        <a:xfrm>
          <a:off x="1414065" y="2226126"/>
          <a:ext cx="554928" cy="5287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7464" y="0"/>
              </a:lnTo>
              <a:lnTo>
                <a:pt x="277464" y="528705"/>
              </a:lnTo>
              <a:lnTo>
                <a:pt x="554928" y="528705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672367" y="2471317"/>
        <a:ext cx="38323" cy="38323"/>
      </dsp:txXfrm>
    </dsp:sp>
    <dsp:sp modelId="{68701722-9E80-4693-A898-40F6D498458C}">
      <dsp:nvSpPr>
        <dsp:cNvPr id="0" name=""/>
        <dsp:cNvSpPr/>
      </dsp:nvSpPr>
      <dsp:spPr>
        <a:xfrm>
          <a:off x="1414065" y="1697421"/>
          <a:ext cx="554928" cy="528705"/>
        </a:xfrm>
        <a:custGeom>
          <a:avLst/>
          <a:gdLst/>
          <a:ahLst/>
          <a:cxnLst/>
          <a:rect l="0" t="0" r="0" b="0"/>
          <a:pathLst>
            <a:path>
              <a:moveTo>
                <a:pt x="0" y="528705"/>
              </a:moveTo>
              <a:lnTo>
                <a:pt x="277464" y="528705"/>
              </a:lnTo>
              <a:lnTo>
                <a:pt x="277464" y="0"/>
              </a:lnTo>
              <a:lnTo>
                <a:pt x="554928" y="0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672367" y="1942612"/>
        <a:ext cx="38323" cy="38323"/>
      </dsp:txXfrm>
    </dsp:sp>
    <dsp:sp modelId="{2AECD38D-7366-4B80-A99D-072C822DDEDA}">
      <dsp:nvSpPr>
        <dsp:cNvPr id="0" name=""/>
        <dsp:cNvSpPr/>
      </dsp:nvSpPr>
      <dsp:spPr>
        <a:xfrm>
          <a:off x="1414065" y="640011"/>
          <a:ext cx="554928" cy="1586115"/>
        </a:xfrm>
        <a:custGeom>
          <a:avLst/>
          <a:gdLst/>
          <a:ahLst/>
          <a:cxnLst/>
          <a:rect l="0" t="0" r="0" b="0"/>
          <a:pathLst>
            <a:path>
              <a:moveTo>
                <a:pt x="0" y="1586115"/>
              </a:moveTo>
              <a:lnTo>
                <a:pt x="277464" y="1586115"/>
              </a:lnTo>
              <a:lnTo>
                <a:pt x="277464" y="0"/>
              </a:lnTo>
              <a:lnTo>
                <a:pt x="554928" y="0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649519" y="1391059"/>
        <a:ext cx="84019" cy="84019"/>
      </dsp:txXfrm>
    </dsp:sp>
    <dsp:sp modelId="{C4E54E5E-0A9F-43E3-A5A7-0246C597463B}">
      <dsp:nvSpPr>
        <dsp:cNvPr id="0" name=""/>
        <dsp:cNvSpPr/>
      </dsp:nvSpPr>
      <dsp:spPr>
        <a:xfrm rot="16200000">
          <a:off x="-1235025" y="1803162"/>
          <a:ext cx="4452253" cy="84592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400" b="1" kern="1200" dirty="0" smtClean="0">
              <a:solidFill>
                <a:schemeClr val="bg1"/>
              </a:solidFill>
            </a:rPr>
            <a:t>Типи відношень</a:t>
          </a:r>
          <a:endParaRPr lang="ru-RU" sz="4400" b="1" kern="1200" dirty="0">
            <a:solidFill>
              <a:schemeClr val="bg1"/>
            </a:solidFill>
          </a:endParaRPr>
        </a:p>
      </dsp:txBody>
      <dsp:txXfrm>
        <a:off x="-1235025" y="1803162"/>
        <a:ext cx="4452253" cy="845928"/>
      </dsp:txXfrm>
    </dsp:sp>
    <dsp:sp modelId="{37A7B8AB-D51E-46F3-888C-7F3CB59A294E}">
      <dsp:nvSpPr>
        <dsp:cNvPr id="0" name=""/>
        <dsp:cNvSpPr/>
      </dsp:nvSpPr>
      <dsp:spPr>
        <a:xfrm>
          <a:off x="1968993" y="217047"/>
          <a:ext cx="2774644" cy="84592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 smtClean="0">
              <a:solidFill>
                <a:schemeClr val="bg1"/>
              </a:solidFill>
            </a:rPr>
            <a:t>- означальні (пора цвітіння, син героя, сік лимона);</a:t>
          </a:r>
          <a:endParaRPr lang="ru-RU" sz="1900" b="1" kern="1200" dirty="0">
            <a:solidFill>
              <a:schemeClr val="bg1"/>
            </a:solidFill>
          </a:endParaRPr>
        </a:p>
      </dsp:txBody>
      <dsp:txXfrm>
        <a:off x="1968993" y="217047"/>
        <a:ext cx="2774644" cy="845928"/>
      </dsp:txXfrm>
    </dsp:sp>
    <dsp:sp modelId="{C37547CB-A6FB-4BC1-A58D-37F5830B657B}">
      <dsp:nvSpPr>
        <dsp:cNvPr id="0" name=""/>
        <dsp:cNvSpPr/>
      </dsp:nvSpPr>
      <dsp:spPr>
        <a:xfrm>
          <a:off x="1968993" y="1274457"/>
          <a:ext cx="2774644" cy="84592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 smtClean="0">
              <a:solidFill>
                <a:schemeClr val="bg1"/>
              </a:solidFill>
            </a:rPr>
            <a:t>суб’єктні (захід сонця, шепотіння дерев, шум дощу);</a:t>
          </a:r>
          <a:endParaRPr lang="ru-RU" sz="1900" b="1" kern="1200" dirty="0">
            <a:solidFill>
              <a:schemeClr val="bg1"/>
            </a:solidFill>
          </a:endParaRPr>
        </a:p>
      </dsp:txBody>
      <dsp:txXfrm>
        <a:off x="1968993" y="1274457"/>
        <a:ext cx="2774644" cy="845928"/>
      </dsp:txXfrm>
    </dsp:sp>
    <dsp:sp modelId="{47308E38-1B18-4DAE-8A68-B09653776B26}">
      <dsp:nvSpPr>
        <dsp:cNvPr id="0" name=""/>
        <dsp:cNvSpPr/>
      </dsp:nvSpPr>
      <dsp:spPr>
        <a:xfrm>
          <a:off x="1968993" y="2331867"/>
          <a:ext cx="2774644" cy="84592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 smtClean="0">
              <a:solidFill>
                <a:schemeClr val="bg1"/>
              </a:solidFill>
            </a:rPr>
            <a:t>об’єктні (збирання врожаю);</a:t>
          </a:r>
          <a:endParaRPr lang="ru-RU" sz="1900" b="1" kern="1200" dirty="0">
            <a:solidFill>
              <a:schemeClr val="bg1"/>
            </a:solidFill>
          </a:endParaRPr>
        </a:p>
      </dsp:txBody>
      <dsp:txXfrm>
        <a:off x="1968993" y="2331867"/>
        <a:ext cx="2774644" cy="845928"/>
      </dsp:txXfrm>
    </dsp:sp>
    <dsp:sp modelId="{566331EF-C18E-4962-8071-AF7752DD4F8E}">
      <dsp:nvSpPr>
        <dsp:cNvPr id="0" name=""/>
        <dsp:cNvSpPr/>
      </dsp:nvSpPr>
      <dsp:spPr>
        <a:xfrm>
          <a:off x="1968993" y="3389277"/>
          <a:ext cx="2774644" cy="84592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 smtClean="0">
              <a:solidFill>
                <a:schemeClr val="bg1"/>
              </a:solidFill>
            </a:rPr>
            <a:t>обставинні (сміятися до сліз, замовкнути від подиву).</a:t>
          </a:r>
          <a:endParaRPr lang="ru-RU" sz="1900" b="1" kern="1200" dirty="0">
            <a:solidFill>
              <a:schemeClr val="bg1"/>
            </a:solidFill>
          </a:endParaRPr>
        </a:p>
      </dsp:txBody>
      <dsp:txXfrm>
        <a:off x="1968993" y="3389277"/>
        <a:ext cx="2774644" cy="84592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7D6E52-6EF5-40FF-9120-C15F68AE5102}">
      <dsp:nvSpPr>
        <dsp:cNvPr id="0" name=""/>
        <dsp:cNvSpPr/>
      </dsp:nvSpPr>
      <dsp:spPr>
        <a:xfrm rot="16200000">
          <a:off x="280424" y="-280424"/>
          <a:ext cx="2383518" cy="2944368"/>
        </a:xfrm>
        <a:prstGeom prst="round1Rect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 smtClean="0">
              <a:solidFill>
                <a:schemeClr val="bg1"/>
              </a:solidFill>
            </a:rPr>
            <a:t>обставинні (твердити всупереч фанатам).</a:t>
          </a:r>
          <a:endParaRPr lang="ru-RU" sz="1900" b="1" kern="1200" dirty="0">
            <a:solidFill>
              <a:schemeClr val="bg1"/>
            </a:solidFill>
          </a:endParaRPr>
        </a:p>
      </dsp:txBody>
      <dsp:txXfrm rot="5400000">
        <a:off x="-1" y="1"/>
        <a:ext cx="2944368" cy="1787638"/>
      </dsp:txXfrm>
    </dsp:sp>
    <dsp:sp modelId="{EAD3DB45-BB1A-4B95-9BF4-F24E7DAACEF5}">
      <dsp:nvSpPr>
        <dsp:cNvPr id="0" name=""/>
        <dsp:cNvSpPr/>
      </dsp:nvSpPr>
      <dsp:spPr>
        <a:xfrm>
          <a:off x="2944368" y="0"/>
          <a:ext cx="2944368" cy="2383518"/>
        </a:xfrm>
        <a:prstGeom prst="round1Rect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 smtClean="0">
              <a:solidFill>
                <a:schemeClr val="bg1"/>
              </a:solidFill>
            </a:rPr>
            <a:t>об’єктні (радіти успіхові, дарувати подрузі);</a:t>
          </a:r>
          <a:endParaRPr lang="ru-RU" sz="1900" b="1" kern="1200" dirty="0">
            <a:solidFill>
              <a:schemeClr val="bg1"/>
            </a:solidFill>
          </a:endParaRPr>
        </a:p>
      </dsp:txBody>
      <dsp:txXfrm>
        <a:off x="2944368" y="0"/>
        <a:ext cx="2944368" cy="1787638"/>
      </dsp:txXfrm>
    </dsp:sp>
    <dsp:sp modelId="{A3F832F5-3BA6-4A86-BC53-FEEC251CA42E}">
      <dsp:nvSpPr>
        <dsp:cNvPr id="0" name=""/>
        <dsp:cNvSpPr/>
      </dsp:nvSpPr>
      <dsp:spPr>
        <a:xfrm rot="10800000">
          <a:off x="0" y="2383518"/>
          <a:ext cx="2944368" cy="2383518"/>
        </a:xfrm>
        <a:prstGeom prst="round1Rect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 smtClean="0">
              <a:solidFill>
                <a:schemeClr val="bg1"/>
              </a:solidFill>
            </a:rPr>
            <a:t>- означальні (корм рибкам, пам’ятник героям);</a:t>
          </a:r>
          <a:endParaRPr lang="ru-RU" sz="1900" b="1" kern="1200" dirty="0">
            <a:solidFill>
              <a:schemeClr val="bg1"/>
            </a:solidFill>
          </a:endParaRPr>
        </a:p>
      </dsp:txBody>
      <dsp:txXfrm rot="10800000">
        <a:off x="0" y="2979398"/>
        <a:ext cx="2944368" cy="1787638"/>
      </dsp:txXfrm>
    </dsp:sp>
    <dsp:sp modelId="{91ED670F-8C8D-4213-A858-C0C416804C7A}">
      <dsp:nvSpPr>
        <dsp:cNvPr id="0" name=""/>
        <dsp:cNvSpPr/>
      </dsp:nvSpPr>
      <dsp:spPr>
        <a:xfrm rot="5400000">
          <a:off x="3224792" y="2103093"/>
          <a:ext cx="2383518" cy="2944368"/>
        </a:xfrm>
        <a:prstGeom prst="round1Rect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 smtClean="0">
              <a:solidFill>
                <a:schemeClr val="bg1"/>
              </a:solidFill>
            </a:rPr>
            <a:t>- суб’єктні (хлопцям не спиться, батькові здається);</a:t>
          </a:r>
          <a:endParaRPr lang="ru-RU" sz="1900" b="1" kern="1200" dirty="0">
            <a:solidFill>
              <a:schemeClr val="bg1"/>
            </a:solidFill>
          </a:endParaRPr>
        </a:p>
      </dsp:txBody>
      <dsp:txXfrm rot="-5400000">
        <a:off x="2944367" y="2979398"/>
        <a:ext cx="2944368" cy="1787638"/>
      </dsp:txXfrm>
    </dsp:sp>
    <dsp:sp modelId="{91BB6A38-B346-47F2-89A5-E6850786B074}">
      <dsp:nvSpPr>
        <dsp:cNvPr id="0" name=""/>
        <dsp:cNvSpPr/>
      </dsp:nvSpPr>
      <dsp:spPr>
        <a:xfrm>
          <a:off x="2061057" y="1787638"/>
          <a:ext cx="1766620" cy="1191759"/>
        </a:xfrm>
        <a:prstGeom prst="roundRect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err="1" smtClean="0">
              <a:solidFill>
                <a:srgbClr val="FF0000"/>
              </a:solidFill>
            </a:rPr>
            <a:t>Відношення</a:t>
          </a:r>
          <a:r>
            <a:rPr lang="ru-RU" sz="1900" b="1" kern="1200" dirty="0" smtClean="0">
              <a:solidFill>
                <a:srgbClr val="FF0000"/>
              </a:solidFill>
            </a:rPr>
            <a:t> </a:t>
          </a:r>
          <a:r>
            <a:rPr lang="ru-RU" sz="1900" b="1" kern="1200" dirty="0" err="1" smtClean="0">
              <a:solidFill>
                <a:srgbClr val="FF0000"/>
              </a:solidFill>
            </a:rPr>
            <a:t>Д.в</a:t>
          </a:r>
          <a:r>
            <a:rPr lang="ru-RU" sz="1900" b="1" kern="1200" dirty="0" smtClean="0">
              <a:solidFill>
                <a:srgbClr val="FF0000"/>
              </a:solidFill>
            </a:rPr>
            <a:t>.</a:t>
          </a:r>
          <a:endParaRPr lang="ru-RU" sz="1900" b="1" kern="1200" dirty="0">
            <a:solidFill>
              <a:srgbClr val="FF0000"/>
            </a:solidFill>
          </a:endParaRPr>
        </a:p>
      </dsp:txBody>
      <dsp:txXfrm>
        <a:off x="2119234" y="1845815"/>
        <a:ext cx="1650266" cy="107540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37A5F5-C25C-47C5-AF95-E3AA5B637034}">
      <dsp:nvSpPr>
        <dsp:cNvPr id="0" name=""/>
        <dsp:cNvSpPr/>
      </dsp:nvSpPr>
      <dsp:spPr>
        <a:xfrm>
          <a:off x="2140529" y="241765"/>
          <a:ext cx="1732390" cy="1126053"/>
        </a:xfrm>
        <a:prstGeom prst="roundRect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/>
            <a:t>о</a:t>
          </a:r>
          <a:r>
            <a:rPr lang="ru-RU" sz="1000" b="1" kern="1200" dirty="0" err="1" smtClean="0">
              <a:solidFill>
                <a:schemeClr val="tx1"/>
              </a:solidFill>
            </a:rPr>
            <a:t>б’єктне</a:t>
          </a:r>
          <a:r>
            <a:rPr lang="ru-RU" sz="1000" b="1" kern="1200" dirty="0" smtClean="0">
              <a:solidFill>
                <a:schemeClr val="tx1"/>
              </a:solidFill>
            </a:rPr>
            <a:t> </a:t>
          </a:r>
          <a:r>
            <a:rPr lang="ru-RU" sz="1000" b="1" kern="1200" dirty="0" err="1" smtClean="0">
              <a:solidFill>
                <a:schemeClr val="tx1"/>
              </a:solidFill>
            </a:rPr>
            <a:t>значення</a:t>
          </a:r>
          <a:r>
            <a:rPr lang="ru-RU" sz="1000" b="1" kern="1200" dirty="0" smtClean="0">
              <a:solidFill>
                <a:schemeClr val="tx1"/>
              </a:solidFill>
            </a:rPr>
            <a:t> (</a:t>
          </a:r>
          <a:r>
            <a:rPr lang="ru-RU" sz="1000" b="1" i="1" kern="1200" dirty="0" err="1" smtClean="0">
              <a:solidFill>
                <a:schemeClr val="tx1"/>
              </a:solidFill>
            </a:rPr>
            <a:t>вивчити</a:t>
          </a:r>
          <a:r>
            <a:rPr lang="ru-RU" sz="1000" b="1" i="1" kern="1200" dirty="0" smtClean="0">
              <a:solidFill>
                <a:schemeClr val="tx1"/>
              </a:solidFill>
            </a:rPr>
            <a:t> </a:t>
          </a:r>
          <a:r>
            <a:rPr lang="ru-RU" sz="1000" b="1" i="1" kern="1200" dirty="0" err="1" smtClean="0">
              <a:solidFill>
                <a:schemeClr val="tx1"/>
              </a:solidFill>
            </a:rPr>
            <a:t>мову</a:t>
          </a:r>
          <a:r>
            <a:rPr lang="ru-RU" sz="1000" b="1" i="1" kern="1200" dirty="0" smtClean="0">
              <a:solidFill>
                <a:schemeClr val="tx1"/>
              </a:solidFill>
            </a:rPr>
            <a:t>, </a:t>
          </a:r>
          <a:r>
            <a:rPr lang="ru-RU" sz="1000" b="1" i="1" kern="1200" dirty="0" err="1" smtClean="0">
              <a:solidFill>
                <a:schemeClr val="tx1"/>
              </a:solidFill>
            </a:rPr>
            <a:t>зустріти</a:t>
          </a:r>
          <a:r>
            <a:rPr lang="ru-RU" sz="1000" b="1" i="1" kern="1200" dirty="0" smtClean="0">
              <a:solidFill>
                <a:schemeClr val="tx1"/>
              </a:solidFill>
            </a:rPr>
            <a:t> </a:t>
          </a:r>
          <a:r>
            <a:rPr lang="ru-RU" sz="1000" b="1" i="1" kern="1200" dirty="0" err="1" smtClean="0">
              <a:solidFill>
                <a:schemeClr val="tx1"/>
              </a:solidFill>
            </a:rPr>
            <a:t>сусіда</a:t>
          </a:r>
          <a:r>
            <a:rPr lang="ru-RU" sz="1000" b="1" i="1" kern="1200" dirty="0" smtClean="0">
              <a:solidFill>
                <a:schemeClr val="tx1"/>
              </a:solidFill>
            </a:rPr>
            <a:t>, </a:t>
          </a:r>
          <a:r>
            <a:rPr lang="ru-RU" sz="1000" b="1" i="1" kern="1200" dirty="0" err="1" smtClean="0">
              <a:solidFill>
                <a:schemeClr val="tx1"/>
              </a:solidFill>
            </a:rPr>
            <a:t>зводити</a:t>
          </a:r>
          <a:r>
            <a:rPr lang="ru-RU" sz="1000" b="1" i="1" kern="1200" dirty="0" smtClean="0">
              <a:solidFill>
                <a:schemeClr val="tx1"/>
              </a:solidFill>
            </a:rPr>
            <a:t> </a:t>
          </a:r>
          <a:r>
            <a:rPr lang="ru-RU" sz="1000" b="1" i="1" kern="1200" dirty="0" err="1" smtClean="0">
              <a:solidFill>
                <a:schemeClr val="tx1"/>
              </a:solidFill>
            </a:rPr>
            <a:t>будинок</a:t>
          </a:r>
          <a:r>
            <a:rPr lang="ru-RU" sz="1000" b="1" i="1" kern="1200" dirty="0" smtClean="0">
              <a:solidFill>
                <a:schemeClr val="tx1"/>
              </a:solidFill>
            </a:rPr>
            <a:t>).</a:t>
          </a:r>
          <a:endParaRPr lang="ru-RU" sz="1000" b="1" kern="1200" dirty="0">
            <a:solidFill>
              <a:schemeClr val="tx1"/>
            </a:solidFill>
          </a:endParaRPr>
        </a:p>
      </dsp:txBody>
      <dsp:txXfrm>
        <a:off x="2195498" y="296734"/>
        <a:ext cx="1622452" cy="1016115"/>
      </dsp:txXfrm>
    </dsp:sp>
    <dsp:sp modelId="{933F68E6-A43D-4166-ACA6-5B9087CA1872}">
      <dsp:nvSpPr>
        <dsp:cNvPr id="0" name=""/>
        <dsp:cNvSpPr/>
      </dsp:nvSpPr>
      <dsp:spPr>
        <a:xfrm>
          <a:off x="757832" y="804792"/>
          <a:ext cx="4497785" cy="4497785"/>
        </a:xfrm>
        <a:custGeom>
          <a:avLst/>
          <a:gdLst/>
          <a:ahLst/>
          <a:cxnLst/>
          <a:rect l="0" t="0" r="0" b="0"/>
          <a:pathLst>
            <a:path>
              <a:moveTo>
                <a:pt x="3126978" y="178510"/>
              </a:moveTo>
              <a:arcTo wR="2248892" hR="2248892" stAng="17578959" swAng="196056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CB7698-5F0F-45DE-B971-12D4102E496D}">
      <dsp:nvSpPr>
        <dsp:cNvPr id="0" name=""/>
        <dsp:cNvSpPr/>
      </dsp:nvSpPr>
      <dsp:spPr>
        <a:xfrm>
          <a:off x="4279353" y="1795712"/>
          <a:ext cx="1732390" cy="1126053"/>
        </a:xfrm>
        <a:prstGeom prst="roundRect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err="1" smtClean="0">
              <a:solidFill>
                <a:schemeClr val="tx1"/>
              </a:solidFill>
            </a:rPr>
            <a:t>Іменники</a:t>
          </a:r>
          <a:r>
            <a:rPr lang="ru-RU" sz="1000" b="1" kern="1200" dirty="0" smtClean="0">
              <a:solidFill>
                <a:schemeClr val="tx1"/>
              </a:solidFill>
            </a:rPr>
            <a:t> у </a:t>
          </a:r>
          <a:r>
            <a:rPr lang="ru-RU" sz="1000" b="1" kern="1200" dirty="0" err="1" smtClean="0">
              <a:solidFill>
                <a:schemeClr val="tx1"/>
              </a:solidFill>
            </a:rPr>
            <a:t>З.в</a:t>
          </a:r>
          <a:r>
            <a:rPr lang="ru-RU" sz="1000" b="1" kern="1200" dirty="0" smtClean="0">
              <a:solidFill>
                <a:schemeClr val="tx1"/>
              </a:solidFill>
            </a:rPr>
            <a:t>. </a:t>
          </a:r>
          <a:r>
            <a:rPr lang="ru-RU" sz="1000" b="1" kern="1200" dirty="0" err="1" smtClean="0">
              <a:solidFill>
                <a:schemeClr val="tx1"/>
              </a:solidFill>
            </a:rPr>
            <a:t>вживаються</a:t>
          </a:r>
          <a:r>
            <a:rPr lang="ru-RU" sz="1000" b="1" kern="1200" dirty="0" smtClean="0">
              <a:solidFill>
                <a:schemeClr val="tx1"/>
              </a:solidFill>
            </a:rPr>
            <a:t> </a:t>
          </a:r>
          <a:r>
            <a:rPr lang="ru-RU" sz="1000" b="1" kern="1200" dirty="0" err="1" smtClean="0">
              <a:solidFill>
                <a:schemeClr val="tx1"/>
              </a:solidFill>
            </a:rPr>
            <a:t>тільки</a:t>
          </a:r>
          <a:r>
            <a:rPr lang="ru-RU" sz="1000" b="1" kern="1200" dirty="0" smtClean="0">
              <a:solidFill>
                <a:schemeClr val="tx1"/>
              </a:solidFill>
            </a:rPr>
            <a:t> при </a:t>
          </a:r>
          <a:r>
            <a:rPr lang="ru-RU" sz="1000" b="1" kern="1200" dirty="0" err="1" smtClean="0">
              <a:solidFill>
                <a:schemeClr val="tx1"/>
              </a:solidFill>
            </a:rPr>
            <a:t>дієсловах</a:t>
          </a:r>
          <a:endParaRPr lang="ru-RU" sz="1000" b="1" kern="1200" dirty="0">
            <a:solidFill>
              <a:schemeClr val="tx1"/>
            </a:solidFill>
          </a:endParaRPr>
        </a:p>
      </dsp:txBody>
      <dsp:txXfrm>
        <a:off x="4334322" y="1850681"/>
        <a:ext cx="1622452" cy="1016115"/>
      </dsp:txXfrm>
    </dsp:sp>
    <dsp:sp modelId="{E1DF5AFD-AFAA-4A9E-80CB-5F0759831EBF}">
      <dsp:nvSpPr>
        <dsp:cNvPr id="0" name=""/>
        <dsp:cNvSpPr/>
      </dsp:nvSpPr>
      <dsp:spPr>
        <a:xfrm>
          <a:off x="757832" y="804792"/>
          <a:ext cx="4497785" cy="4497785"/>
        </a:xfrm>
        <a:custGeom>
          <a:avLst/>
          <a:gdLst/>
          <a:ahLst/>
          <a:cxnLst/>
          <a:rect l="0" t="0" r="0" b="0"/>
          <a:pathLst>
            <a:path>
              <a:moveTo>
                <a:pt x="4494711" y="2131344"/>
              </a:moveTo>
              <a:arcTo wR="2248892" hR="2248892" stAng="21420229" swAng="219555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921008-F78D-4CEE-A25D-02D895611DE4}">
      <dsp:nvSpPr>
        <dsp:cNvPr id="0" name=""/>
        <dsp:cNvSpPr/>
      </dsp:nvSpPr>
      <dsp:spPr>
        <a:xfrm>
          <a:off x="3462395" y="4310050"/>
          <a:ext cx="1732390" cy="1126053"/>
        </a:xfrm>
        <a:prstGeom prst="roundRect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b="1" kern="1200" dirty="0" smtClean="0">
              <a:solidFill>
                <a:schemeClr val="tx1"/>
              </a:solidFill>
            </a:rPr>
            <a:t>При більшості перехідних дієслів вони виступають прямими додатками (</a:t>
          </a:r>
          <a:r>
            <a:rPr lang="uk-UA" sz="1000" b="1" i="1" kern="1200" dirty="0" smtClean="0">
              <a:solidFill>
                <a:schemeClr val="tx1"/>
              </a:solidFill>
            </a:rPr>
            <a:t>здобути перемогу, зорати поле).</a:t>
          </a:r>
          <a:endParaRPr lang="ru-RU" sz="1000" b="1" kern="1200" dirty="0">
            <a:solidFill>
              <a:schemeClr val="tx1"/>
            </a:solidFill>
          </a:endParaRPr>
        </a:p>
      </dsp:txBody>
      <dsp:txXfrm>
        <a:off x="3517364" y="4365019"/>
        <a:ext cx="1622452" cy="1016115"/>
      </dsp:txXfrm>
    </dsp:sp>
    <dsp:sp modelId="{50CA05C3-8AC7-4E76-B00A-37345D47B4AE}">
      <dsp:nvSpPr>
        <dsp:cNvPr id="0" name=""/>
        <dsp:cNvSpPr/>
      </dsp:nvSpPr>
      <dsp:spPr>
        <a:xfrm>
          <a:off x="757832" y="804792"/>
          <a:ext cx="4497785" cy="4497785"/>
        </a:xfrm>
        <a:custGeom>
          <a:avLst/>
          <a:gdLst/>
          <a:ahLst/>
          <a:cxnLst/>
          <a:rect l="0" t="0" r="0" b="0"/>
          <a:pathLst>
            <a:path>
              <a:moveTo>
                <a:pt x="2695635" y="4452966"/>
              </a:moveTo>
              <a:arcTo wR="2248892" hR="2248892" stAng="4712518" swAng="137496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0B2604-26F5-46CF-8FDB-1C92CF07D388}">
      <dsp:nvSpPr>
        <dsp:cNvPr id="0" name=""/>
        <dsp:cNvSpPr/>
      </dsp:nvSpPr>
      <dsp:spPr>
        <a:xfrm>
          <a:off x="818663" y="4310050"/>
          <a:ext cx="1732390" cy="1126053"/>
        </a:xfrm>
        <a:prstGeom prst="roundRect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solidFill>
                <a:schemeClr val="tx1"/>
              </a:solidFill>
            </a:rPr>
            <a:t>При </a:t>
          </a:r>
          <a:r>
            <a:rPr lang="ru-RU" sz="1000" b="1" kern="1200" dirty="0" err="1" smtClean="0">
              <a:solidFill>
                <a:schemeClr val="tx1"/>
              </a:solidFill>
            </a:rPr>
            <a:t>інших</a:t>
          </a:r>
          <a:r>
            <a:rPr lang="ru-RU" sz="1000" b="1" kern="1200" dirty="0" smtClean="0">
              <a:solidFill>
                <a:schemeClr val="tx1"/>
              </a:solidFill>
            </a:rPr>
            <a:t> </a:t>
          </a:r>
          <a:r>
            <a:rPr lang="ru-RU" sz="1000" b="1" kern="1200" dirty="0" err="1" smtClean="0">
              <a:solidFill>
                <a:schemeClr val="tx1"/>
              </a:solidFill>
            </a:rPr>
            <a:t>перехідних</a:t>
          </a:r>
          <a:r>
            <a:rPr lang="ru-RU" sz="1000" b="1" kern="1200" dirty="0" smtClean="0">
              <a:solidFill>
                <a:schemeClr val="tx1"/>
              </a:solidFill>
            </a:rPr>
            <a:t> </a:t>
          </a:r>
          <a:r>
            <a:rPr lang="ru-RU" sz="1000" b="1" kern="1200" dirty="0" err="1" smtClean="0">
              <a:solidFill>
                <a:schemeClr val="tx1"/>
              </a:solidFill>
            </a:rPr>
            <a:t>дієсловах</a:t>
          </a:r>
          <a:r>
            <a:rPr lang="ru-RU" sz="1000" b="1" kern="1200" dirty="0" smtClean="0">
              <a:solidFill>
                <a:schemeClr val="tx1"/>
              </a:solidFill>
            </a:rPr>
            <a:t> та </a:t>
          </a:r>
          <a:r>
            <a:rPr lang="ru-RU" sz="1000" b="1" kern="1200" dirty="0" err="1" smtClean="0">
              <a:solidFill>
                <a:schemeClr val="tx1"/>
              </a:solidFill>
            </a:rPr>
            <a:t>дієсловах</a:t>
          </a:r>
          <a:r>
            <a:rPr lang="ru-RU" sz="1000" b="1" kern="1200" dirty="0" smtClean="0">
              <a:solidFill>
                <a:schemeClr val="tx1"/>
              </a:solidFill>
            </a:rPr>
            <a:t> </a:t>
          </a:r>
          <a:r>
            <a:rPr lang="ru-RU" sz="1000" b="1" kern="1200" dirty="0" err="1" smtClean="0">
              <a:solidFill>
                <a:schemeClr val="tx1"/>
              </a:solidFill>
            </a:rPr>
            <a:t>неперехідних</a:t>
          </a:r>
          <a:r>
            <a:rPr lang="ru-RU" sz="1000" b="1" kern="1200" dirty="0" smtClean="0">
              <a:solidFill>
                <a:schemeClr val="tx1"/>
              </a:solidFill>
            </a:rPr>
            <a:t> </a:t>
          </a:r>
          <a:r>
            <a:rPr lang="ru-RU" sz="1000" b="1" kern="1200" dirty="0" err="1" smtClean="0">
              <a:solidFill>
                <a:schemeClr val="tx1"/>
              </a:solidFill>
            </a:rPr>
            <a:t>З.в</a:t>
          </a:r>
          <a:r>
            <a:rPr lang="ru-RU" sz="1000" b="1" kern="1200" dirty="0" smtClean="0">
              <a:solidFill>
                <a:schemeClr val="tx1"/>
              </a:solidFill>
            </a:rPr>
            <a:t>. </a:t>
          </a:r>
          <a:r>
            <a:rPr lang="ru-RU" sz="1000" b="1" kern="1200" dirty="0" err="1" smtClean="0">
              <a:solidFill>
                <a:schemeClr val="tx1"/>
              </a:solidFill>
            </a:rPr>
            <a:t>передає</a:t>
          </a:r>
          <a:r>
            <a:rPr lang="ru-RU" sz="1000" b="1" kern="1200" dirty="0" smtClean="0">
              <a:solidFill>
                <a:schemeClr val="tx1"/>
              </a:solidFill>
            </a:rPr>
            <a:t> </a:t>
          </a:r>
          <a:r>
            <a:rPr lang="ru-RU" sz="1000" b="1" kern="1200" dirty="0" err="1" smtClean="0">
              <a:solidFill>
                <a:schemeClr val="tx1"/>
              </a:solidFill>
            </a:rPr>
            <a:t>обставинні</a:t>
          </a:r>
          <a:r>
            <a:rPr lang="ru-RU" sz="1000" b="1" kern="1200" dirty="0" smtClean="0">
              <a:solidFill>
                <a:schemeClr val="tx1"/>
              </a:solidFill>
            </a:rPr>
            <a:t> </a:t>
          </a:r>
          <a:r>
            <a:rPr lang="ru-RU" sz="1000" b="1" kern="1200" dirty="0" err="1" smtClean="0">
              <a:solidFill>
                <a:schemeClr val="tx1"/>
              </a:solidFill>
            </a:rPr>
            <a:t>відношення</a:t>
          </a:r>
          <a:r>
            <a:rPr lang="ru-RU" sz="1000" b="1" kern="1200" dirty="0" smtClean="0">
              <a:solidFill>
                <a:schemeClr val="tx1"/>
              </a:solidFill>
            </a:rPr>
            <a:t> часу, </a:t>
          </a:r>
          <a:r>
            <a:rPr lang="ru-RU" sz="1000" b="1" kern="1200" dirty="0" err="1" smtClean="0">
              <a:solidFill>
                <a:schemeClr val="tx1"/>
              </a:solidFill>
            </a:rPr>
            <a:t>місця</a:t>
          </a:r>
          <a:endParaRPr lang="ru-RU" sz="1000" b="1" kern="1200" dirty="0">
            <a:solidFill>
              <a:schemeClr val="tx1"/>
            </a:solidFill>
          </a:endParaRPr>
        </a:p>
      </dsp:txBody>
      <dsp:txXfrm>
        <a:off x="873632" y="4365019"/>
        <a:ext cx="1622452" cy="1016115"/>
      </dsp:txXfrm>
    </dsp:sp>
    <dsp:sp modelId="{A3AB05AF-EE54-4306-82A8-7A86A3687D60}">
      <dsp:nvSpPr>
        <dsp:cNvPr id="0" name=""/>
        <dsp:cNvSpPr/>
      </dsp:nvSpPr>
      <dsp:spPr>
        <a:xfrm>
          <a:off x="757832" y="804792"/>
          <a:ext cx="4497785" cy="4497785"/>
        </a:xfrm>
        <a:custGeom>
          <a:avLst/>
          <a:gdLst/>
          <a:ahLst/>
          <a:cxnLst/>
          <a:rect l="0" t="0" r="0" b="0"/>
          <a:pathLst>
            <a:path>
              <a:moveTo>
                <a:pt x="375665" y="3493295"/>
              </a:moveTo>
              <a:arcTo wR="2248892" hR="2248892" stAng="8784213" swAng="219555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491097-7BB2-40D2-854F-ED71890E3A0B}">
      <dsp:nvSpPr>
        <dsp:cNvPr id="0" name=""/>
        <dsp:cNvSpPr/>
      </dsp:nvSpPr>
      <dsp:spPr>
        <a:xfrm>
          <a:off x="1705" y="1795712"/>
          <a:ext cx="1732390" cy="1126053"/>
        </a:xfrm>
        <a:prstGeom prst="roundRect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b="1" kern="1200" dirty="0" err="1" smtClean="0">
              <a:solidFill>
                <a:schemeClr val="tx1"/>
              </a:solidFill>
            </a:rPr>
            <a:t>Типово</a:t>
          </a:r>
          <a:r>
            <a:rPr lang="uk-UA" sz="1000" b="1" kern="1200" dirty="0" smtClean="0">
              <a:solidFill>
                <a:schemeClr val="tx1"/>
              </a:solidFill>
            </a:rPr>
            <a:t> вживаються з </a:t>
          </a:r>
          <a:r>
            <a:rPr lang="uk-UA" sz="1000" kern="1200" dirty="0" smtClean="0"/>
            <a:t>прийменниками</a:t>
          </a:r>
          <a:endParaRPr lang="ru-RU" sz="1000" kern="1200" dirty="0"/>
        </a:p>
      </dsp:txBody>
      <dsp:txXfrm>
        <a:off x="56674" y="1850681"/>
        <a:ext cx="1622452" cy="1016115"/>
      </dsp:txXfrm>
    </dsp:sp>
    <dsp:sp modelId="{A55A0D85-D502-44AC-B241-8A58A6C59EC1}">
      <dsp:nvSpPr>
        <dsp:cNvPr id="0" name=""/>
        <dsp:cNvSpPr/>
      </dsp:nvSpPr>
      <dsp:spPr>
        <a:xfrm>
          <a:off x="757832" y="804792"/>
          <a:ext cx="4497785" cy="4497785"/>
        </a:xfrm>
        <a:custGeom>
          <a:avLst/>
          <a:gdLst/>
          <a:ahLst/>
          <a:cxnLst/>
          <a:rect l="0" t="0" r="0" b="0"/>
          <a:pathLst>
            <a:path>
              <a:moveTo>
                <a:pt x="391997" y="980247"/>
              </a:moveTo>
              <a:arcTo wR="2248892" hR="2248892" stAng="12860472" swAng="196056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6.xml"/><Relationship Id="rId3" Type="http://schemas.openxmlformats.org/officeDocument/2006/relationships/diagramLayout" Target="../diagrams/layout15.xml"/><Relationship Id="rId7" Type="http://schemas.openxmlformats.org/officeDocument/2006/relationships/diagramData" Target="../diagrams/data16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5.xml"/><Relationship Id="rId11" Type="http://schemas.microsoft.com/office/2007/relationships/diagramDrawing" Target="../diagrams/drawing16.xml"/><Relationship Id="rId5" Type="http://schemas.openxmlformats.org/officeDocument/2006/relationships/diagramColors" Target="../diagrams/colors15.xml"/><Relationship Id="rId10" Type="http://schemas.openxmlformats.org/officeDocument/2006/relationships/diagramColors" Target="../diagrams/colors16.xml"/><Relationship Id="rId4" Type="http://schemas.openxmlformats.org/officeDocument/2006/relationships/diagramQuickStyle" Target="../diagrams/quickStyle15.xml"/><Relationship Id="rId9" Type="http://schemas.openxmlformats.org/officeDocument/2006/relationships/diagramQuickStyle" Target="../diagrams/quickStyle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66"/>
                </a:solidFill>
              </a:rPr>
              <a:t>ГРАМАТИЧНА </a:t>
            </a:r>
            <a:r>
              <a:rPr lang="ru-RU" b="1" dirty="0">
                <a:solidFill>
                  <a:srgbClr val="FF0066"/>
                </a:solidFill>
              </a:rPr>
              <a:t>КАТЕГОРІ</a:t>
            </a:r>
            <a:r>
              <a:rPr lang="uk-UA" b="1" dirty="0">
                <a:solidFill>
                  <a:srgbClr val="FF0066"/>
                </a:solidFill>
              </a:rPr>
              <a:t>Я</a:t>
            </a:r>
            <a:r>
              <a:rPr lang="ru-RU" b="1" dirty="0">
                <a:solidFill>
                  <a:srgbClr val="FF0066"/>
                </a:solidFill>
              </a:rPr>
              <a:t> ВІДМІНКА</a:t>
            </a:r>
            <a:r>
              <a:rPr lang="uk-UA" b="1" dirty="0">
                <a:solidFill>
                  <a:srgbClr val="FF0066"/>
                </a:solidFill>
              </a:rPr>
              <a:t> ІМЕННИКА</a:t>
            </a:r>
            <a:r>
              <a:rPr lang="ru-RU" dirty="0">
                <a:solidFill>
                  <a:srgbClr val="FF0066"/>
                </a:solidFill>
              </a:rPr>
              <a:t/>
            </a:r>
            <a:br>
              <a:rPr lang="ru-RU" dirty="0">
                <a:solidFill>
                  <a:srgbClr val="FF0066"/>
                </a:solidFill>
              </a:rPr>
            </a:br>
            <a:endParaRPr lang="ru-RU" dirty="0">
              <a:solidFill>
                <a:srgbClr val="FF0066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145536"/>
            <a:ext cx="9448800" cy="1172465"/>
          </a:xfrm>
        </p:spPr>
        <p:txBody>
          <a:bodyPr/>
          <a:lstStyle/>
          <a:p>
            <a:r>
              <a:rPr lang="uk-UA" sz="4000" b="1" dirty="0" smtClean="0">
                <a:solidFill>
                  <a:srgbClr val="9A57CD"/>
                </a:solidFill>
              </a:rPr>
              <a:t>ТЕМА 5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4083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0"/>
            <a:ext cx="8610600" cy="1293028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Ознаки місцевого відмінка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5466051"/>
              </p:ext>
            </p:extLst>
          </p:nvPr>
        </p:nvGraphicFramePr>
        <p:xfrm>
          <a:off x="685800" y="1182688"/>
          <a:ext cx="10820400" cy="5035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6006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1960352" cy="125577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400" b="1" dirty="0" smtClean="0">
                <a:solidFill>
                  <a:srgbClr val="FFFF00"/>
                </a:solidFill>
              </a:rPr>
              <a:t>Питання 3 </a:t>
            </a:r>
            <a:r>
              <a:rPr lang="uk-UA" sz="2400" dirty="0" smtClean="0">
                <a:solidFill>
                  <a:srgbClr val="FFFF00"/>
                </a:solidFill>
              </a:rPr>
              <a:t/>
            </a:r>
            <a:br>
              <a:rPr lang="uk-UA" sz="2400" dirty="0" smtClean="0">
                <a:solidFill>
                  <a:srgbClr val="FFFF00"/>
                </a:solidFill>
              </a:rPr>
            </a:br>
            <a:r>
              <a:rPr lang="ru-RU" sz="2400" b="1" dirty="0" err="1">
                <a:solidFill>
                  <a:srgbClr val="FFFF00"/>
                </a:solidFill>
              </a:rPr>
              <a:t>Принципи</a:t>
            </a:r>
            <a:r>
              <a:rPr lang="ru-RU" sz="2400" b="1" dirty="0">
                <a:solidFill>
                  <a:srgbClr val="FFFF00"/>
                </a:solidFill>
              </a:rPr>
              <a:t> </a:t>
            </a:r>
            <a:r>
              <a:rPr lang="ru-RU" sz="2400" b="1" dirty="0" err="1">
                <a:solidFill>
                  <a:srgbClr val="FFFF00"/>
                </a:solidFill>
              </a:rPr>
              <a:t>поділу</a:t>
            </a:r>
            <a:r>
              <a:rPr lang="ru-RU" sz="2400" b="1" dirty="0">
                <a:solidFill>
                  <a:srgbClr val="FFFF00"/>
                </a:solidFill>
              </a:rPr>
              <a:t> </a:t>
            </a:r>
            <a:r>
              <a:rPr lang="ru-RU" sz="2400" b="1" dirty="0" err="1">
                <a:solidFill>
                  <a:srgbClr val="FFFF00"/>
                </a:solidFill>
              </a:rPr>
              <a:t>іменників</a:t>
            </a:r>
            <a:r>
              <a:rPr lang="ru-RU" sz="2400" b="1" dirty="0">
                <a:solidFill>
                  <a:srgbClr val="FFFF00"/>
                </a:solidFill>
              </a:rPr>
              <a:t> на </a:t>
            </a:r>
            <a:r>
              <a:rPr lang="ru-RU" sz="2400" b="1" dirty="0" err="1">
                <a:solidFill>
                  <a:srgbClr val="FFFF00"/>
                </a:solidFill>
              </a:rPr>
              <a:t>відміни</a:t>
            </a:r>
            <a:r>
              <a:rPr lang="ru-RU" sz="2400" b="1" dirty="0">
                <a:solidFill>
                  <a:srgbClr val="FFFF00"/>
                </a:solidFill>
              </a:rPr>
              <a:t> та </a:t>
            </a:r>
            <a:r>
              <a:rPr lang="ru-RU" sz="2400" b="1" dirty="0" err="1">
                <a:solidFill>
                  <a:srgbClr val="FFFF00"/>
                </a:solidFill>
              </a:rPr>
              <a:t>групи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4652955"/>
              </p:ext>
            </p:extLst>
          </p:nvPr>
        </p:nvGraphicFramePr>
        <p:xfrm>
          <a:off x="685800" y="768350"/>
          <a:ext cx="10820400" cy="5449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7139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0723888"/>
              </p:ext>
            </p:extLst>
          </p:nvPr>
        </p:nvGraphicFramePr>
        <p:xfrm>
          <a:off x="746760" y="216408"/>
          <a:ext cx="10820400" cy="6550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9460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779041967"/>
              </p:ext>
            </p:extLst>
          </p:nvPr>
        </p:nvGraphicFramePr>
        <p:xfrm>
          <a:off x="0" y="243840"/>
          <a:ext cx="12009120" cy="6510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2689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60144"/>
            <a:ext cx="10905744" cy="908304"/>
          </a:xfrm>
        </p:spPr>
        <p:txBody>
          <a:bodyPr/>
          <a:lstStyle/>
          <a:p>
            <a:pPr algn="ctr"/>
            <a:r>
              <a:rPr lang="ru-RU" b="1" dirty="0" err="1" smtClean="0">
                <a:solidFill>
                  <a:srgbClr val="FFFF00"/>
                </a:solidFill>
              </a:rPr>
              <a:t>іменники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3</a:t>
            </a:r>
            <a:r>
              <a:rPr lang="ru-RU" b="1" dirty="0" smtClean="0">
                <a:solidFill>
                  <a:srgbClr val="FFFF00"/>
                </a:solidFill>
              </a:rPr>
              <a:t> і </a:t>
            </a:r>
            <a:r>
              <a:rPr lang="ru-RU" b="1" dirty="0" smtClean="0">
                <a:solidFill>
                  <a:srgbClr val="FF0000"/>
                </a:solidFill>
              </a:rPr>
              <a:t>4 </a:t>
            </a:r>
            <a:r>
              <a:rPr lang="ru-RU" b="1" dirty="0" err="1">
                <a:solidFill>
                  <a:srgbClr val="FFFF00"/>
                </a:solidFill>
              </a:rPr>
              <a:t>відміни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2881" y="335095"/>
            <a:ext cx="5079991" cy="823912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0066"/>
                </a:solidFill>
              </a:rPr>
              <a:t>3 відміна</a:t>
            </a:r>
            <a:endParaRPr lang="ru-RU" b="1" dirty="0">
              <a:solidFill>
                <a:srgbClr val="FF0066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52671732"/>
              </p:ext>
            </p:extLst>
          </p:nvPr>
        </p:nvGraphicFramePr>
        <p:xfrm>
          <a:off x="268289" y="1469853"/>
          <a:ext cx="5510720" cy="47483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33160" y="233985"/>
            <a:ext cx="5105400" cy="823912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9A57CD"/>
                </a:solidFill>
              </a:rPr>
              <a:t>4 відміна</a:t>
            </a:r>
            <a:endParaRPr lang="ru-RU" b="1" dirty="0">
              <a:solidFill>
                <a:srgbClr val="9A57CD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0628956"/>
              </p:ext>
            </p:extLst>
          </p:nvPr>
        </p:nvGraphicFramePr>
        <p:xfrm>
          <a:off x="5943592" y="408197"/>
          <a:ext cx="6035928" cy="6010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2978678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06005"/>
            <a:ext cx="11972544" cy="832779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FFFF00"/>
                </a:solidFill>
              </a:rPr>
              <a:t>Питання 4</a:t>
            </a:r>
            <a:br>
              <a:rPr lang="uk-UA" dirty="0" smtClean="0">
                <a:solidFill>
                  <a:srgbClr val="FFFF00"/>
                </a:solidFill>
              </a:rPr>
            </a:br>
            <a:r>
              <a:rPr lang="uk-UA" b="1" dirty="0">
                <a:solidFill>
                  <a:srgbClr val="FFFF00"/>
                </a:solidFill>
              </a:rPr>
              <a:t>Поділ іменників на групи</a:t>
            </a:r>
            <a:r>
              <a:rPr lang="ru-RU" dirty="0">
                <a:solidFill>
                  <a:srgbClr val="FFFF00"/>
                </a:solidFill>
              </a:rPr>
              <a:t/>
            </a:r>
            <a:br>
              <a:rPr lang="ru-RU" dirty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5363614"/>
              </p:ext>
            </p:extLst>
          </p:nvPr>
        </p:nvGraphicFramePr>
        <p:xfrm>
          <a:off x="685800" y="781050"/>
          <a:ext cx="11152632" cy="6076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06487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34112" y="93813"/>
            <a:ext cx="12326112" cy="881547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rgbClr val="FFFF00"/>
                </a:solidFill>
              </a:rPr>
              <a:t>Поділ </a:t>
            </a:r>
            <a:r>
              <a:rPr lang="uk-UA" b="1" dirty="0" smtClean="0">
                <a:solidFill>
                  <a:srgbClr val="FFFF00"/>
                </a:solidFill>
              </a:rPr>
              <a:t>іменників 1 відміни </a:t>
            </a:r>
            <a:r>
              <a:rPr lang="uk-UA" b="1" dirty="0">
                <a:solidFill>
                  <a:srgbClr val="FFFF00"/>
                </a:solidFill>
              </a:rPr>
              <a:t>на групи</a:t>
            </a:r>
            <a:r>
              <a:rPr lang="ru-RU" dirty="0">
                <a:solidFill>
                  <a:srgbClr val="FFFF00"/>
                </a:solidFill>
              </a:rPr>
              <a:t/>
            </a:r>
            <a:br>
              <a:rPr lang="ru-RU" dirty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2928788"/>
              </p:ext>
            </p:extLst>
          </p:nvPr>
        </p:nvGraphicFramePr>
        <p:xfrm>
          <a:off x="685800" y="621792"/>
          <a:ext cx="11506200" cy="5596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78646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784" y="93813"/>
            <a:ext cx="11881104" cy="771819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rgbClr val="FFFF00"/>
                </a:solidFill>
              </a:rPr>
              <a:t>Поділ іменників </a:t>
            </a:r>
            <a:r>
              <a:rPr lang="uk-UA" b="1" dirty="0" smtClean="0">
                <a:solidFill>
                  <a:srgbClr val="FFFF00"/>
                </a:solidFill>
              </a:rPr>
              <a:t>2 </a:t>
            </a:r>
            <a:r>
              <a:rPr lang="uk-UA" b="1" dirty="0">
                <a:solidFill>
                  <a:srgbClr val="FFFF00"/>
                </a:solidFill>
              </a:rPr>
              <a:t>відміни на групи</a:t>
            </a:r>
            <a:r>
              <a:rPr lang="ru-RU" dirty="0">
                <a:solidFill>
                  <a:srgbClr val="FFFF00"/>
                </a:solidFill>
              </a:rPr>
              <a:t/>
            </a:r>
            <a:br>
              <a:rPr lang="ru-RU" dirty="0">
                <a:solidFill>
                  <a:srgbClr val="FFFF00"/>
                </a:solidFill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8476021"/>
              </p:ext>
            </p:extLst>
          </p:nvPr>
        </p:nvGraphicFramePr>
        <p:xfrm>
          <a:off x="176213" y="329184"/>
          <a:ext cx="11882437" cy="6303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98973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4124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Питання 4</a:t>
            </a:r>
            <a:br>
              <a:rPr lang="uk-UA" b="1" dirty="0" smtClean="0">
                <a:solidFill>
                  <a:srgbClr val="FFFF00"/>
                </a:solidFill>
              </a:rPr>
            </a:br>
            <a:r>
              <a:rPr lang="uk-UA" b="1" dirty="0" smtClean="0">
                <a:solidFill>
                  <a:srgbClr val="FFFF00"/>
                </a:solidFill>
              </a:rPr>
              <a:t>ІМЕННИКИ</a:t>
            </a:r>
            <a:r>
              <a:rPr lang="uk-UA" b="1" dirty="0">
                <a:solidFill>
                  <a:srgbClr val="FFFF00"/>
                </a:solidFill>
              </a:rPr>
              <a:t>, ЩО СТОЯТЬ ПОЗА ВІДМІНАМИ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224" y="1072896"/>
            <a:ext cx="11838432" cy="5644896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uk-UA" b="1" dirty="0">
                <a:solidFill>
                  <a:srgbClr val="FFFF00"/>
                </a:solidFill>
              </a:rPr>
              <a:t>Невідмінювані іменники іншомовного походження, що називають неживі предмети, абстрактні поняття, осіб чоловічої статі і тварин і мають кінцевий голосний основи:</a:t>
            </a:r>
            <a:endParaRPr lang="ru-RU" b="1" dirty="0">
              <a:solidFill>
                <a:srgbClr val="FFFF00"/>
              </a:solidFill>
            </a:endParaRPr>
          </a:p>
          <a:p>
            <a:r>
              <a:rPr lang="uk-UA" dirty="0">
                <a:solidFill>
                  <a:srgbClr val="FFFF00"/>
                </a:solidFill>
              </a:rPr>
              <a:t>а: </a:t>
            </a:r>
            <a:r>
              <a:rPr lang="uk-UA" i="1" dirty="0"/>
              <a:t>амплуа, бра, па, буржуа, амплуа, боа, мас-медіа</a:t>
            </a:r>
            <a:r>
              <a:rPr lang="uk-UA" dirty="0"/>
              <a:t>;</a:t>
            </a:r>
            <a:endParaRPr lang="ru-RU" dirty="0"/>
          </a:p>
          <a:p>
            <a:r>
              <a:rPr lang="uk-UA" dirty="0">
                <a:solidFill>
                  <a:srgbClr val="FFFF00"/>
                </a:solidFill>
              </a:rPr>
              <a:t>о: </a:t>
            </a:r>
            <a:r>
              <a:rPr lang="uk-UA" i="1" dirty="0"/>
              <a:t>бароко, лібрето-</a:t>
            </a:r>
            <a:r>
              <a:rPr lang="uk-UA" dirty="0"/>
              <a:t>словесний текст музично-драматичного твору</a:t>
            </a:r>
            <a:r>
              <a:rPr lang="uk-UA" i="1" dirty="0"/>
              <a:t>, кіно, депо, какао, радіо;</a:t>
            </a:r>
            <a:endParaRPr lang="ru-RU" dirty="0"/>
          </a:p>
          <a:p>
            <a:r>
              <a:rPr lang="uk-UA" dirty="0">
                <a:solidFill>
                  <a:srgbClr val="FFFF00"/>
                </a:solidFill>
              </a:rPr>
              <a:t>у: </a:t>
            </a:r>
            <a:r>
              <a:rPr lang="uk-UA" i="1" dirty="0"/>
              <a:t>кенгуру, меню, какаду, шоу, інтерв’ю</a:t>
            </a:r>
            <a:r>
              <a:rPr lang="uk-UA" dirty="0"/>
              <a:t>;</a:t>
            </a:r>
            <a:endParaRPr lang="ru-RU" dirty="0"/>
          </a:p>
          <a:p>
            <a:r>
              <a:rPr lang="uk-UA" dirty="0">
                <a:solidFill>
                  <a:srgbClr val="FFFF00"/>
                </a:solidFill>
              </a:rPr>
              <a:t>е: </a:t>
            </a:r>
            <a:r>
              <a:rPr lang="uk-UA" i="1" dirty="0" err="1"/>
              <a:t>алоє</a:t>
            </a:r>
            <a:r>
              <a:rPr lang="uk-UA" i="1" dirty="0"/>
              <a:t>, </a:t>
            </a:r>
            <a:r>
              <a:rPr lang="uk-UA" i="1" dirty="0" err="1"/>
              <a:t>фойе</a:t>
            </a:r>
            <a:r>
              <a:rPr lang="uk-UA" i="1" dirty="0"/>
              <a:t>, ательє, резюме, шимпанзе, шосе, конферансьє, аташе, пенсне, кашне, турне;</a:t>
            </a:r>
            <a:endParaRPr lang="ru-RU" dirty="0"/>
          </a:p>
          <a:p>
            <a:r>
              <a:rPr lang="uk-UA" dirty="0">
                <a:solidFill>
                  <a:srgbClr val="FFFF00"/>
                </a:solidFill>
              </a:rPr>
              <a:t>і: </a:t>
            </a:r>
            <a:r>
              <a:rPr lang="uk-UA" i="1" dirty="0"/>
              <a:t>денді, колібрі, поні, таксі, колі, леді, рáлі.</a:t>
            </a:r>
            <a:endParaRPr lang="ru-RU" dirty="0"/>
          </a:p>
          <a:p>
            <a:r>
              <a:rPr lang="uk-UA" b="1" dirty="0">
                <a:solidFill>
                  <a:srgbClr val="FFFF00"/>
                </a:solidFill>
              </a:rPr>
              <a:t>А також іменники-назви дівчат чи неодружених дівчат </a:t>
            </a:r>
            <a:r>
              <a:rPr lang="uk-UA" dirty="0"/>
              <a:t>– </a:t>
            </a:r>
            <a:r>
              <a:rPr lang="uk-UA" i="1" dirty="0"/>
              <a:t>леді, мадам, фрау, міс, міледі, </a:t>
            </a:r>
            <a:r>
              <a:rPr lang="uk-UA" i="1" dirty="0" err="1"/>
              <a:t>фрейлен</a:t>
            </a:r>
            <a:r>
              <a:rPr lang="uk-UA" i="1" dirty="0"/>
              <a:t>.</a:t>
            </a:r>
            <a:endParaRPr lang="ru-RU" dirty="0"/>
          </a:p>
          <a:p>
            <a:pPr lvl="0"/>
            <a:r>
              <a:rPr lang="uk-UA" b="1" dirty="0">
                <a:solidFill>
                  <a:srgbClr val="FFFF00"/>
                </a:solidFill>
              </a:rPr>
              <a:t>Складноскорочені іменники </a:t>
            </a:r>
            <a:r>
              <a:rPr lang="uk-UA" dirty="0"/>
              <a:t>типу </a:t>
            </a:r>
            <a:r>
              <a:rPr lang="uk-UA" i="1" dirty="0"/>
              <a:t>комроти, </a:t>
            </a:r>
            <a:r>
              <a:rPr lang="uk-UA" i="1" dirty="0" err="1"/>
              <a:t>завкафедри</a:t>
            </a:r>
            <a:r>
              <a:rPr lang="uk-UA" dirty="0"/>
              <a:t>.</a:t>
            </a:r>
            <a:endParaRPr lang="ru-RU" dirty="0"/>
          </a:p>
          <a:p>
            <a:pPr lvl="0"/>
            <a:r>
              <a:rPr lang="uk-UA" b="1" dirty="0">
                <a:solidFill>
                  <a:srgbClr val="FFFF00"/>
                </a:solidFill>
              </a:rPr>
              <a:t>Абревіатури ініціального типу</a:t>
            </a:r>
            <a:r>
              <a:rPr lang="uk-UA" dirty="0"/>
              <a:t>: </a:t>
            </a:r>
            <a:r>
              <a:rPr lang="uk-UA" i="1" dirty="0"/>
              <a:t>ВАК, ООН, ЮНЕСКО, ЕОМ, ДАІ.</a:t>
            </a:r>
            <a:endParaRPr lang="ru-RU" dirty="0"/>
          </a:p>
          <a:p>
            <a:pPr lvl="0"/>
            <a:r>
              <a:rPr lang="uk-UA" b="1" dirty="0">
                <a:solidFill>
                  <a:srgbClr val="FFFF00"/>
                </a:solidFill>
              </a:rPr>
              <a:t>Українські та іншомовного походження жіночі прізвища на о і приголосний</a:t>
            </a:r>
            <a:r>
              <a:rPr lang="uk-UA" dirty="0"/>
              <a:t>: </a:t>
            </a:r>
            <a:r>
              <a:rPr lang="uk-UA" i="1" dirty="0"/>
              <a:t>Ужвій, Гончарук, </a:t>
            </a:r>
            <a:r>
              <a:rPr lang="uk-UA" i="1" dirty="0" err="1"/>
              <a:t>Горбатко</a:t>
            </a:r>
            <a:r>
              <a:rPr lang="uk-UA" i="1" dirty="0"/>
              <a:t>, </a:t>
            </a:r>
            <a:r>
              <a:rPr lang="uk-UA" i="1" dirty="0" err="1"/>
              <a:t>Будько</a:t>
            </a:r>
            <a:r>
              <a:rPr lang="uk-UA" dirty="0"/>
              <a:t>, </a:t>
            </a:r>
            <a:r>
              <a:rPr lang="uk-UA" i="1" dirty="0" err="1"/>
              <a:t>Голінкевич</a:t>
            </a:r>
            <a:r>
              <a:rPr lang="uk-UA" dirty="0"/>
              <a:t>.</a:t>
            </a:r>
            <a:endParaRPr lang="ru-RU" dirty="0"/>
          </a:p>
          <a:p>
            <a:pPr lvl="0"/>
            <a:r>
              <a:rPr lang="uk-UA" b="1" dirty="0">
                <a:solidFill>
                  <a:srgbClr val="FFFF00"/>
                </a:solidFill>
              </a:rPr>
              <a:t>Іншомовні чоловічі імена і прізвища, що мають кінцевий голосний</a:t>
            </a:r>
            <a:r>
              <a:rPr lang="uk-UA" dirty="0"/>
              <a:t>: </a:t>
            </a:r>
            <a:r>
              <a:rPr lang="uk-UA" i="1" dirty="0" err="1"/>
              <a:t>Андрі</a:t>
            </a:r>
            <a:r>
              <a:rPr lang="uk-UA" i="1" dirty="0"/>
              <a:t>, </a:t>
            </a:r>
            <a:r>
              <a:rPr lang="uk-UA" i="1" dirty="0" err="1"/>
              <a:t>Маріо</a:t>
            </a:r>
            <a:r>
              <a:rPr lang="uk-UA" i="1" dirty="0"/>
              <a:t>, </a:t>
            </a:r>
            <a:r>
              <a:rPr lang="uk-UA" i="1" dirty="0" err="1"/>
              <a:t>Галуа</a:t>
            </a:r>
            <a:r>
              <a:rPr lang="uk-UA" i="1" dirty="0"/>
              <a:t>, Беранже, Гарібальді, Гете, Гейне, Шоу.</a:t>
            </a:r>
            <a:endParaRPr lang="ru-RU" dirty="0"/>
          </a:p>
          <a:p>
            <a:pPr lvl="0"/>
            <a:r>
              <a:rPr lang="uk-UA" b="1" dirty="0">
                <a:solidFill>
                  <a:srgbClr val="FFFF00"/>
                </a:solidFill>
              </a:rPr>
              <a:t>Іменники, що мають лише форму множини</a:t>
            </a:r>
            <a:r>
              <a:rPr lang="uk-UA" dirty="0"/>
              <a:t>: </a:t>
            </a:r>
            <a:r>
              <a:rPr lang="uk-UA" i="1" dirty="0"/>
              <a:t>висівки, канікули, обійми, прянощі, дріжджі.</a:t>
            </a:r>
            <a:endParaRPr lang="ru-RU" dirty="0"/>
          </a:p>
          <a:p>
            <a:pPr lvl="0"/>
            <a:r>
              <a:rPr lang="uk-UA" b="1" dirty="0">
                <a:solidFill>
                  <a:srgbClr val="FFFF00"/>
                </a:solidFill>
              </a:rPr>
              <a:t>Іменники – російські прізвища на </a:t>
            </a:r>
            <a:r>
              <a:rPr lang="uk-UA" b="1" dirty="0" err="1">
                <a:solidFill>
                  <a:srgbClr val="FFFF00"/>
                </a:solidFill>
              </a:rPr>
              <a:t>их</a:t>
            </a:r>
            <a:r>
              <a:rPr lang="uk-UA" b="1" dirty="0">
                <a:solidFill>
                  <a:srgbClr val="FFFF00"/>
                </a:solidFill>
              </a:rPr>
              <a:t>, </a:t>
            </a:r>
            <a:r>
              <a:rPr lang="uk-UA" b="1" dirty="0" err="1">
                <a:solidFill>
                  <a:srgbClr val="FFFF00"/>
                </a:solidFill>
              </a:rPr>
              <a:t>ово</a:t>
            </a:r>
            <a:r>
              <a:rPr lang="uk-UA" b="1" dirty="0">
                <a:solidFill>
                  <a:srgbClr val="FFFF00"/>
                </a:solidFill>
              </a:rPr>
              <a:t>: </a:t>
            </a:r>
            <a:r>
              <a:rPr lang="uk-UA" i="1" dirty="0"/>
              <a:t>Черних, </a:t>
            </a:r>
            <a:r>
              <a:rPr lang="uk-UA" i="1" dirty="0" err="1"/>
              <a:t>Дурново</a:t>
            </a:r>
            <a:r>
              <a:rPr lang="uk-UA" dirty="0"/>
              <a:t>.</a:t>
            </a:r>
            <a:endParaRPr lang="ru-RU" dirty="0"/>
          </a:p>
          <a:p>
            <a:pPr lvl="0"/>
            <a:r>
              <a:rPr lang="uk-UA" b="1" dirty="0">
                <a:solidFill>
                  <a:srgbClr val="FFFF00"/>
                </a:solidFill>
              </a:rPr>
              <a:t>Іменники, що походять з прикметників і зберігають прикметниковий тип відмінювання</a:t>
            </a:r>
            <a:r>
              <a:rPr lang="uk-UA" dirty="0"/>
              <a:t>: </a:t>
            </a:r>
            <a:r>
              <a:rPr lang="uk-UA" i="1" dirty="0"/>
              <a:t>лісничий, пальне, вартовий, операційна. </a:t>
            </a:r>
            <a:endParaRPr lang="ru-RU" dirty="0"/>
          </a:p>
          <a:p>
            <a:pPr lvl="0"/>
            <a:r>
              <a:rPr lang="uk-UA" b="1" dirty="0">
                <a:solidFill>
                  <a:srgbClr val="FFFF00"/>
                </a:solidFill>
              </a:rPr>
              <a:t>Географічні назви іншомовного походження, що мають кінцевий голосний</a:t>
            </a:r>
            <a:r>
              <a:rPr lang="uk-UA" dirty="0"/>
              <a:t>: </a:t>
            </a:r>
            <a:r>
              <a:rPr lang="uk-UA" i="1" dirty="0"/>
              <a:t>Баку, Бордо, Гельсінкі, Осло, Перу, Тбілісі, Токіо, Чикаго, Чилі.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2462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4752" y="386421"/>
            <a:ext cx="8610600" cy="1293028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питання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ru-RU" b="1" dirty="0" err="1">
                <a:solidFill>
                  <a:srgbClr val="FFFF00"/>
                </a:solidFill>
              </a:rPr>
              <a:t>Граматична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специфіка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категорії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відмінка</a:t>
            </a:r>
            <a:r>
              <a:rPr lang="uk-UA" b="1" dirty="0">
                <a:solidFill>
                  <a:srgbClr val="FFFF00"/>
                </a:solidFill>
              </a:rPr>
              <a:t> </a:t>
            </a:r>
            <a:endParaRPr lang="ru-RU" b="1" dirty="0">
              <a:solidFill>
                <a:srgbClr val="FFFF00"/>
              </a:solidFill>
            </a:endParaRP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uk-UA" b="1" dirty="0">
                <a:solidFill>
                  <a:srgbClr val="FFFF00"/>
                </a:solidFill>
              </a:rPr>
              <a:t>Система відмінків в українській мові. Основні значення відмінків.</a:t>
            </a:r>
            <a:endParaRPr lang="ru-RU" b="1" dirty="0">
              <a:solidFill>
                <a:srgbClr val="FFFF00"/>
              </a:solidFill>
            </a:endParaRP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uk-UA" b="1" dirty="0">
                <a:solidFill>
                  <a:srgbClr val="FFFF00"/>
                </a:solidFill>
              </a:rPr>
              <a:t>Принципи поділу іменників на відміни та групи. Поділ іменників на відміни.</a:t>
            </a:r>
            <a:endParaRPr lang="ru-RU" b="1" dirty="0">
              <a:solidFill>
                <a:srgbClr val="FFFF00"/>
              </a:solidFill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uk-UA" b="1" dirty="0">
                <a:solidFill>
                  <a:srgbClr val="FFFF00"/>
                </a:solidFill>
              </a:rPr>
              <a:t>Поділ іменників на </a:t>
            </a:r>
            <a:r>
              <a:rPr lang="uk-UA" b="1" dirty="0" smtClean="0">
                <a:solidFill>
                  <a:srgbClr val="FFFF00"/>
                </a:solidFill>
              </a:rPr>
              <a:t>групи</a:t>
            </a:r>
            <a:r>
              <a:rPr lang="uk-UA" b="1" dirty="0" smtClean="0">
                <a:solidFill>
                  <a:srgbClr val="FFFF00"/>
                </a:solidFill>
              </a:rPr>
              <a:t>.</a:t>
            </a:r>
            <a:endParaRPr lang="ru-RU" b="1" dirty="0">
              <a:solidFill>
                <a:srgbClr val="FFFF00"/>
              </a:solidFill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uk-UA" b="1" dirty="0">
                <a:solidFill>
                  <a:srgbClr val="FFFF00"/>
                </a:solidFill>
              </a:rPr>
              <a:t>Іменники, що стоять поза відмінами.</a:t>
            </a:r>
            <a:endParaRPr lang="ru-RU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ru-RU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646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5712" y="118197"/>
            <a:ext cx="8610600" cy="881547"/>
          </a:xfrm>
        </p:spPr>
        <p:txBody>
          <a:bodyPr/>
          <a:lstStyle/>
          <a:p>
            <a:r>
              <a:rPr lang="uk-UA" b="1" dirty="0" smtClean="0">
                <a:solidFill>
                  <a:srgbClr val="FFFF00"/>
                </a:solidFill>
              </a:rPr>
              <a:t>Специфіка словозміни слів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5015140"/>
              </p:ext>
            </p:extLst>
          </p:nvPr>
        </p:nvGraphicFramePr>
        <p:xfrm>
          <a:off x="685800" y="890017"/>
          <a:ext cx="10860024" cy="5328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516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8885"/>
            <a:ext cx="121920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Питання 1</a:t>
            </a:r>
            <a:r>
              <a:rPr lang="uk-UA" b="1" dirty="0">
                <a:solidFill>
                  <a:srgbClr val="FFFF00"/>
                </a:solidFill>
              </a:rPr>
              <a:t/>
            </a:r>
            <a:br>
              <a:rPr lang="uk-UA" b="1" dirty="0">
                <a:solidFill>
                  <a:srgbClr val="FFFF00"/>
                </a:solidFill>
              </a:rPr>
            </a:br>
            <a:r>
              <a:rPr lang="uk-UA" b="1" dirty="0">
                <a:solidFill>
                  <a:srgbClr val="FFFF00"/>
                </a:solidFill>
              </a:rPr>
              <a:t>	Граматична специфіка категорії відмінка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3759755"/>
              </p:ext>
            </p:extLst>
          </p:nvPr>
        </p:nvGraphicFramePr>
        <p:xfrm>
          <a:off x="685800" y="1133855"/>
          <a:ext cx="11042904" cy="5084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5974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764373"/>
            <a:ext cx="10820400" cy="1293028"/>
          </a:xfrm>
        </p:spPr>
        <p:txBody>
          <a:bodyPr>
            <a:normAutofit fontScale="90000"/>
          </a:bodyPr>
          <a:lstStyle/>
          <a:p>
            <a:pPr lvl="0" algn="ctr"/>
            <a:r>
              <a:rPr lang="uk-UA" b="1" dirty="0" smtClean="0">
                <a:solidFill>
                  <a:srgbClr val="FFFF00"/>
                </a:solidFill>
              </a:rPr>
              <a:t>ПИТАННЯ 2. Система </a:t>
            </a:r>
            <a:r>
              <a:rPr lang="uk-UA" b="1" dirty="0">
                <a:solidFill>
                  <a:srgbClr val="FFFF00"/>
                </a:solidFill>
              </a:rPr>
              <a:t>відмінків в українській мові. Основні значення відмінків.</a:t>
            </a:r>
            <a:r>
              <a:rPr lang="ru-RU" b="1" dirty="0">
                <a:solidFill>
                  <a:srgbClr val="FFFF00"/>
                </a:solidFill>
              </a:rPr>
              <a:t/>
            </a:r>
            <a:br>
              <a:rPr lang="ru-RU" b="1" dirty="0">
                <a:solidFill>
                  <a:srgbClr val="FFFF00"/>
                </a:solidFill>
              </a:rPr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8182531"/>
              </p:ext>
            </p:extLst>
          </p:nvPr>
        </p:nvGraphicFramePr>
        <p:xfrm>
          <a:off x="685800" y="1865377"/>
          <a:ext cx="11055096" cy="4352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9345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5045"/>
            <a:ext cx="11622024" cy="1293028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Особливості відмінків в українській мові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94517978"/>
              </p:ext>
            </p:extLst>
          </p:nvPr>
        </p:nvGraphicFramePr>
        <p:xfrm>
          <a:off x="121920" y="1338073"/>
          <a:ext cx="5897880" cy="4880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29462601"/>
              </p:ext>
            </p:extLst>
          </p:nvPr>
        </p:nvGraphicFramePr>
        <p:xfrm>
          <a:off x="6172200" y="1195388"/>
          <a:ext cx="6019800" cy="532800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2814">
                  <a:extLst>
                    <a:ext uri="{9D8B030D-6E8A-4147-A177-3AD203B41FA5}">
                      <a16:colId xmlns:a16="http://schemas.microsoft.com/office/drawing/2014/main" val="4070167211"/>
                    </a:ext>
                  </a:extLst>
                </a:gridCol>
                <a:gridCol w="5686986">
                  <a:extLst>
                    <a:ext uri="{9D8B030D-6E8A-4147-A177-3AD203B41FA5}">
                      <a16:colId xmlns:a16="http://schemas.microsoft.com/office/drawing/2014/main" val="2344924161"/>
                    </a:ext>
                  </a:extLst>
                </a:gridCol>
              </a:tblGrid>
              <a:tr h="7431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Основні засоби вираження граматичного значення відмінка:</a:t>
                      </a:r>
                      <a:endParaRPr lang="ru-RU" sz="1800" b="1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6629208"/>
                  </a:ext>
                </a:extLst>
              </a:tr>
              <a:tr h="583409">
                <a:tc>
                  <a:txBody>
                    <a:bodyPr/>
                    <a:lstStyle/>
                    <a:p>
                      <a:r>
                        <a:rPr lang="uk-UA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флексія (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юність – Ø, юності …)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0774250"/>
                  </a:ext>
                </a:extLst>
              </a:tr>
              <a:tr h="583409">
                <a:tc>
                  <a:txBody>
                    <a:bodyPr/>
                    <a:lstStyle/>
                    <a:p>
                      <a:r>
                        <a:rPr lang="uk-UA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наголос (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Р.в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руки´ і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Н.в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мн.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ру´ки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)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6821"/>
                  </a:ext>
                </a:extLst>
              </a:tr>
              <a:tr h="583409">
                <a:tc>
                  <a:txBody>
                    <a:bodyPr/>
                    <a:lstStyle/>
                    <a:p>
                      <a:r>
                        <a:rPr lang="uk-UA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чергування голосних і приголосних (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вухо – у вусу, гуркіт - гуркоту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507697"/>
                  </a:ext>
                </a:extLst>
              </a:tr>
              <a:tr h="583409">
                <a:tc>
                  <a:txBody>
                    <a:bodyPr/>
                    <a:lstStyle/>
                    <a:p>
                      <a:r>
                        <a:rPr lang="uk-UA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іменниках І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відміни показником непрямого відмінка виступає суфікс (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кошеня – кошеняти, </a:t>
                      </a:r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кашеняті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кошенятам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5353560"/>
                  </a:ext>
                </a:extLst>
              </a:tr>
              <a:tr h="583409">
                <a:tc>
                  <a:txBody>
                    <a:bodyPr/>
                    <a:lstStyle/>
                    <a:p>
                      <a:r>
                        <a:rPr lang="uk-UA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прийменники (</a:t>
                      </a:r>
                      <a:r>
                        <a:rPr lang="uk-UA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Д.в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коневі 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uk-UA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М.в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коневі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421197"/>
                  </a:ext>
                </a:extLst>
              </a:tr>
              <a:tr h="583409">
                <a:tc>
                  <a:txBody>
                    <a:bodyPr/>
                    <a:lstStyle/>
                    <a:p>
                      <a:r>
                        <a:rPr lang="uk-UA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порядок слів (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весло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uk-UA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Н.в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.) 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зачепило плаття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uk-UA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Зн.в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.) – 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плаття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uk-UA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Н.в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.) 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зачепило весло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uk-UA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Зн.в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.))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3946219"/>
                  </a:ext>
                </a:extLst>
              </a:tr>
              <a:tr h="583409">
                <a:tc>
                  <a:txBody>
                    <a:bodyPr/>
                    <a:lstStyle/>
                    <a:p>
                      <a:r>
                        <a:rPr lang="uk-UA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разом із тим відмінюванні іменники в одному і тому ж відмінку можуть мати різні закінчення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4225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9881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0026"/>
            <a:ext cx="12192000" cy="112538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>
                <a:solidFill>
                  <a:srgbClr val="FFFF00"/>
                </a:solidFill>
              </a:rPr>
              <a:t>Ознаки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відмінків</a:t>
            </a:r>
            <a:r>
              <a:rPr lang="ru-RU" b="1" dirty="0" smtClean="0">
                <a:solidFill>
                  <a:srgbClr val="FFFF00"/>
                </a:solidFill>
              </a:rPr>
              <a:t/>
            </a:r>
            <a:br>
              <a:rPr lang="ru-RU" b="1" dirty="0" smtClean="0">
                <a:solidFill>
                  <a:srgbClr val="FFFF00"/>
                </a:solidFill>
              </a:rPr>
            </a:br>
            <a:r>
              <a:rPr lang="ru-RU" b="1" dirty="0" err="1" smtClean="0">
                <a:solidFill>
                  <a:srgbClr val="FF0066"/>
                </a:solidFill>
              </a:rPr>
              <a:t>Називний</a:t>
            </a:r>
            <a:r>
              <a:rPr lang="ru-RU" b="1" dirty="0" smtClean="0">
                <a:solidFill>
                  <a:srgbClr val="FF0066"/>
                </a:solidFill>
              </a:rPr>
              <a:t> </a:t>
            </a:r>
            <a:r>
              <a:rPr lang="ru-RU" b="1" dirty="0" err="1" smtClean="0">
                <a:solidFill>
                  <a:srgbClr val="3AFC0C"/>
                </a:solidFill>
              </a:rPr>
              <a:t>відмінок</a:t>
            </a:r>
            <a:r>
              <a:rPr lang="ru-RU" b="1" dirty="0" smtClean="0">
                <a:solidFill>
                  <a:srgbClr val="3AFC0C"/>
                </a:solidFill>
              </a:rPr>
              <a:t>             </a:t>
            </a:r>
            <a:r>
              <a:rPr lang="ru-RU" b="1" dirty="0" err="1" smtClean="0">
                <a:solidFill>
                  <a:srgbClr val="00B0F0"/>
                </a:solidFill>
              </a:rPr>
              <a:t>Кличний</a:t>
            </a:r>
            <a:r>
              <a:rPr lang="ru-RU" b="1" dirty="0" smtClean="0">
                <a:solidFill>
                  <a:srgbClr val="00B0F0"/>
                </a:solidFill>
              </a:rPr>
              <a:t> </a:t>
            </a:r>
            <a:r>
              <a:rPr lang="ru-RU" b="1" dirty="0" err="1" smtClean="0">
                <a:solidFill>
                  <a:srgbClr val="00B0F0"/>
                </a:solidFill>
              </a:rPr>
              <a:t>відмінок</a:t>
            </a:r>
            <a:endParaRPr lang="ru-RU" dirty="0">
              <a:solidFill>
                <a:srgbClr val="00B0F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31403952"/>
              </p:ext>
            </p:extLst>
          </p:nvPr>
        </p:nvGraphicFramePr>
        <p:xfrm>
          <a:off x="0" y="1133856"/>
          <a:ext cx="5937504" cy="5535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Объект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77417163"/>
              </p:ext>
            </p:extLst>
          </p:nvPr>
        </p:nvGraphicFramePr>
        <p:xfrm>
          <a:off x="6172200" y="1133475"/>
          <a:ext cx="5873750" cy="5084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331942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9100" y="103631"/>
            <a:ext cx="8610600" cy="713489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>
                <a:solidFill>
                  <a:srgbClr val="FFFF00"/>
                </a:solidFill>
              </a:rPr>
              <a:t>Ознаки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відмінків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7961" y="942073"/>
            <a:ext cx="5079991" cy="823912"/>
          </a:xfrm>
        </p:spPr>
        <p:txBody>
          <a:bodyPr/>
          <a:lstStyle/>
          <a:p>
            <a:r>
              <a:rPr lang="uk-UA" b="1" dirty="0" smtClean="0">
                <a:solidFill>
                  <a:srgbClr val="FFFF00"/>
                </a:solidFill>
              </a:rPr>
              <a:t>Родовий відмінок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06226205"/>
              </p:ext>
            </p:extLst>
          </p:nvPr>
        </p:nvGraphicFramePr>
        <p:xfrm>
          <a:off x="685800" y="1765985"/>
          <a:ext cx="5311775" cy="44522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86500" y="942073"/>
            <a:ext cx="5105400" cy="823912"/>
          </a:xfrm>
        </p:spPr>
        <p:txBody>
          <a:bodyPr/>
          <a:lstStyle/>
          <a:p>
            <a:r>
              <a:rPr lang="uk-UA" b="1" dirty="0" smtClean="0">
                <a:solidFill>
                  <a:srgbClr val="FF0066"/>
                </a:solidFill>
              </a:rPr>
              <a:t>Давальний відмінок</a:t>
            </a:r>
            <a:endParaRPr lang="ru-RU" b="1" dirty="0">
              <a:solidFill>
                <a:srgbClr val="FF0066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881086141"/>
              </p:ext>
            </p:extLst>
          </p:nvPr>
        </p:nvGraphicFramePr>
        <p:xfrm>
          <a:off x="6120384" y="1890938"/>
          <a:ext cx="5888736" cy="47670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298971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1328" y="178226"/>
            <a:ext cx="8610600" cy="61425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>
                <a:solidFill>
                  <a:srgbClr val="FFFF00"/>
                </a:solidFill>
              </a:rPr>
              <a:t>Ознаки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відмінків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8750" y="178226"/>
            <a:ext cx="5079991" cy="823912"/>
          </a:xfrm>
        </p:spPr>
        <p:txBody>
          <a:bodyPr/>
          <a:lstStyle/>
          <a:p>
            <a:r>
              <a:rPr lang="uk-UA" b="1" dirty="0" smtClean="0">
                <a:solidFill>
                  <a:srgbClr val="FF0066"/>
                </a:solidFill>
              </a:rPr>
              <a:t>Знахідний відмінок</a:t>
            </a:r>
            <a:endParaRPr lang="ru-RU" b="1" dirty="0">
              <a:solidFill>
                <a:srgbClr val="FF0066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22790629"/>
              </p:ext>
            </p:extLst>
          </p:nvPr>
        </p:nvGraphicFramePr>
        <p:xfrm>
          <a:off x="158750" y="1002139"/>
          <a:ext cx="6013450" cy="5752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7900416" y="236410"/>
            <a:ext cx="5105400" cy="823912"/>
          </a:xfrm>
        </p:spPr>
        <p:txBody>
          <a:bodyPr/>
          <a:lstStyle/>
          <a:p>
            <a:r>
              <a:rPr lang="uk-UA" b="1" dirty="0" smtClean="0">
                <a:solidFill>
                  <a:srgbClr val="0070C0"/>
                </a:solidFill>
              </a:rPr>
              <a:t>Орудний відмінок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808312683"/>
              </p:ext>
            </p:extLst>
          </p:nvPr>
        </p:nvGraphicFramePr>
        <p:xfrm>
          <a:off x="6172200" y="1692275"/>
          <a:ext cx="5934075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080449235"/>
      </p:ext>
    </p:extLst>
  </p:cSld>
  <p:clrMapOvr>
    <a:masterClrMapping/>
  </p:clrMapOvr>
</p:sld>
</file>

<file path=ppt/theme/theme1.xml><?xml version="1.0" encoding="utf-8"?>
<a:theme xmlns:a="http://schemas.openxmlformats.org/drawingml/2006/main" name="След самолета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След самолета</Template>
  <TotalTime>114</TotalTime>
  <Words>1870</Words>
  <Application>Microsoft Office PowerPoint</Application>
  <PresentationFormat>Широкоэкранный</PresentationFormat>
  <Paragraphs>143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Century Gothic</vt:lpstr>
      <vt:lpstr>След самолета</vt:lpstr>
      <vt:lpstr>ГРАМАТИЧНА КАТЕГОРІЯ ВІДМІНКА ІМЕННИКА </vt:lpstr>
      <vt:lpstr>питання</vt:lpstr>
      <vt:lpstr>Специфіка словозміни слів</vt:lpstr>
      <vt:lpstr>Питання 1  Граматична специфіка категорії відмінка </vt:lpstr>
      <vt:lpstr>ПИТАННЯ 2. Система відмінків в українській мові. Основні значення відмінків. </vt:lpstr>
      <vt:lpstr>Особливості відмінків в українській мові</vt:lpstr>
      <vt:lpstr>Ознаки відмінків Називний відмінок             Кличний відмінок</vt:lpstr>
      <vt:lpstr>Ознаки відмінків</vt:lpstr>
      <vt:lpstr>Ознаки відмінків</vt:lpstr>
      <vt:lpstr>Ознаки місцевого відмінка</vt:lpstr>
      <vt:lpstr>Питання 3  Принципи поділу іменників на відміни та групи </vt:lpstr>
      <vt:lpstr>Презентация PowerPoint</vt:lpstr>
      <vt:lpstr>Презентация PowerPoint</vt:lpstr>
      <vt:lpstr>іменники 3 і 4 відміни</vt:lpstr>
      <vt:lpstr>Питання 4 Поділ іменників на групи </vt:lpstr>
      <vt:lpstr>Поділ іменників 1 відміни на групи </vt:lpstr>
      <vt:lpstr>Поділ іменників 2 відміни на групи </vt:lpstr>
      <vt:lpstr>Питання 4 ІМЕННИКИ, ЩО СТОЯТЬ ПОЗА ВІДМІНАМИ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ГРАМАТИЧНА КАТЕГОРІЯ ВІДМІНКА ІМЕННИКА</dc:title>
  <dc:creator>admin</dc:creator>
  <cp:lastModifiedBy>admin</cp:lastModifiedBy>
  <cp:revision>14</cp:revision>
  <dcterms:created xsi:type="dcterms:W3CDTF">2025-03-23T12:25:31Z</dcterms:created>
  <dcterms:modified xsi:type="dcterms:W3CDTF">2025-03-23T14:20:21Z</dcterms:modified>
</cp:coreProperties>
</file>