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6"/>
  </p:notesMasterIdLst>
  <p:sldIdLst>
    <p:sldId id="257" r:id="rId2"/>
    <p:sldId id="259" r:id="rId3"/>
    <p:sldId id="275" r:id="rId4"/>
    <p:sldId id="264"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6CD118B0-16DB-45A8-B481-004A53ED73D6}">
          <p14:sldIdLst>
            <p14:sldId id="257"/>
            <p14:sldId id="259"/>
            <p14:sldId id="275"/>
            <p14:sldId id="264"/>
          </p14:sldIdLst>
        </p14:section>
        <p14:section name="Раздел без заголовка" id="{F8BA9861-EBC8-42C6-B606-FCF0D92EAFF1}">
          <p14:sldIdLst/>
        </p14:section>
        <p14:section name="Раздел без заголовка" id="{37BA6E40-501D-4997-9039-31DED3122C6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20" autoAdjust="0"/>
    <p:restoredTop sz="94660"/>
  </p:normalViewPr>
  <p:slideViewPr>
    <p:cSldViewPr snapToGrid="0">
      <p:cViewPr varScale="1">
        <p:scale>
          <a:sx n="80" d="100"/>
          <a:sy n="80" d="100"/>
        </p:scale>
        <p:origin x="811"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A47F6B-1DFD-44C4-AC4B-8DF9146FA8BB}" type="datetimeFigureOut">
              <a:rPr lang="ru-RU" smtClean="0"/>
              <a:t>25.11.2020</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7313D5-069C-4FAE-9B25-351E5161AF61}" type="slidenum">
              <a:rPr lang="ru-RU" smtClean="0"/>
              <a:t>‹#›</a:t>
            </a:fld>
            <a:endParaRPr lang="ru-RU"/>
          </a:p>
        </p:txBody>
      </p:sp>
    </p:spTree>
    <p:extLst>
      <p:ext uri="{BB962C8B-B14F-4D97-AF65-F5344CB8AC3E}">
        <p14:creationId xmlns:p14="http://schemas.microsoft.com/office/powerpoint/2010/main" val="3684854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307313D5-069C-4FAE-9B25-351E5161AF61}" type="slidenum">
              <a:rPr lang="ru-RU" smtClean="0"/>
              <a:t>2</a:t>
            </a:fld>
            <a:endParaRPr lang="ru-RU"/>
          </a:p>
        </p:txBody>
      </p:sp>
    </p:spTree>
    <p:extLst>
      <p:ext uri="{BB962C8B-B14F-4D97-AF65-F5344CB8AC3E}">
        <p14:creationId xmlns:p14="http://schemas.microsoft.com/office/powerpoint/2010/main" val="14529493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28403" y="945913"/>
            <a:ext cx="8637073" cy="2618554"/>
          </a:xfrm>
        </p:spPr>
        <p:txBody>
          <a:bodyPr bIns="0" anchor="b">
            <a:normAutofit/>
          </a:bodyPr>
          <a:lstStyle>
            <a:lvl1pPr algn="l">
              <a:defRPr sz="6600"/>
            </a:lvl1pPr>
          </a:lstStyle>
          <a:p>
            <a:r>
              <a:rPr lang="ru-RU"/>
              <a:t>Образец заголовка</a:t>
            </a:r>
            <a:endParaRPr lang="en-US" dirty="0"/>
          </a:p>
        </p:txBody>
      </p:sp>
      <p:sp>
        <p:nvSpPr>
          <p:cNvPr id="3" name="Subtitle 2"/>
          <p:cNvSpPr>
            <a:spLocks noGrp="1"/>
          </p:cNvSpPr>
          <p:nvPr>
            <p:ph type="subTitle" idx="1"/>
          </p:nvPr>
        </p:nvSpPr>
        <p:spPr>
          <a:xfrm>
            <a:off x="1128404" y="3564467"/>
            <a:ext cx="8637072" cy="1071095"/>
          </a:xfrm>
        </p:spPr>
        <p:txBody>
          <a:bodyPr tIns="91440" bIns="91440">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4002B8BD-2B3B-44F9-8BA4-97D2EDCA0B41}" type="datetimeFigureOut">
              <a:rPr lang="ru-RU" smtClean="0"/>
              <a:t>25.11.2020</a:t>
            </a:fld>
            <a:endParaRPr lang="ru-RU"/>
          </a:p>
        </p:txBody>
      </p:sp>
      <p:sp>
        <p:nvSpPr>
          <p:cNvPr id="5" name="Footer Placeholder 4"/>
          <p:cNvSpPr>
            <a:spLocks noGrp="1"/>
          </p:cNvSpPr>
          <p:nvPr>
            <p:ph type="ftr" sz="quarter" idx="11"/>
          </p:nvPr>
        </p:nvSpPr>
        <p:spPr>
          <a:xfrm>
            <a:off x="1127124" y="329307"/>
            <a:ext cx="5943668" cy="309201"/>
          </a:xfrm>
        </p:spPr>
        <p:txBody>
          <a:bodyPr/>
          <a:lstStyle/>
          <a:p>
            <a:endParaRPr lang="ru-RU"/>
          </a:p>
        </p:txBody>
      </p:sp>
      <p:sp>
        <p:nvSpPr>
          <p:cNvPr id="6" name="Slide Number Placeholder 5"/>
          <p:cNvSpPr>
            <a:spLocks noGrp="1"/>
          </p:cNvSpPr>
          <p:nvPr>
            <p:ph type="sldNum" sz="quarter" idx="12"/>
          </p:nvPr>
        </p:nvSpPr>
        <p:spPr>
          <a:xfrm>
            <a:off x="9924392" y="134930"/>
            <a:ext cx="811019" cy="503578"/>
          </a:xfrm>
        </p:spPr>
        <p:txBody>
          <a:bodyPr/>
          <a:lstStyle/>
          <a:p>
            <a:fld id="{F4E73523-02A4-4411-9157-805C7BA735E6}" type="slidenum">
              <a:rPr lang="ru-RU" smtClean="0"/>
              <a:t>‹#›</a:t>
            </a:fld>
            <a:endParaRPr lang="ru-RU"/>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7792884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002B8BD-2B3B-44F9-8BA4-97D2EDCA0B41}" type="datetimeFigureOut">
              <a:rPr lang="ru-RU" smtClean="0"/>
              <a:t>25.11.2020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4E73523-02A4-4411-9157-805C7BA735E6}" type="slidenum">
              <a:rPr lang="ru-RU" smtClean="0"/>
              <a:t>‹#›</a:t>
            </a:fld>
            <a:endParaRPr lang="ru-RU"/>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870348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4709" y="798973"/>
            <a:ext cx="1615742" cy="4659889"/>
          </a:xfrm>
        </p:spPr>
        <p:txBody>
          <a:bodyPr vert="eaVert"/>
          <a:lstStyle>
            <a:lvl1pPr algn="l">
              <a:defRPr/>
            </a:lvl1pPr>
          </a:lstStyle>
          <a:p>
            <a:r>
              <a:rPr lang="ru-RU"/>
              <a:t>Образец заголовка</a:t>
            </a:r>
            <a:endParaRPr lang="en-US" dirty="0"/>
          </a:p>
        </p:txBody>
      </p:sp>
      <p:sp>
        <p:nvSpPr>
          <p:cNvPr id="3" name="Vertical Text Placeholder 2"/>
          <p:cNvSpPr>
            <a:spLocks noGrp="1"/>
          </p:cNvSpPr>
          <p:nvPr>
            <p:ph type="body" orient="vert" idx="1"/>
          </p:nvPr>
        </p:nvSpPr>
        <p:spPr>
          <a:xfrm>
            <a:off x="1130270" y="798973"/>
            <a:ext cx="7828830" cy="4659889"/>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002B8BD-2B3B-44F9-8BA4-97D2EDCA0B41}" type="datetimeFigureOut">
              <a:rPr lang="ru-RU" smtClean="0"/>
              <a:t>25.11.2020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4E73523-02A4-4411-9157-805C7BA735E6}" type="slidenum">
              <a:rPr lang="ru-RU" smtClean="0"/>
              <a:t>‹#›</a:t>
            </a:fld>
            <a:endParaRPr lang="ru-RU"/>
          </a:p>
        </p:txBody>
      </p:sp>
      <p:pic>
        <p:nvPicPr>
          <p:cNvPr id="17" name="Picture 16"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59215" b="36435"/>
          <a:stretch/>
        </p:blipFill>
        <p:spPr>
          <a:xfrm rot="5400000">
            <a:off x="8642279" y="3046916"/>
            <a:ext cx="4663440" cy="155448"/>
          </a:xfrm>
          <a:prstGeom prst="rect">
            <a:avLst/>
          </a:prstGeom>
          <a:noFill/>
          <a:ln>
            <a:noFill/>
          </a:ln>
        </p:spPr>
      </p:pic>
    </p:spTree>
    <p:extLst>
      <p:ext uri="{BB962C8B-B14F-4D97-AF65-F5344CB8AC3E}">
        <p14:creationId xmlns:p14="http://schemas.microsoft.com/office/powerpoint/2010/main" val="3515763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lvl1pPr>
              <a:defRPr sz="1200"/>
            </a:lvl1pPr>
          </a:lstStyle>
          <a:p>
            <a:fld id="{4002B8BD-2B3B-44F9-8BA4-97D2EDCA0B41}" type="datetimeFigureOut">
              <a:rPr lang="ru-RU" smtClean="0"/>
              <a:t>25.11.2020</a:t>
            </a:fld>
            <a:endParaRPr lang="ru-RU"/>
          </a:p>
        </p:txBody>
      </p:sp>
      <p:sp>
        <p:nvSpPr>
          <p:cNvPr id="5" name="Footer Placeholder 4"/>
          <p:cNvSpPr>
            <a:spLocks noGrp="1"/>
          </p:cNvSpPr>
          <p:nvPr>
            <p:ph type="ftr" sz="quarter" idx="11"/>
          </p:nvPr>
        </p:nvSpPr>
        <p:spPr/>
        <p:txBody>
          <a:bodyPr/>
          <a:lstStyle>
            <a:lvl1pPr>
              <a:defRPr sz="1200"/>
            </a:lvl1pPr>
          </a:lstStyle>
          <a:p>
            <a:endParaRPr lang="ru-RU"/>
          </a:p>
        </p:txBody>
      </p:sp>
      <p:sp>
        <p:nvSpPr>
          <p:cNvPr id="6" name="Slide Number Placeholder 5"/>
          <p:cNvSpPr>
            <a:spLocks noGrp="1"/>
          </p:cNvSpPr>
          <p:nvPr>
            <p:ph type="sldNum" sz="quarter" idx="12"/>
          </p:nvPr>
        </p:nvSpPr>
        <p:spPr/>
        <p:txBody>
          <a:bodyPr/>
          <a:lstStyle/>
          <a:p>
            <a:fld id="{F4E73523-02A4-4411-9157-805C7BA735E6}" type="slidenum">
              <a:rPr lang="ru-RU" smtClean="0"/>
              <a:t>‹#›</a:t>
            </a:fld>
            <a:endParaRPr lang="ru-RU"/>
          </a:p>
        </p:txBody>
      </p:sp>
      <p:pic>
        <p:nvPicPr>
          <p:cNvPr id="24" name="Picture 2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473162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29167" y="1756129"/>
            <a:ext cx="8619060" cy="2050065"/>
          </a:xfrm>
        </p:spPr>
        <p:txBody>
          <a:bodyPr anchor="b">
            <a:normAutofit/>
          </a:bodyPr>
          <a:lstStyle>
            <a:lvl1pPr algn="l">
              <a:defRPr sz="3600"/>
            </a:lvl1pPr>
          </a:lstStyle>
          <a:p>
            <a:r>
              <a:rPr lang="ru-RU"/>
              <a:t>Образец заголовка</a:t>
            </a:r>
            <a:endParaRPr lang="en-US" dirty="0"/>
          </a:p>
        </p:txBody>
      </p:sp>
      <p:sp>
        <p:nvSpPr>
          <p:cNvPr id="3" name="Text Placeholder 2"/>
          <p:cNvSpPr>
            <a:spLocks noGrp="1"/>
          </p:cNvSpPr>
          <p:nvPr>
            <p:ph type="body" idx="1" hasCustomPrompt="1"/>
          </p:nvPr>
        </p:nvSpPr>
        <p:spPr>
          <a:xfrm>
            <a:off x="1129166" y="3806195"/>
            <a:ext cx="861906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4002B8BD-2B3B-44F9-8BA4-97D2EDCA0B41}" type="datetimeFigureOut">
              <a:rPr lang="ru-RU" smtClean="0"/>
              <a:t>25.11.2020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4E73523-02A4-4411-9157-805C7BA735E6}" type="slidenum">
              <a:rPr lang="ru-RU" smtClean="0"/>
              <a:t>‹#›</a:t>
            </a:fld>
            <a:endParaRPr lang="ru-RU"/>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2386004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131052" y="958037"/>
            <a:ext cx="9605635" cy="1059305"/>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1129166" y="2165621"/>
            <a:ext cx="4645152" cy="329385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095606" y="2171769"/>
            <a:ext cx="4645152" cy="3287094"/>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4002B8BD-2B3B-44F9-8BA4-97D2EDCA0B41}" type="datetimeFigureOut">
              <a:rPr lang="ru-RU" smtClean="0"/>
              <a:t>25.11.2020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4E73523-02A4-4411-9157-805C7BA735E6}" type="slidenum">
              <a:rPr lang="ru-RU" smtClean="0"/>
              <a:t>‹#›</a:t>
            </a:fld>
            <a:endParaRPr lang="ru-RU"/>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967240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129166" y="953336"/>
            <a:ext cx="9607661" cy="1056319"/>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129166" y="2169727"/>
            <a:ext cx="4645152" cy="801943"/>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29166" y="2974448"/>
            <a:ext cx="4645152" cy="2493876"/>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094337" y="2173181"/>
            <a:ext cx="4645152" cy="802237"/>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094337" y="2971669"/>
            <a:ext cx="4645152" cy="248719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4002B8BD-2B3B-44F9-8BA4-97D2EDCA0B41}" type="datetimeFigureOut">
              <a:rPr lang="ru-RU" smtClean="0"/>
              <a:t>25.11.2020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4E73523-02A4-4411-9157-805C7BA735E6}" type="slidenum">
              <a:rPr lang="ru-RU" smtClean="0"/>
              <a:t>‹#›</a:t>
            </a:fld>
            <a:endParaRPr lang="ru-RU"/>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488151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4002B8BD-2B3B-44F9-8BA4-97D2EDCA0B41}" type="datetimeFigureOut">
              <a:rPr lang="ru-RU" smtClean="0"/>
              <a:t>25.11.2020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4E73523-02A4-4411-9157-805C7BA735E6}" type="slidenum">
              <a:rPr lang="ru-RU" smtClean="0"/>
              <a:t>‹#›</a:t>
            </a:fld>
            <a:endParaRPr lang="ru-RU"/>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446746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02B8BD-2B3B-44F9-8BA4-97D2EDCA0B41}" type="datetimeFigureOut">
              <a:rPr lang="ru-RU" smtClean="0"/>
              <a:t>25.11.2020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F4E73523-02A4-4411-9157-805C7BA735E6}" type="slidenum">
              <a:rPr lang="ru-RU" smtClean="0"/>
              <a:t>‹#›</a:t>
            </a:fld>
            <a:endParaRPr lang="ru-RU"/>
          </a:p>
        </p:txBody>
      </p:sp>
    </p:spTree>
    <p:extLst>
      <p:ext uri="{BB962C8B-B14F-4D97-AF65-F5344CB8AC3E}">
        <p14:creationId xmlns:p14="http://schemas.microsoft.com/office/powerpoint/2010/main" val="2081336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24291" y="952578"/>
            <a:ext cx="3275013" cy="2322176"/>
          </a:xfrm>
        </p:spPr>
        <p:txBody>
          <a:bodyPr anchor="b">
            <a:normAutofit/>
          </a:bodyPr>
          <a:lstStyle>
            <a:lvl1pPr algn="l">
              <a:defRPr sz="2400"/>
            </a:lvl1pPr>
          </a:lstStyle>
          <a:p>
            <a:r>
              <a:rPr lang="ru-RU"/>
              <a:t>Образец заголовка</a:t>
            </a:r>
            <a:endParaRPr lang="en-US" dirty="0"/>
          </a:p>
        </p:txBody>
      </p:sp>
      <p:sp>
        <p:nvSpPr>
          <p:cNvPr id="3" name="Content Placeholder 2"/>
          <p:cNvSpPr>
            <a:spLocks noGrp="1"/>
          </p:cNvSpPr>
          <p:nvPr>
            <p:ph idx="1"/>
          </p:nvPr>
        </p:nvSpPr>
        <p:spPr>
          <a:xfrm>
            <a:off x="4723334" y="952578"/>
            <a:ext cx="6012470" cy="4505221"/>
          </a:xfrm>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124291" y="3274754"/>
            <a:ext cx="3275013" cy="217891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002B8BD-2B3B-44F9-8BA4-97D2EDCA0B41}" type="datetimeFigureOut">
              <a:rPr lang="ru-RU" smtClean="0"/>
              <a:t>25.11.2020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4E73523-02A4-4411-9157-805C7BA735E6}" type="slidenum">
              <a:rPr lang="ru-RU" smtClean="0"/>
              <a:t>‹#›</a:t>
            </a:fld>
            <a:endParaRPr lang="ru-RU"/>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492599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29124" y="1129513"/>
            <a:ext cx="5854872" cy="1924208"/>
          </a:xfrm>
        </p:spPr>
        <p:txBody>
          <a:bodyPr anchor="b">
            <a:normAutofit/>
          </a:bodyPr>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1128247" y="3053721"/>
            <a:ext cx="5846486" cy="2096013"/>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a:xfrm>
            <a:off x="1125300" y="5469856"/>
            <a:ext cx="5849605" cy="320123"/>
          </a:xfrm>
        </p:spPr>
        <p:txBody>
          <a:bodyPr/>
          <a:lstStyle>
            <a:lvl1pPr algn="l">
              <a:defRPr/>
            </a:lvl1pPr>
          </a:lstStyle>
          <a:p>
            <a:fld id="{4002B8BD-2B3B-44F9-8BA4-97D2EDCA0B41}" type="datetimeFigureOut">
              <a:rPr lang="ru-RU" smtClean="0"/>
              <a:t>25.11.2020</a:t>
            </a:fld>
            <a:endParaRPr lang="ru-RU"/>
          </a:p>
        </p:txBody>
      </p:sp>
      <p:sp>
        <p:nvSpPr>
          <p:cNvPr id="6" name="Footer Placeholder 5"/>
          <p:cNvSpPr>
            <a:spLocks noGrp="1"/>
          </p:cNvSpPr>
          <p:nvPr>
            <p:ph type="ftr" sz="quarter" idx="11"/>
          </p:nvPr>
        </p:nvSpPr>
        <p:spPr>
          <a:xfrm>
            <a:off x="1125300" y="318640"/>
            <a:ext cx="4877818" cy="320931"/>
          </a:xfrm>
        </p:spPr>
        <p:txBody>
          <a:bodyPr/>
          <a:lstStyle/>
          <a:p>
            <a:endParaRPr lang="ru-RU"/>
          </a:p>
        </p:txBody>
      </p:sp>
      <p:sp>
        <p:nvSpPr>
          <p:cNvPr id="7" name="Slide Number Placeholder 6"/>
          <p:cNvSpPr>
            <a:spLocks noGrp="1"/>
          </p:cNvSpPr>
          <p:nvPr>
            <p:ph type="sldNum" sz="quarter" idx="12"/>
          </p:nvPr>
        </p:nvSpPr>
        <p:spPr>
          <a:xfrm>
            <a:off x="6176794" y="137408"/>
            <a:ext cx="811019" cy="503578"/>
          </a:xfrm>
        </p:spPr>
        <p:txBody>
          <a:bodyPr/>
          <a:lstStyle/>
          <a:p>
            <a:fld id="{F4E73523-02A4-4411-9157-805C7BA735E6}" type="slidenum">
              <a:rPr lang="ru-RU" smtClean="0"/>
              <a:t>‹#›</a:t>
            </a:fld>
            <a:endParaRPr lang="ru-RU"/>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48549" b="36564"/>
          <a:stretch/>
        </p:blipFill>
        <p:spPr>
          <a:xfrm>
            <a:off x="1125460" y="643464"/>
            <a:ext cx="5879592" cy="155448"/>
          </a:xfrm>
          <a:prstGeom prst="rect">
            <a:avLst/>
          </a:prstGeom>
          <a:noFill/>
          <a:ln>
            <a:noFill/>
          </a:ln>
        </p:spPr>
      </p:pic>
    </p:spTree>
    <p:extLst>
      <p:ext uri="{BB962C8B-B14F-4D97-AF65-F5344CB8AC3E}">
        <p14:creationId xmlns:p14="http://schemas.microsoft.com/office/powerpoint/2010/main" val="6870022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3" name="Rectangle 12"/>
          <p:cNvSpPr/>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30270" y="953324"/>
            <a:ext cx="9603275" cy="1049235"/>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1130270" y="2171769"/>
            <a:ext cx="9603275" cy="329457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32830" y="330370"/>
            <a:ext cx="2515396"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002B8BD-2B3B-44F9-8BA4-97D2EDCA0B41}" type="datetimeFigureOut">
              <a:rPr lang="ru-RU" smtClean="0"/>
              <a:t>25.11.2020</a:t>
            </a:fld>
            <a:endParaRPr lang="ru-RU"/>
          </a:p>
        </p:txBody>
      </p:sp>
      <p:sp>
        <p:nvSpPr>
          <p:cNvPr id="5" name="Footer Placeholder 4"/>
          <p:cNvSpPr>
            <a:spLocks noGrp="1"/>
          </p:cNvSpPr>
          <p:nvPr>
            <p:ph type="ftr" sz="quarter" idx="3"/>
          </p:nvPr>
        </p:nvSpPr>
        <p:spPr>
          <a:xfrm>
            <a:off x="1130270"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9918076" y="137408"/>
            <a:ext cx="811019" cy="503578"/>
          </a:xfrm>
          <a:prstGeom prst="rect">
            <a:avLst/>
          </a:prstGeom>
        </p:spPr>
        <p:txBody>
          <a:bodyPr vert="horz" lIns="91440" tIns="45720" rIns="91440" bIns="45720" rtlCol="0" anchor="t"/>
          <a:lstStyle>
            <a:lvl1pPr algn="r">
              <a:defRPr sz="2800">
                <a:solidFill>
                  <a:schemeClr val="accent1"/>
                </a:solidFill>
              </a:defRPr>
            </a:lvl1pPr>
          </a:lstStyle>
          <a:p>
            <a:fld id="{F4E73523-02A4-4411-9157-805C7BA735E6}" type="slidenum">
              <a:rPr lang="ru-RU" smtClean="0"/>
              <a:t>‹#›</a:t>
            </a:fld>
            <a:endParaRPr lang="ru-RU"/>
          </a:p>
        </p:txBody>
      </p:sp>
    </p:spTree>
    <p:extLst>
      <p:ext uri="{BB962C8B-B14F-4D97-AF65-F5344CB8AC3E}">
        <p14:creationId xmlns:p14="http://schemas.microsoft.com/office/powerpoint/2010/main" val="14049658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6F162F5-F9A0-465F-B5AD-606ECBFE0A50}"/>
              </a:ext>
            </a:extLst>
          </p:cNvPr>
          <p:cNvSpPr>
            <a:spLocks noGrp="1"/>
          </p:cNvSpPr>
          <p:nvPr>
            <p:ph type="title"/>
          </p:nvPr>
        </p:nvSpPr>
        <p:spPr>
          <a:xfrm>
            <a:off x="783771" y="804519"/>
            <a:ext cx="10271083" cy="4635227"/>
          </a:xfrm>
        </p:spPr>
        <p:txBody>
          <a:bodyPr>
            <a:normAutofit/>
          </a:bodyPr>
          <a:lstStyle/>
          <a:p>
            <a:pPr algn="ctr"/>
            <a:r>
              <a:rPr lang="uk-UA" sz="6600" dirty="0" smtClean="0">
                <a:latin typeface="Times New Roman" panose="02020603050405020304" pitchFamily="18" charset="0"/>
                <a:cs typeface="Times New Roman" panose="02020603050405020304" pitchFamily="18" charset="0"/>
              </a:rPr>
              <a:t>Тема</a:t>
            </a:r>
            <a:r>
              <a:rPr lang="uk-UA" sz="6600" dirty="0">
                <a:latin typeface="Times New Roman" panose="02020603050405020304" pitchFamily="18" charset="0"/>
                <a:cs typeface="Times New Roman" panose="02020603050405020304" pitchFamily="18" charset="0"/>
              </a:rPr>
              <a:t/>
            </a:r>
            <a:br>
              <a:rPr lang="uk-UA" sz="6600" dirty="0">
                <a:latin typeface="Times New Roman" panose="02020603050405020304" pitchFamily="18" charset="0"/>
                <a:cs typeface="Times New Roman" panose="02020603050405020304" pitchFamily="18" charset="0"/>
              </a:rPr>
            </a:br>
            <a:r>
              <a:rPr lang="uk-UA" sz="6600" dirty="0" smtClean="0">
                <a:latin typeface="Times New Roman" panose="02020603050405020304" pitchFamily="18" charset="0"/>
                <a:cs typeface="Times New Roman" panose="02020603050405020304" pitchFamily="18" charset="0"/>
              </a:rPr>
              <a:t/>
            </a:r>
            <a:br>
              <a:rPr lang="uk-UA" sz="6600" dirty="0" smtClean="0">
                <a:latin typeface="Times New Roman" panose="02020603050405020304" pitchFamily="18" charset="0"/>
                <a:cs typeface="Times New Roman" panose="02020603050405020304" pitchFamily="18" charset="0"/>
              </a:rPr>
            </a:br>
            <a:r>
              <a:rPr lang="uk-UA" sz="6600" dirty="0" smtClean="0">
                <a:latin typeface="Times New Roman" panose="02020603050405020304" pitchFamily="18" charset="0"/>
                <a:cs typeface="Times New Roman" panose="02020603050405020304" pitchFamily="18" charset="0"/>
              </a:rPr>
              <a:t>Поняття та ознаки нації</a:t>
            </a:r>
            <a:endParaRPr lang="ru-RU" sz="6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9111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6C9E743-2D76-4EB4-A77C-8B13815E9AC1}"/>
              </a:ext>
            </a:extLst>
          </p:cNvPr>
          <p:cNvSpPr>
            <a:spLocks noGrp="1"/>
          </p:cNvSpPr>
          <p:nvPr>
            <p:ph type="title"/>
          </p:nvPr>
        </p:nvSpPr>
        <p:spPr>
          <a:xfrm>
            <a:off x="690465" y="851173"/>
            <a:ext cx="11150082" cy="3860786"/>
          </a:xfrm>
        </p:spPr>
        <p:txBody>
          <a:bodyPr>
            <a:normAutofit fontScale="90000"/>
          </a:bodyPr>
          <a:lstStyle/>
          <a:p>
            <a:r>
              <a:rPr lang="uk-UA" dirty="0">
                <a:latin typeface="Times New Roman" panose="02020603050405020304" pitchFamily="18" charset="0"/>
                <a:ea typeface="Times New Roman" panose="02020603050405020304" pitchFamily="18" charset="0"/>
                <a:cs typeface="Times New Roman" panose="02020603050405020304" pitchFamily="18" charset="0"/>
              </a:rPr>
              <a:t/>
            </a:r>
            <a:br>
              <a:rPr lang="uk-UA" dirty="0">
                <a:latin typeface="Times New Roman" panose="02020603050405020304" pitchFamily="18" charset="0"/>
                <a:ea typeface="Times New Roman" panose="02020603050405020304" pitchFamily="18" charset="0"/>
                <a:cs typeface="Times New Roman" panose="02020603050405020304" pitchFamily="18" charset="0"/>
              </a:rPr>
            </a:br>
            <a:r>
              <a:rPr lang="uk-UA" b="1" dirty="0">
                <a:latin typeface="Times New Roman" panose="02020603050405020304" pitchFamily="18" charset="0"/>
                <a:ea typeface="Times New Roman" panose="02020603050405020304" pitchFamily="18" charset="0"/>
                <a:cs typeface="Times New Roman" panose="02020603050405020304" pitchFamily="18" charset="0"/>
              </a:rPr>
              <a:t>План.</a:t>
            </a:r>
            <a:br>
              <a:rPr lang="uk-UA" b="1" dirty="0">
                <a:latin typeface="Times New Roman" panose="02020603050405020304" pitchFamily="18" charset="0"/>
                <a:ea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1. </a:t>
            </a:r>
            <a:r>
              <a:rPr lang="uk-UA" dirty="0" smtClean="0">
                <a:latin typeface="Times New Roman" panose="02020603050405020304" pitchFamily="18" charset="0"/>
                <a:cs typeface="Times New Roman" panose="02020603050405020304" pitchFamily="18" charset="0"/>
              </a:rPr>
              <a:t>Зміст поняття «нація».</a:t>
            </a: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2. </a:t>
            </a:r>
            <a:r>
              <a:rPr lang="uk-UA" dirty="0" smtClean="0">
                <a:latin typeface="Times New Roman" panose="02020603050405020304" pitchFamily="18" charset="0"/>
                <a:cs typeface="Times New Roman" panose="02020603050405020304" pitchFamily="18" charset="0"/>
              </a:rPr>
              <a:t>Ознаки нації та </a:t>
            </a:r>
            <a:r>
              <a:rPr lang="ru-RU" dirty="0" err="1">
                <a:latin typeface="Times New Roman" panose="02020603050405020304" pitchFamily="18" charset="0"/>
                <a:cs typeface="Times New Roman" panose="02020603050405020304" pitchFamily="18" charset="0"/>
              </a:rPr>
              <a:t>п</a:t>
            </a:r>
            <a:r>
              <a:rPr lang="ru-RU" dirty="0" err="1" smtClean="0">
                <a:latin typeface="Times New Roman" panose="02020603050405020304" pitchFamily="18" charset="0"/>
                <a:cs typeface="Times New Roman" panose="02020603050405020304" pitchFamily="18" charset="0"/>
              </a:rPr>
              <a:t>ередумови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формування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її</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цілісності</a:t>
            </a:r>
            <a:r>
              <a:rPr lang="ru-RU" dirty="0" smtClean="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r>
              <a:rPr lang="ru-RU" dirty="0"/>
              <a:t/>
            </a:r>
            <a:br>
              <a:rPr lang="ru-RU" dirty="0"/>
            </a:br>
            <a:r>
              <a:rPr lang="uk-UA" b="1" dirty="0"/>
              <a:t> </a:t>
            </a:r>
            <a:r>
              <a:rPr lang="ru-RU" dirty="0"/>
              <a:t/>
            </a:r>
            <a:br>
              <a:rPr lang="ru-RU" dirty="0"/>
            </a:br>
            <a:r>
              <a:rPr lang="uk-UA" dirty="0">
                <a:latin typeface="Times New Roman" panose="02020603050405020304" pitchFamily="18" charset="0"/>
                <a:ea typeface="Times New Roman" panose="02020603050405020304" pitchFamily="18" charset="0"/>
              </a:rPr>
              <a:t/>
            </a:r>
            <a:br>
              <a:rPr lang="uk-UA" dirty="0">
                <a:latin typeface="Times New Roman" panose="02020603050405020304" pitchFamily="18" charset="0"/>
                <a:ea typeface="Times New Roman" panose="02020603050405020304" pitchFamily="18" charset="0"/>
              </a:rPr>
            </a:br>
            <a:r>
              <a:rPr lang="ru-RU" sz="2800" dirty="0">
                <a:latin typeface="Times New Roman" panose="02020603050405020304" pitchFamily="18" charset="0"/>
                <a:ea typeface="Times New Roman" panose="02020603050405020304" pitchFamily="18" charset="0"/>
              </a:rPr>
              <a:t/>
            </a:r>
            <a:br>
              <a:rPr lang="ru-RU" sz="28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3003069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8566A30-560E-4A82-B4F6-D0B0F5488497}"/>
              </a:ext>
            </a:extLst>
          </p:cNvPr>
          <p:cNvSpPr>
            <a:spLocks noGrp="1"/>
          </p:cNvSpPr>
          <p:nvPr>
            <p:ph type="title"/>
          </p:nvPr>
        </p:nvSpPr>
        <p:spPr>
          <a:xfrm>
            <a:off x="849086" y="755780"/>
            <a:ext cx="10972800" cy="5355771"/>
          </a:xfrm>
        </p:spPr>
        <p:txBody>
          <a:bodyPr>
            <a:normAutofit fontScale="90000"/>
          </a:bodyPr>
          <a:lstStyle/>
          <a:p>
            <a:pPr>
              <a:spcAft>
                <a:spcPts val="0"/>
              </a:spcAft>
            </a:pPr>
            <a:r>
              <a:rPr lang="ru-RU" sz="2700" b="1" dirty="0" err="1" smtClean="0">
                <a:latin typeface="Times New Roman" panose="02020603050405020304" pitchFamily="18" charset="0"/>
                <a:cs typeface="Times New Roman" panose="02020603050405020304" pitchFamily="18" charset="0"/>
              </a:rPr>
              <a:t>Питання</a:t>
            </a:r>
            <a:r>
              <a:rPr lang="ru-RU" sz="2700" b="1" dirty="0" smtClean="0">
                <a:latin typeface="Times New Roman" panose="02020603050405020304" pitchFamily="18" charset="0"/>
                <a:cs typeface="Times New Roman" panose="02020603050405020304" pitchFamily="18" charset="0"/>
              </a:rPr>
              <a:t> 1</a:t>
            </a:r>
            <a:br>
              <a:rPr lang="ru-RU" sz="2700" b="1" dirty="0" smtClean="0">
                <a:latin typeface="Times New Roman" panose="02020603050405020304" pitchFamily="18" charset="0"/>
                <a:cs typeface="Times New Roman" panose="02020603050405020304" pitchFamily="18" charset="0"/>
              </a:rPr>
            </a:br>
            <a:r>
              <a:rPr lang="ru-RU" sz="2700" b="1" dirty="0" smtClean="0">
                <a:latin typeface="Times New Roman" panose="02020603050405020304" pitchFamily="18" charset="0"/>
                <a:cs typeface="Times New Roman" panose="02020603050405020304" pitchFamily="18" charset="0"/>
              </a:rPr>
              <a:t/>
            </a:r>
            <a:br>
              <a:rPr lang="ru-RU" sz="2700" b="1" dirty="0" smtClean="0">
                <a:latin typeface="Times New Roman" panose="02020603050405020304" pitchFamily="18" charset="0"/>
                <a:cs typeface="Times New Roman" panose="02020603050405020304" pitchFamily="18" charset="0"/>
              </a:rPr>
            </a:br>
            <a:r>
              <a:rPr lang="ru-RU" sz="2700" b="1" dirty="0" err="1" smtClean="0">
                <a:latin typeface="Times New Roman" panose="02020603050405020304" pitchFamily="18" charset="0"/>
                <a:cs typeface="Times New Roman" panose="02020603050405020304" pitchFamily="18" charset="0"/>
              </a:rPr>
              <a:t>Нація</a:t>
            </a:r>
            <a:r>
              <a:rPr lang="ru-RU" sz="2700" dirty="0" smtClean="0">
                <a:latin typeface="Times New Roman" panose="02020603050405020304" pitchFamily="18" charset="0"/>
                <a:cs typeface="Times New Roman" panose="02020603050405020304" pitchFamily="18" charset="0"/>
              </a:rPr>
              <a:t> – велика </a:t>
            </a:r>
            <a:r>
              <a:rPr lang="ru-RU" sz="2700" dirty="0" err="1" smtClean="0">
                <a:latin typeface="Times New Roman" panose="02020603050405020304" pitchFamily="18" charset="0"/>
                <a:cs typeface="Times New Roman" panose="02020603050405020304" pitchFamily="18" charset="0"/>
              </a:rPr>
              <a:t>соціальна</a:t>
            </a:r>
            <a:r>
              <a:rPr lang="ru-RU" sz="2700" dirty="0" smtClean="0">
                <a:latin typeface="Times New Roman" panose="02020603050405020304" pitchFamily="18" charset="0"/>
                <a:cs typeface="Times New Roman" panose="02020603050405020304" pitchFamily="18" charset="0"/>
              </a:rPr>
              <a:t> </a:t>
            </a:r>
            <a:r>
              <a:rPr lang="ru-RU" sz="2700" dirty="0" err="1" smtClean="0">
                <a:latin typeface="Times New Roman" panose="02020603050405020304" pitchFamily="18" charset="0"/>
                <a:cs typeface="Times New Roman" panose="02020603050405020304" pitchFamily="18" charset="0"/>
              </a:rPr>
              <a:t>група</a:t>
            </a:r>
            <a:r>
              <a:rPr lang="ru-RU" sz="2700" dirty="0" smtClean="0">
                <a:latin typeface="Times New Roman" panose="02020603050405020304" pitchFamily="18" charset="0"/>
                <a:cs typeface="Times New Roman" panose="02020603050405020304" pitchFamily="18" charset="0"/>
              </a:rPr>
              <a:t>, </a:t>
            </a:r>
            <a:r>
              <a:rPr lang="ru-RU" sz="2700" dirty="0" err="1" smtClean="0">
                <a:latin typeface="Times New Roman" panose="02020603050405020304" pitchFamily="18" charset="0"/>
                <a:cs typeface="Times New Roman" panose="02020603050405020304" pitchFamily="18" charset="0"/>
              </a:rPr>
              <a:t>вищий</a:t>
            </a:r>
            <a:r>
              <a:rPr lang="ru-RU" sz="2700" dirty="0" smtClean="0">
                <a:latin typeface="Times New Roman" panose="02020603050405020304" pitchFamily="18" charset="0"/>
                <a:cs typeface="Times New Roman" panose="02020603050405020304" pitchFamily="18" charset="0"/>
              </a:rPr>
              <a:t> </a:t>
            </a:r>
            <a:r>
              <a:rPr lang="ru-RU" sz="2700" dirty="0" err="1" smtClean="0">
                <a:latin typeface="Times New Roman" panose="02020603050405020304" pitchFamily="18" charset="0"/>
                <a:cs typeface="Times New Roman" panose="02020603050405020304" pitchFamily="18" charset="0"/>
              </a:rPr>
              <a:t>етап</a:t>
            </a:r>
            <a:r>
              <a:rPr lang="ru-RU" sz="2700" dirty="0" smtClean="0">
                <a:latin typeface="Times New Roman" panose="02020603050405020304" pitchFamily="18" charset="0"/>
                <a:cs typeface="Times New Roman" panose="02020603050405020304" pitchFamily="18" charset="0"/>
              </a:rPr>
              <a:t> </a:t>
            </a:r>
            <a:r>
              <a:rPr lang="ru-RU" sz="2700" dirty="0" err="1" smtClean="0">
                <a:latin typeface="Times New Roman" panose="02020603050405020304" pitchFamily="18" charset="0"/>
                <a:cs typeface="Times New Roman" panose="02020603050405020304" pitchFamily="18" charset="0"/>
              </a:rPr>
              <a:t>розвитку</a:t>
            </a:r>
            <a:r>
              <a:rPr lang="ru-RU" sz="2700" dirty="0" smtClean="0">
                <a:latin typeface="Times New Roman" panose="02020603050405020304" pitchFamily="18" charset="0"/>
                <a:cs typeface="Times New Roman" panose="02020603050405020304" pitchFamily="18" charset="0"/>
              </a:rPr>
              <a:t> </a:t>
            </a:r>
            <a:r>
              <a:rPr lang="ru-RU" sz="2700" dirty="0" err="1" smtClean="0">
                <a:latin typeface="Times New Roman" panose="02020603050405020304" pitchFamily="18" charset="0"/>
                <a:cs typeface="Times New Roman" panose="02020603050405020304" pitchFamily="18" charset="0"/>
              </a:rPr>
              <a:t>етносу</a:t>
            </a:r>
            <a:r>
              <a:rPr lang="ru-RU" sz="2700" dirty="0" smtClean="0">
                <a:latin typeface="Times New Roman" panose="02020603050405020304" pitchFamily="18" charset="0"/>
                <a:cs typeface="Times New Roman" panose="02020603050405020304" pitchFamily="18" charset="0"/>
              </a:rPr>
              <a:t>, </a:t>
            </a:r>
            <a:r>
              <a:rPr lang="ru-RU" sz="2700" dirty="0" err="1" smtClean="0">
                <a:latin typeface="Times New Roman" panose="02020603050405020304" pitchFamily="18" charset="0"/>
                <a:cs typeface="Times New Roman" panose="02020603050405020304" pitchFamily="18" charset="0"/>
              </a:rPr>
              <a:t>який</a:t>
            </a:r>
            <a:r>
              <a:rPr lang="ru-RU" sz="2700" dirty="0" smtClean="0">
                <a:latin typeface="Times New Roman" panose="02020603050405020304" pitchFamily="18" charset="0"/>
                <a:cs typeface="Times New Roman" panose="02020603050405020304" pitchFamily="18" charset="0"/>
              </a:rPr>
              <a:t> є </a:t>
            </a:r>
            <a:r>
              <a:rPr lang="ru-RU" sz="2700" dirty="0" err="1" smtClean="0">
                <a:latin typeface="Times New Roman" panose="02020603050405020304" pitchFamily="18" charset="0"/>
                <a:cs typeface="Times New Roman" panose="02020603050405020304" pitchFamily="18" charset="0"/>
              </a:rPr>
              <a:t>згуртованою</a:t>
            </a:r>
            <a:r>
              <a:rPr lang="ru-RU" sz="2700" dirty="0" smtClean="0">
                <a:latin typeface="Times New Roman" panose="02020603050405020304" pitchFamily="18" charset="0"/>
                <a:cs typeface="Times New Roman" panose="02020603050405020304" pitchFamily="18" charset="0"/>
              </a:rPr>
              <a:t> </a:t>
            </a:r>
            <a:r>
              <a:rPr lang="ru-RU" sz="2700" dirty="0" err="1" smtClean="0">
                <a:latin typeface="Times New Roman" panose="02020603050405020304" pitchFamily="18" charset="0"/>
                <a:cs typeface="Times New Roman" panose="02020603050405020304" pitchFamily="18" charset="0"/>
              </a:rPr>
              <a:t>спільністю</a:t>
            </a:r>
            <a:r>
              <a:rPr lang="ru-RU" sz="2700" dirty="0" smtClean="0">
                <a:latin typeface="Times New Roman" panose="02020603050405020304" pitchFamily="18" charset="0"/>
                <a:cs typeface="Times New Roman" panose="02020603050405020304" pitchFamily="18" charset="0"/>
              </a:rPr>
              <a:t>, яка </a:t>
            </a:r>
            <a:r>
              <a:rPr lang="ru-RU" sz="2700" dirty="0" err="1" smtClean="0">
                <a:latin typeface="Times New Roman" panose="02020603050405020304" pitchFamily="18" charset="0"/>
                <a:cs typeface="Times New Roman" panose="02020603050405020304" pitchFamily="18" charset="0"/>
              </a:rPr>
              <a:t>характеризується</a:t>
            </a:r>
            <a:r>
              <a:rPr lang="ru-RU" sz="2700" dirty="0" smtClean="0">
                <a:latin typeface="Times New Roman" panose="02020603050405020304" pitchFamily="18" charset="0"/>
                <a:cs typeface="Times New Roman" panose="02020603050405020304" pitchFamily="18" charset="0"/>
              </a:rPr>
              <a:t> </a:t>
            </a:r>
            <a:r>
              <a:rPr lang="ru-RU" sz="2700" dirty="0" err="1" smtClean="0">
                <a:latin typeface="Times New Roman" panose="02020603050405020304" pitchFamily="18" charset="0"/>
                <a:cs typeface="Times New Roman" panose="02020603050405020304" pitchFamily="18" charset="0"/>
              </a:rPr>
              <a:t>єдністю</a:t>
            </a:r>
            <a:r>
              <a:rPr lang="ru-RU" sz="2700" dirty="0" smtClean="0">
                <a:latin typeface="Times New Roman" panose="02020603050405020304" pitchFamily="18" charset="0"/>
                <a:cs typeface="Times New Roman" panose="02020603050405020304" pitchFamily="18" charset="0"/>
              </a:rPr>
              <a:t> </a:t>
            </a:r>
            <a:r>
              <a:rPr lang="ru-RU" sz="2700" dirty="0" err="1" smtClean="0">
                <a:latin typeface="Times New Roman" panose="02020603050405020304" pitchFamily="18" charset="0"/>
                <a:cs typeface="Times New Roman" panose="02020603050405020304" pitchFamily="18" charset="0"/>
              </a:rPr>
              <a:t>територі</a:t>
            </a:r>
            <a:r>
              <a:rPr lang="ru-RU" sz="2700" dirty="0" smtClean="0">
                <a:latin typeface="Times New Roman" panose="02020603050405020304" pitchFamily="18" charset="0"/>
                <a:cs typeface="Times New Roman" panose="02020603050405020304" pitchFamily="18" charset="0"/>
              </a:rPr>
              <a:t>, </a:t>
            </a:r>
            <a:r>
              <a:rPr lang="ru-RU" sz="2700" dirty="0" err="1" smtClean="0">
                <a:latin typeface="Times New Roman" panose="02020603050405020304" pitchFamily="18" charset="0"/>
                <a:cs typeface="Times New Roman" panose="02020603050405020304" pitchFamily="18" charset="0"/>
              </a:rPr>
              <a:t>мови</a:t>
            </a:r>
            <a:r>
              <a:rPr lang="ru-RU" sz="2700" dirty="0" smtClean="0">
                <a:latin typeface="Times New Roman" panose="02020603050405020304" pitchFamily="18" charset="0"/>
                <a:cs typeface="Times New Roman" panose="02020603050405020304" pitchFamily="18" charset="0"/>
              </a:rPr>
              <a:t>, </a:t>
            </a:r>
            <a:r>
              <a:rPr lang="ru-RU" sz="2700" dirty="0" err="1" smtClean="0">
                <a:latin typeface="Times New Roman" panose="02020603050405020304" pitchFamily="18" charset="0"/>
                <a:cs typeface="Times New Roman" panose="02020603050405020304" pitchFamily="18" charset="0"/>
              </a:rPr>
              <a:t>культри</a:t>
            </a:r>
            <a:r>
              <a:rPr lang="ru-RU" sz="2700" dirty="0">
                <a:latin typeface="Times New Roman" panose="02020603050405020304" pitchFamily="18" charset="0"/>
                <a:cs typeface="Times New Roman" panose="02020603050405020304" pitchFamily="18" charset="0"/>
              </a:rPr>
              <a:t> </a:t>
            </a:r>
            <a:r>
              <a:rPr lang="ru-RU" sz="2700" dirty="0" smtClean="0">
                <a:latin typeface="Times New Roman" panose="02020603050405020304" pitchFamily="18" charset="0"/>
                <a:cs typeface="Times New Roman" panose="02020603050405020304" pitchFamily="18" charset="0"/>
              </a:rPr>
              <a:t>та </a:t>
            </a:r>
            <a:r>
              <a:rPr lang="ru-RU" sz="2700" dirty="0" err="1" smtClean="0">
                <a:latin typeface="Times New Roman" panose="02020603050405020304" pitchFamily="18" charset="0"/>
                <a:cs typeface="Times New Roman" panose="02020603050405020304" pitchFamily="18" charset="0"/>
              </a:rPr>
              <a:t>тісними</a:t>
            </a:r>
            <a:r>
              <a:rPr lang="ru-RU" sz="2700" dirty="0" smtClean="0">
                <a:latin typeface="Times New Roman" panose="02020603050405020304" pitchFamily="18" charset="0"/>
                <a:cs typeface="Times New Roman" panose="02020603050405020304" pitchFamily="18" charset="0"/>
              </a:rPr>
              <a:t> </a:t>
            </a:r>
            <a:r>
              <a:rPr lang="ru-RU" sz="2700" dirty="0" err="1" smtClean="0">
                <a:latin typeface="Times New Roman" panose="02020603050405020304" pitchFamily="18" charset="0"/>
                <a:cs typeface="Times New Roman" panose="02020603050405020304" pitchFamily="18" charset="0"/>
              </a:rPr>
              <a:t>економічними</a:t>
            </a:r>
            <a:r>
              <a:rPr lang="ru-RU" sz="2700" dirty="0" smtClean="0">
                <a:latin typeface="Times New Roman" panose="02020603050405020304" pitchFamily="18" charset="0"/>
                <a:cs typeface="Times New Roman" panose="02020603050405020304" pitchFamily="18" charset="0"/>
              </a:rPr>
              <a:t> </a:t>
            </a:r>
            <a:r>
              <a:rPr lang="ru-RU" sz="2700" dirty="0" err="1" smtClean="0">
                <a:latin typeface="Times New Roman" panose="02020603050405020304" pitchFamily="18" charset="0"/>
                <a:cs typeface="Times New Roman" panose="02020603050405020304" pitchFamily="18" charset="0"/>
              </a:rPr>
              <a:t>зв’язками</a:t>
            </a:r>
            <a:r>
              <a:rPr lang="ru-RU" sz="2700" dirty="0" smtClean="0">
                <a:latin typeface="Times New Roman" panose="02020603050405020304" pitchFamily="18" charset="0"/>
                <a:cs typeface="Times New Roman" panose="02020603050405020304" pitchFamily="18" charset="0"/>
              </a:rPr>
              <a:t>.</a:t>
            </a:r>
            <a:br>
              <a:rPr lang="ru-RU" sz="2700" dirty="0" smtClean="0">
                <a:latin typeface="Times New Roman" panose="02020603050405020304" pitchFamily="18" charset="0"/>
                <a:cs typeface="Times New Roman" panose="02020603050405020304" pitchFamily="18" charset="0"/>
              </a:rPr>
            </a:br>
            <a:r>
              <a:rPr lang="ru-RU" sz="2700" dirty="0" smtClean="0">
                <a:latin typeface="Times New Roman" panose="02020603050405020304" pitchFamily="18" charset="0"/>
                <a:cs typeface="Times New Roman" panose="02020603050405020304" pitchFamily="18" charset="0"/>
              </a:rPr>
              <a:t/>
            </a:r>
            <a:br>
              <a:rPr lang="ru-RU" sz="2700" dirty="0" smtClean="0">
                <a:latin typeface="Times New Roman" panose="02020603050405020304" pitchFamily="18" charset="0"/>
                <a:cs typeface="Times New Roman" panose="02020603050405020304" pitchFamily="18" charset="0"/>
              </a:rPr>
            </a:br>
            <a:r>
              <a:rPr lang="ru-RU" sz="2700" dirty="0" err="1" smtClean="0">
                <a:latin typeface="Times New Roman" panose="02020603050405020304" pitchFamily="18" charset="0"/>
                <a:cs typeface="Times New Roman" panose="02020603050405020304" pitchFamily="18" charset="0"/>
              </a:rPr>
              <a:t>Визначення</a:t>
            </a:r>
            <a:r>
              <a:rPr lang="ru-RU" sz="2700" dirty="0" smtClean="0">
                <a:latin typeface="Times New Roman" panose="02020603050405020304" pitchFamily="18" charset="0"/>
                <a:cs typeface="Times New Roman" panose="02020603050405020304" pitchFamily="18" charset="0"/>
              </a:rPr>
              <a:t> за </a:t>
            </a:r>
            <a:r>
              <a:rPr lang="ru-RU" sz="2700" dirty="0" err="1" smtClean="0">
                <a:latin typeface="Times New Roman" panose="02020603050405020304" pitchFamily="18" charset="0"/>
                <a:cs typeface="Times New Roman" panose="02020603050405020304" pitchFamily="18" charset="0"/>
              </a:rPr>
              <a:t>змістом</a:t>
            </a:r>
            <a:r>
              <a:rPr lang="ru-RU" sz="2700" dirty="0" smtClean="0">
                <a:latin typeface="Times New Roman" panose="02020603050405020304" pitchFamily="18" charset="0"/>
                <a:cs typeface="Times New Roman" panose="02020603050405020304" pitchFamily="18" charset="0"/>
              </a:rPr>
              <a:t> є </a:t>
            </a:r>
            <a:r>
              <a:rPr lang="ru-RU" sz="2700" dirty="0" err="1" smtClean="0">
                <a:latin typeface="Times New Roman" panose="02020603050405020304" pitchFamily="18" charset="0"/>
                <a:cs typeface="Times New Roman" panose="02020603050405020304" pitchFamily="18" charset="0"/>
              </a:rPr>
              <a:t>ширшим</a:t>
            </a:r>
            <a:r>
              <a:rPr lang="ru-RU" sz="2700" dirty="0" smtClean="0">
                <a:latin typeface="Times New Roman" panose="02020603050405020304" pitchFamily="18" charset="0"/>
                <a:cs typeface="Times New Roman" panose="02020603050405020304" pitchFamily="18" charset="0"/>
              </a:rPr>
              <a:t>, </a:t>
            </a:r>
            <a:r>
              <a:rPr lang="ru-RU" sz="2700" dirty="0" err="1" smtClean="0">
                <a:latin typeface="Times New Roman" panose="02020603050405020304" pitchFamily="18" charset="0"/>
                <a:cs typeface="Times New Roman" panose="02020603050405020304" pitchFamily="18" charset="0"/>
              </a:rPr>
              <a:t>ніж</a:t>
            </a:r>
            <a:r>
              <a:rPr lang="ru-RU" sz="2700" dirty="0" smtClean="0">
                <a:latin typeface="Times New Roman" panose="02020603050405020304" pitchFamily="18" charset="0"/>
                <a:cs typeface="Times New Roman" panose="02020603050405020304" pitchFamily="18" charset="0"/>
              </a:rPr>
              <a:t> «</a:t>
            </a:r>
            <a:r>
              <a:rPr lang="ru-RU" sz="2700" dirty="0" err="1" smtClean="0">
                <a:latin typeface="Times New Roman" panose="02020603050405020304" pitchFamily="18" charset="0"/>
                <a:cs typeface="Times New Roman" panose="02020603050405020304" pitchFamily="18" charset="0"/>
              </a:rPr>
              <a:t>етнічна</a:t>
            </a:r>
            <a:r>
              <a:rPr lang="ru-RU" sz="2700" dirty="0" smtClean="0">
                <a:latin typeface="Times New Roman" panose="02020603050405020304" pitchFamily="18" charset="0"/>
                <a:cs typeface="Times New Roman" panose="02020603050405020304" pitchFamily="18" charset="0"/>
              </a:rPr>
              <a:t> </a:t>
            </a:r>
            <a:r>
              <a:rPr lang="ru-RU" sz="2700" dirty="0" err="1" smtClean="0">
                <a:latin typeface="Times New Roman" panose="02020603050405020304" pitchFamily="18" charset="0"/>
                <a:cs typeface="Times New Roman" panose="02020603050405020304" pitchFamily="18" charset="0"/>
              </a:rPr>
              <a:t>група</a:t>
            </a:r>
            <a:r>
              <a:rPr lang="ru-RU" sz="2700" dirty="0" smtClean="0">
                <a:latin typeface="Times New Roman" panose="02020603050405020304" pitchFamily="18" charset="0"/>
                <a:cs typeface="Times New Roman" panose="02020603050405020304" pitchFamily="18" charset="0"/>
              </a:rPr>
              <a:t>».</a:t>
            </a:r>
            <a:br>
              <a:rPr lang="ru-RU" sz="2700" dirty="0" smtClean="0">
                <a:latin typeface="Times New Roman" panose="02020603050405020304" pitchFamily="18" charset="0"/>
                <a:cs typeface="Times New Roman" panose="02020603050405020304" pitchFamily="18" charset="0"/>
              </a:rPr>
            </a:br>
            <a:r>
              <a:rPr lang="ru-RU" sz="2700" dirty="0" smtClean="0">
                <a:latin typeface="Times New Roman" panose="02020603050405020304" pitchFamily="18" charset="0"/>
                <a:cs typeface="Times New Roman" panose="02020603050405020304" pitchFamily="18" charset="0"/>
              </a:rPr>
              <a:t/>
            </a:r>
            <a:br>
              <a:rPr lang="ru-RU" sz="2700" dirty="0" smtClean="0">
                <a:latin typeface="Times New Roman" panose="02020603050405020304" pitchFamily="18" charset="0"/>
                <a:cs typeface="Times New Roman" panose="02020603050405020304" pitchFamily="18" charset="0"/>
              </a:rPr>
            </a:br>
            <a:r>
              <a:rPr lang="ru-RU" sz="2700" dirty="0" err="1" smtClean="0">
                <a:latin typeface="Times New Roman" panose="02020603050405020304" pitchFamily="18" charset="0"/>
                <a:cs typeface="Times New Roman" panose="02020603050405020304" pitchFamily="18" charset="0"/>
              </a:rPr>
              <a:t>Консолідуючі</a:t>
            </a:r>
            <a:r>
              <a:rPr lang="ru-RU" sz="2700" dirty="0" smtClean="0">
                <a:latin typeface="Times New Roman" panose="02020603050405020304" pitchFamily="18" charset="0"/>
                <a:cs typeface="Times New Roman" panose="02020603050405020304" pitchFamily="18" charset="0"/>
              </a:rPr>
              <a:t> </a:t>
            </a:r>
            <a:r>
              <a:rPr lang="ru-RU" sz="2700" dirty="0" err="1" smtClean="0">
                <a:latin typeface="Times New Roman" panose="02020603050405020304" pitchFamily="18" charset="0"/>
                <a:cs typeface="Times New Roman" panose="02020603050405020304" pitchFamily="18" charset="0"/>
              </a:rPr>
              <a:t>чинники</a:t>
            </a:r>
            <a:r>
              <a:rPr lang="ru-RU" sz="2700" dirty="0" smtClean="0">
                <a:latin typeface="Times New Roman" panose="02020603050405020304" pitchFamily="18" charset="0"/>
                <a:cs typeface="Times New Roman" panose="02020603050405020304" pitchFamily="18" charset="0"/>
              </a:rPr>
              <a:t>:</a:t>
            </a:r>
            <a:br>
              <a:rPr lang="ru-RU" sz="2700" dirty="0" smtClean="0">
                <a:latin typeface="Times New Roman" panose="02020603050405020304" pitchFamily="18" charset="0"/>
                <a:cs typeface="Times New Roman" panose="02020603050405020304" pitchFamily="18" charset="0"/>
              </a:rPr>
            </a:br>
            <a:r>
              <a:rPr lang="ru-RU" sz="2700" dirty="0" smtClean="0">
                <a:latin typeface="Times New Roman" panose="02020603050405020304" pitchFamily="18" charset="0"/>
                <a:cs typeface="Times New Roman" panose="02020603050405020304" pitchFamily="18" charset="0"/>
              </a:rPr>
              <a:t>1) </a:t>
            </a:r>
            <a:r>
              <a:rPr lang="ru-RU" sz="2700" dirty="0" err="1" smtClean="0">
                <a:latin typeface="Times New Roman" panose="02020603050405020304" pitchFamily="18" charset="0"/>
                <a:cs typeface="Times New Roman" panose="02020603050405020304" pitchFamily="18" charset="0"/>
              </a:rPr>
              <a:t>М.Вебер</a:t>
            </a:r>
            <a:r>
              <a:rPr lang="ru-RU" sz="2700" dirty="0" smtClean="0">
                <a:latin typeface="Times New Roman" panose="02020603050405020304" pitchFamily="18" charset="0"/>
                <a:cs typeface="Times New Roman" panose="02020603050405020304" pitchFamily="18" charset="0"/>
              </a:rPr>
              <a:t> – </a:t>
            </a:r>
            <a:r>
              <a:rPr lang="ru-RU" sz="2700" dirty="0" err="1" smtClean="0">
                <a:latin typeface="Times New Roman" panose="02020603050405020304" pitchFamily="18" charset="0"/>
                <a:cs typeface="Times New Roman" panose="02020603050405020304" pitchFamily="18" charset="0"/>
              </a:rPr>
              <a:t>мова</a:t>
            </a:r>
            <a:r>
              <a:rPr lang="ru-RU" sz="2700" dirty="0" smtClean="0">
                <a:latin typeface="Times New Roman" panose="02020603050405020304" pitchFamily="18" charset="0"/>
                <a:cs typeface="Times New Roman" panose="02020603050405020304" pitchFamily="18" charset="0"/>
              </a:rPr>
              <a:t>, </a:t>
            </a:r>
            <a:r>
              <a:rPr lang="ru-RU" sz="2700" dirty="0" err="1" smtClean="0">
                <a:latin typeface="Times New Roman" panose="02020603050405020304" pitchFamily="18" charset="0"/>
                <a:cs typeface="Times New Roman" panose="02020603050405020304" pitchFamily="18" charset="0"/>
              </a:rPr>
              <a:t>релігія</a:t>
            </a:r>
            <a:r>
              <a:rPr lang="ru-RU" sz="2700" dirty="0" smtClean="0">
                <a:latin typeface="Times New Roman" panose="02020603050405020304" pitchFamily="18" charset="0"/>
                <a:cs typeface="Times New Roman" panose="02020603050405020304" pitchFamily="18" charset="0"/>
              </a:rPr>
              <a:t>, </a:t>
            </a:r>
            <a:r>
              <a:rPr lang="ru-RU" sz="2700" dirty="0" err="1" smtClean="0">
                <a:latin typeface="Times New Roman" panose="02020603050405020304" pitchFamily="18" charset="0"/>
                <a:cs typeface="Times New Roman" panose="02020603050405020304" pitchFamily="18" charset="0"/>
              </a:rPr>
              <a:t>звичаї</a:t>
            </a:r>
            <a:r>
              <a:rPr lang="ru-RU" sz="2700" dirty="0" smtClean="0">
                <a:latin typeface="Times New Roman" panose="02020603050405020304" pitchFamily="18" charset="0"/>
                <a:cs typeface="Times New Roman" panose="02020603050405020304" pitchFamily="18" charset="0"/>
              </a:rPr>
              <a:t>, доля, </a:t>
            </a:r>
            <a:r>
              <a:rPr lang="ru-RU" sz="2700" dirty="0" err="1" smtClean="0">
                <a:latin typeface="Times New Roman" panose="02020603050405020304" pitchFamily="18" charset="0"/>
                <a:cs typeface="Times New Roman" panose="02020603050405020304" pitchFamily="18" charset="0"/>
              </a:rPr>
              <a:t>прагнення</a:t>
            </a:r>
            <a:r>
              <a:rPr lang="ru-RU" sz="2700" dirty="0" smtClean="0">
                <a:latin typeface="Times New Roman" panose="02020603050405020304" pitchFamily="18" charset="0"/>
                <a:cs typeface="Times New Roman" panose="02020603050405020304" pitchFamily="18" charset="0"/>
              </a:rPr>
              <a:t> до </a:t>
            </a:r>
            <a:r>
              <a:rPr lang="ru-RU" sz="2700" dirty="0" err="1" smtClean="0">
                <a:latin typeface="Times New Roman" panose="02020603050405020304" pitchFamily="18" charset="0"/>
                <a:cs typeface="Times New Roman" panose="02020603050405020304" pitchFamily="18" charset="0"/>
              </a:rPr>
              <a:t>національного</a:t>
            </a:r>
            <a:r>
              <a:rPr lang="ru-RU" sz="2700" dirty="0" smtClean="0">
                <a:latin typeface="Times New Roman" panose="02020603050405020304" pitchFamily="18" charset="0"/>
                <a:cs typeface="Times New Roman" panose="02020603050405020304" pitchFamily="18" charset="0"/>
              </a:rPr>
              <a:t> </a:t>
            </a:r>
            <a:r>
              <a:rPr lang="ru-RU" sz="2700" dirty="0" err="1" smtClean="0">
                <a:latin typeface="Times New Roman" panose="02020603050405020304" pitchFamily="18" charset="0"/>
                <a:cs typeface="Times New Roman" panose="02020603050405020304" pitchFamily="18" charset="0"/>
              </a:rPr>
              <a:t>обособлення</a:t>
            </a:r>
            <a:r>
              <a:rPr lang="ru-RU" sz="2700" dirty="0" smtClean="0">
                <a:latin typeface="Times New Roman" panose="02020603050405020304" pitchFamily="18" charset="0"/>
                <a:cs typeface="Times New Roman" panose="02020603050405020304" pitchFamily="18" charset="0"/>
              </a:rPr>
              <a:t>;</a:t>
            </a:r>
            <a:br>
              <a:rPr lang="ru-RU" sz="2700" dirty="0" smtClean="0">
                <a:latin typeface="Times New Roman" panose="02020603050405020304" pitchFamily="18" charset="0"/>
                <a:cs typeface="Times New Roman" panose="02020603050405020304" pitchFamily="18" charset="0"/>
              </a:rPr>
            </a:br>
            <a:r>
              <a:rPr lang="ru-RU" sz="2700" dirty="0" smtClean="0">
                <a:latin typeface="Times New Roman" panose="02020603050405020304" pitchFamily="18" charset="0"/>
                <a:cs typeface="Times New Roman" panose="02020603050405020304" pitchFamily="18" charset="0"/>
              </a:rPr>
              <a:t>2) </a:t>
            </a:r>
            <a:r>
              <a:rPr lang="ru-RU" sz="2700" dirty="0" err="1" smtClean="0">
                <a:latin typeface="Times New Roman" panose="02020603050405020304" pitchFamily="18" charset="0"/>
                <a:cs typeface="Times New Roman" panose="02020603050405020304" pitchFamily="18" charset="0"/>
              </a:rPr>
              <a:t>радянська</a:t>
            </a:r>
            <a:r>
              <a:rPr lang="ru-RU" sz="2700" dirty="0" smtClean="0">
                <a:latin typeface="Times New Roman" panose="02020603050405020304" pitchFamily="18" charset="0"/>
                <a:cs typeface="Times New Roman" panose="02020603050405020304" pitchFamily="18" charset="0"/>
              </a:rPr>
              <a:t> </a:t>
            </a:r>
            <a:r>
              <a:rPr lang="ru-RU" sz="2700" dirty="0" err="1" smtClean="0">
                <a:latin typeface="Times New Roman" panose="02020603050405020304" pitchFamily="18" charset="0"/>
                <a:cs typeface="Times New Roman" panose="02020603050405020304" pitchFamily="18" charset="0"/>
              </a:rPr>
              <a:t>традиція</a:t>
            </a:r>
            <a:r>
              <a:rPr lang="ru-RU" sz="2700" dirty="0" smtClean="0">
                <a:latin typeface="Times New Roman" panose="02020603050405020304" pitchFamily="18" charset="0"/>
                <a:cs typeface="Times New Roman" panose="02020603050405020304" pitchFamily="18" charset="0"/>
              </a:rPr>
              <a:t> – </a:t>
            </a:r>
            <a:r>
              <a:rPr lang="ru-RU" sz="2700" dirty="0" err="1" smtClean="0">
                <a:latin typeface="Times New Roman" panose="02020603050405020304" pitchFamily="18" charset="0"/>
                <a:cs typeface="Times New Roman" panose="02020603050405020304" pitchFamily="18" charset="0"/>
              </a:rPr>
              <a:t>територія</a:t>
            </a:r>
            <a:r>
              <a:rPr lang="ru-RU" sz="2700" dirty="0" smtClean="0">
                <a:latin typeface="Times New Roman" panose="02020603050405020304" pitchFamily="18" charset="0"/>
                <a:cs typeface="Times New Roman" panose="02020603050405020304" pitchFamily="18" charset="0"/>
              </a:rPr>
              <a:t>, </a:t>
            </a:r>
            <a:r>
              <a:rPr lang="ru-RU" sz="2700" dirty="0" err="1" smtClean="0">
                <a:latin typeface="Times New Roman" panose="02020603050405020304" pitchFamily="18" charset="0"/>
                <a:cs typeface="Times New Roman" panose="02020603050405020304" pitchFamily="18" charset="0"/>
              </a:rPr>
              <a:t>економічні</a:t>
            </a:r>
            <a:r>
              <a:rPr lang="ru-RU" sz="2700" dirty="0" smtClean="0">
                <a:latin typeface="Times New Roman" panose="02020603050405020304" pitchFamily="18" charset="0"/>
                <a:cs typeface="Times New Roman" panose="02020603050405020304" pitchFamily="18" charset="0"/>
              </a:rPr>
              <a:t> </a:t>
            </a:r>
            <a:r>
              <a:rPr lang="ru-RU" sz="2700" dirty="0" err="1" smtClean="0">
                <a:latin typeface="Times New Roman" panose="02020603050405020304" pitchFamily="18" charset="0"/>
                <a:cs typeface="Times New Roman" panose="02020603050405020304" pitchFamily="18" charset="0"/>
              </a:rPr>
              <a:t>зв’язки</a:t>
            </a:r>
            <a:r>
              <a:rPr lang="ru-RU" sz="2700" dirty="0" smtClean="0">
                <a:latin typeface="Times New Roman" panose="02020603050405020304" pitchFamily="18" charset="0"/>
                <a:cs typeface="Times New Roman" panose="02020603050405020304" pitchFamily="18" charset="0"/>
              </a:rPr>
              <a:t>, </a:t>
            </a:r>
            <a:r>
              <a:rPr lang="ru-RU" sz="2700" dirty="0" err="1" smtClean="0">
                <a:latin typeface="Times New Roman" panose="02020603050405020304" pitchFamily="18" charset="0"/>
                <a:cs typeface="Times New Roman" panose="02020603050405020304" pitchFamily="18" charset="0"/>
              </a:rPr>
              <a:t>мова</a:t>
            </a:r>
            <a:r>
              <a:rPr lang="ru-RU" sz="2700" dirty="0" smtClean="0">
                <a:latin typeface="Times New Roman" panose="02020603050405020304" pitchFamily="18" charset="0"/>
                <a:cs typeface="Times New Roman" panose="02020603050405020304" pitchFamily="18" charset="0"/>
              </a:rPr>
              <a:t> та </a:t>
            </a:r>
            <a:r>
              <a:rPr lang="ru-RU" sz="2700" dirty="0" err="1" smtClean="0">
                <a:latin typeface="Times New Roman" panose="02020603050405020304" pitchFamily="18" charset="0"/>
                <a:cs typeface="Times New Roman" panose="02020603050405020304" pitchFamily="18" charset="0"/>
              </a:rPr>
              <a:t>традиції</a:t>
            </a:r>
            <a:r>
              <a:rPr lang="ru-RU" sz="2700" dirty="0" smtClean="0">
                <a:latin typeface="Times New Roman" panose="02020603050405020304" pitchFamily="18" charset="0"/>
                <a:cs typeface="Times New Roman" panose="02020603050405020304" pitchFamily="18" charset="0"/>
              </a:rPr>
              <a:t>;</a:t>
            </a:r>
            <a:br>
              <a:rPr lang="ru-RU" sz="2700" dirty="0" smtClean="0">
                <a:latin typeface="Times New Roman" panose="02020603050405020304" pitchFamily="18" charset="0"/>
                <a:cs typeface="Times New Roman" panose="02020603050405020304" pitchFamily="18" charset="0"/>
              </a:rPr>
            </a:br>
            <a:r>
              <a:rPr lang="ru-RU" sz="2700" dirty="0" smtClean="0">
                <a:latin typeface="Times New Roman" panose="02020603050405020304" pitchFamily="18" charset="0"/>
                <a:cs typeface="Times New Roman" panose="02020603050405020304" pitchFamily="18" charset="0"/>
              </a:rPr>
              <a:t>3) </a:t>
            </a:r>
            <a:r>
              <a:rPr lang="ru-RU" sz="2700" dirty="0" err="1" smtClean="0">
                <a:latin typeface="Times New Roman" panose="02020603050405020304" pitchFamily="18" charset="0"/>
                <a:cs typeface="Times New Roman" panose="02020603050405020304" pitchFamily="18" charset="0"/>
              </a:rPr>
              <a:t>пострадянська</a:t>
            </a:r>
            <a:r>
              <a:rPr lang="ru-RU" sz="2700" dirty="0" smtClean="0">
                <a:latin typeface="Times New Roman" panose="02020603050405020304" pitchFamily="18" charset="0"/>
                <a:cs typeface="Times New Roman" panose="02020603050405020304" pitchFamily="18" charset="0"/>
              </a:rPr>
              <a:t> </a:t>
            </a:r>
            <a:r>
              <a:rPr lang="ru-RU" sz="2700" dirty="0" err="1" smtClean="0">
                <a:latin typeface="Times New Roman" panose="02020603050405020304" pitchFamily="18" charset="0"/>
                <a:cs typeface="Times New Roman" panose="02020603050405020304" pitchFamily="18" charset="0"/>
              </a:rPr>
              <a:t>традиція</a:t>
            </a:r>
            <a:r>
              <a:rPr lang="ru-RU" sz="2700" dirty="0" smtClean="0">
                <a:latin typeface="Times New Roman" panose="02020603050405020304" pitchFamily="18" charset="0"/>
                <a:cs typeface="Times New Roman" panose="02020603050405020304" pitchFamily="18" charset="0"/>
              </a:rPr>
              <a:t> – </a:t>
            </a:r>
            <a:r>
              <a:rPr lang="ru-RU" sz="2700" dirty="0" err="1" smtClean="0">
                <a:latin typeface="Times New Roman" panose="02020603050405020304" pitchFamily="18" charset="0"/>
                <a:cs typeface="Times New Roman" panose="02020603050405020304" pitchFamily="18" charset="0"/>
              </a:rPr>
              <a:t>об’єктивна</a:t>
            </a:r>
            <a:r>
              <a:rPr lang="ru-RU" sz="2700" dirty="0" smtClean="0">
                <a:latin typeface="Times New Roman" panose="02020603050405020304" pitchFamily="18" charset="0"/>
                <a:cs typeface="Times New Roman" panose="02020603050405020304" pitchFamily="18" charset="0"/>
              </a:rPr>
              <a:t> </a:t>
            </a:r>
            <a:r>
              <a:rPr lang="ru-RU" sz="2700" dirty="0" err="1" smtClean="0">
                <a:latin typeface="Times New Roman" panose="02020603050405020304" pitchFamily="18" charset="0"/>
                <a:cs typeface="Times New Roman" panose="02020603050405020304" pitchFamily="18" charset="0"/>
              </a:rPr>
              <a:t>символіка</a:t>
            </a:r>
            <a:r>
              <a:rPr lang="ru-RU" sz="2700" dirty="0" smtClean="0">
                <a:latin typeface="Times New Roman" panose="02020603050405020304" pitchFamily="18" charset="0"/>
                <a:cs typeface="Times New Roman" panose="02020603050405020304" pitchFamily="18" charset="0"/>
              </a:rPr>
              <a:t> та </a:t>
            </a:r>
            <a:r>
              <a:rPr lang="ru-RU" sz="2700" dirty="0" err="1" smtClean="0">
                <a:latin typeface="Times New Roman" panose="02020603050405020304" pitchFamily="18" charset="0"/>
                <a:cs typeface="Times New Roman" panose="02020603050405020304" pitchFamily="18" charset="0"/>
              </a:rPr>
              <a:t>суб’єктивна</a:t>
            </a:r>
            <a:r>
              <a:rPr lang="ru-RU" sz="2700" dirty="0" smtClean="0">
                <a:latin typeface="Times New Roman" panose="02020603050405020304" pitchFamily="18" charset="0"/>
                <a:cs typeface="Times New Roman" panose="02020603050405020304" pitchFamily="18" charset="0"/>
              </a:rPr>
              <a:t> </a:t>
            </a:r>
            <a:r>
              <a:rPr lang="ru-RU" sz="2700" dirty="0" err="1" smtClean="0">
                <a:latin typeface="Times New Roman" panose="02020603050405020304" pitchFamily="18" charset="0"/>
                <a:cs typeface="Times New Roman" panose="02020603050405020304" pitchFamily="18" charset="0"/>
              </a:rPr>
              <a:t>реація</a:t>
            </a:r>
            <a:r>
              <a:rPr lang="ru-RU" sz="2700" dirty="0">
                <a:latin typeface="Times New Roman" panose="02020603050405020304" pitchFamily="18" charset="0"/>
                <a:cs typeface="Times New Roman" panose="02020603050405020304" pitchFamily="18" charset="0"/>
              </a:rPr>
              <a:t> </a:t>
            </a:r>
            <a:r>
              <a:rPr lang="ru-RU" sz="2700" dirty="0" smtClean="0">
                <a:latin typeface="Times New Roman" panose="02020603050405020304" pitchFamily="18" charset="0"/>
                <a:cs typeface="Times New Roman" panose="02020603050405020304" pitchFamily="18" charset="0"/>
              </a:rPr>
              <a:t>/ герб.</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ru-RU" sz="2400" dirty="0">
                <a:solidFill>
                  <a:srgbClr val="0000FF"/>
                </a:solidFill>
                <a:latin typeface="Times New Roman" panose="02020603050405020304" pitchFamily="18" charset="0"/>
                <a:ea typeface="Times New Roman" panose="02020603050405020304" pitchFamily="18" charset="0"/>
              </a:rPr>
              <a:t/>
            </a:r>
            <a:br>
              <a:rPr lang="ru-RU" sz="2400" dirty="0">
                <a:solidFill>
                  <a:srgbClr val="0000FF"/>
                </a:solidFill>
                <a:latin typeface="Times New Roman" panose="02020603050405020304" pitchFamily="18" charset="0"/>
                <a:ea typeface="Times New Roman" panose="02020603050405020304" pitchFamily="18" charset="0"/>
              </a:rPr>
            </a:br>
            <a:r>
              <a:rPr lang="ru-RU" sz="2700" dirty="0" smtClean="0">
                <a:latin typeface="Times New Roman" panose="02020603050405020304" pitchFamily="18" charset="0"/>
                <a:cs typeface="Times New Roman" panose="02020603050405020304" pitchFamily="18" charset="0"/>
              </a:rPr>
              <a:t/>
            </a:r>
            <a:br>
              <a:rPr lang="ru-RU" sz="2700" dirty="0" smtClean="0">
                <a:latin typeface="Times New Roman" panose="02020603050405020304" pitchFamily="18" charset="0"/>
                <a:cs typeface="Times New Roman" panose="02020603050405020304" pitchFamily="18" charset="0"/>
              </a:rPr>
            </a:b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1710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E02981D-12C5-4FC8-A6EB-D3FBD0C24552}"/>
              </a:ext>
            </a:extLst>
          </p:cNvPr>
          <p:cNvSpPr>
            <a:spLocks noGrp="1"/>
          </p:cNvSpPr>
          <p:nvPr>
            <p:ph type="title"/>
          </p:nvPr>
        </p:nvSpPr>
        <p:spPr>
          <a:xfrm>
            <a:off x="765111" y="804518"/>
            <a:ext cx="11140750" cy="5167073"/>
          </a:xfrm>
        </p:spPr>
        <p:txBody>
          <a:bodyPr>
            <a:normAutofit fontScale="90000"/>
          </a:bodyPr>
          <a:lstStyle/>
          <a:p>
            <a:r>
              <a:rPr lang="ru-RU" sz="2200" b="1" dirty="0" err="1" smtClean="0">
                <a:latin typeface="Times New Roman" panose="02020603050405020304" pitchFamily="18" charset="0"/>
                <a:cs typeface="Times New Roman" panose="02020603050405020304" pitchFamily="18" charset="0"/>
              </a:rPr>
              <a:t>Питання</a:t>
            </a:r>
            <a:r>
              <a:rPr lang="ru-RU" sz="2200" b="1" dirty="0" smtClean="0">
                <a:latin typeface="Times New Roman" panose="02020603050405020304" pitchFamily="18" charset="0"/>
                <a:cs typeface="Times New Roman" panose="02020603050405020304" pitchFamily="18" charset="0"/>
              </a:rPr>
              <a:t> 2</a:t>
            </a:r>
            <a:br>
              <a:rPr lang="ru-RU" sz="2200" b="1" dirty="0" smtClean="0">
                <a:latin typeface="Times New Roman" panose="02020603050405020304" pitchFamily="18" charset="0"/>
                <a:cs typeface="Times New Roman" panose="02020603050405020304" pitchFamily="18" charset="0"/>
              </a:rPr>
            </a:br>
            <a:r>
              <a:rPr lang="ru-RU" sz="2200" dirty="0" smtClean="0">
                <a:latin typeface="Times New Roman" panose="02020603050405020304" pitchFamily="18" charset="0"/>
                <a:cs typeface="Times New Roman" panose="02020603050405020304" pitchFamily="18" charset="0"/>
              </a:rPr>
              <a:t/>
            </a:r>
            <a:br>
              <a:rPr lang="ru-RU" sz="2200" dirty="0" smtClean="0">
                <a:latin typeface="Times New Roman" panose="02020603050405020304" pitchFamily="18" charset="0"/>
                <a:cs typeface="Times New Roman" panose="02020603050405020304" pitchFamily="18" charset="0"/>
              </a:rPr>
            </a:br>
            <a:r>
              <a:rPr lang="ru-RU" sz="2200" dirty="0">
                <a:latin typeface="Times New Roman" panose="02020603050405020304" pitchFamily="18" charset="0"/>
                <a:cs typeface="Times New Roman" panose="02020603050405020304" pitchFamily="18" charset="0"/>
              </a:rPr>
              <a:t>1</a:t>
            </a:r>
            <a:r>
              <a:rPr lang="ru-RU" sz="2200" dirty="0" smtClean="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Історична</a:t>
            </a:r>
            <a:r>
              <a:rPr lang="ru-RU" sz="2200" dirty="0" smtClean="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пам’ять</a:t>
            </a:r>
            <a:r>
              <a:rPr lang="ru-RU" sz="2200" dirty="0" smtClean="0">
                <a:latin typeface="Times New Roman" panose="02020603050405020304" pitchFamily="18" charset="0"/>
                <a:cs typeface="Times New Roman" panose="02020603050405020304" pitchFamily="18" charset="0"/>
              </a:rPr>
              <a:t>.</a:t>
            </a:r>
            <a:br>
              <a:rPr lang="ru-RU" sz="2200" dirty="0" smtClean="0">
                <a:latin typeface="Times New Roman" panose="02020603050405020304" pitchFamily="18" charset="0"/>
                <a:cs typeface="Times New Roman" panose="02020603050405020304" pitchFamily="18" charset="0"/>
              </a:rPr>
            </a:br>
            <a:r>
              <a:rPr lang="ru-RU" sz="2200" dirty="0" smtClean="0">
                <a:latin typeface="Times New Roman" panose="02020603050405020304" pitchFamily="18" charset="0"/>
                <a:cs typeface="Times New Roman" panose="02020603050405020304" pitchFamily="18" charset="0"/>
              </a:rPr>
              <a:t>2. </a:t>
            </a:r>
            <a:r>
              <a:rPr lang="ru-RU" sz="2200" dirty="0" err="1" smtClean="0">
                <a:latin typeface="Times New Roman" panose="02020603050405020304" pitchFamily="18" charset="0"/>
                <a:cs typeface="Times New Roman" panose="02020603050405020304" pitchFamily="18" charset="0"/>
              </a:rPr>
              <a:t>Національна</a:t>
            </a:r>
            <a:r>
              <a:rPr lang="ru-RU" sz="2200" dirty="0" smtClean="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свідомість</a:t>
            </a:r>
            <a:r>
              <a:rPr lang="ru-RU" sz="2200" dirty="0" smtClean="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теоретичний</a:t>
            </a:r>
            <a:r>
              <a:rPr lang="ru-RU" sz="2200" dirty="0" smtClean="0">
                <a:latin typeface="Times New Roman" panose="02020603050405020304" pitchFamily="18" charset="0"/>
                <a:cs typeface="Times New Roman" panose="02020603050405020304" pitchFamily="18" charset="0"/>
              </a:rPr>
              <a:t> та </a:t>
            </a:r>
            <a:r>
              <a:rPr lang="ru-RU" sz="2200" dirty="0" err="1" smtClean="0">
                <a:latin typeface="Times New Roman" panose="02020603050405020304" pitchFamily="18" charset="0"/>
                <a:cs typeface="Times New Roman" panose="02020603050405020304" pitchFamily="18" charset="0"/>
              </a:rPr>
              <a:t>повсякденний</a:t>
            </a:r>
            <a:r>
              <a:rPr lang="ru-RU" sz="2200" dirty="0" smtClean="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виміри</a:t>
            </a:r>
            <a:r>
              <a:rPr lang="ru-RU" sz="2200" dirty="0" smtClean="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Її</a:t>
            </a:r>
            <a:r>
              <a:rPr lang="ru-RU" sz="2200" dirty="0" smtClean="0">
                <a:latin typeface="Times New Roman" panose="02020603050405020304" pitchFamily="18" charset="0"/>
                <a:cs typeface="Times New Roman" panose="02020603050405020304" pitchFamily="18" charset="0"/>
              </a:rPr>
              <a:t> прояви:</a:t>
            </a:r>
            <a:br>
              <a:rPr lang="ru-RU" sz="2200" dirty="0" smtClean="0">
                <a:latin typeface="Times New Roman" panose="02020603050405020304" pitchFamily="18" charset="0"/>
                <a:cs typeface="Times New Roman" panose="02020603050405020304" pitchFamily="18" charset="0"/>
              </a:rPr>
            </a:br>
            <a:r>
              <a:rPr lang="ru-RU" sz="2200" dirty="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цілісна</a:t>
            </a:r>
            <a:r>
              <a:rPr lang="ru-RU" sz="2200" dirty="0" smtClean="0">
                <a:latin typeface="Times New Roman" panose="02020603050405020304" pitchFamily="18" charset="0"/>
                <a:cs typeface="Times New Roman" panose="02020603050405020304" pitchFamily="18" charset="0"/>
              </a:rPr>
              <a:t> картина </a:t>
            </a:r>
            <a:r>
              <a:rPr lang="ru-RU" sz="2200" dirty="0" err="1" smtClean="0">
                <a:latin typeface="Times New Roman" panose="02020603050405020304" pitchFamily="18" charset="0"/>
                <a:cs typeface="Times New Roman" panose="02020603050405020304" pitchFamily="18" charset="0"/>
              </a:rPr>
              <a:t>світу</a:t>
            </a:r>
            <a:r>
              <a:rPr lang="ru-RU" sz="2200" dirty="0" smtClean="0">
                <a:latin typeface="Times New Roman" panose="02020603050405020304" pitchFamily="18" charset="0"/>
                <a:cs typeface="Times New Roman" panose="02020603050405020304" pitchFamily="18" charset="0"/>
              </a:rPr>
              <a:t/>
            </a:r>
            <a:br>
              <a:rPr lang="ru-RU" sz="2200" dirty="0" smtClean="0">
                <a:latin typeface="Times New Roman" panose="02020603050405020304" pitchFamily="18" charset="0"/>
                <a:cs typeface="Times New Roman" panose="02020603050405020304" pitchFamily="18" charset="0"/>
              </a:rPr>
            </a:br>
            <a:r>
              <a:rPr lang="ru-RU" sz="2200" dirty="0" smtClean="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трансляція</a:t>
            </a:r>
            <a:r>
              <a:rPr lang="ru-RU" sz="2200" dirty="0" smtClean="0">
                <a:latin typeface="Times New Roman" panose="02020603050405020304" pitchFamily="18" charset="0"/>
                <a:cs typeface="Times New Roman" panose="02020603050405020304" pitchFamily="18" charset="0"/>
              </a:rPr>
              <a:t/>
            </a:r>
            <a:br>
              <a:rPr lang="ru-RU" sz="2200" dirty="0" smtClean="0">
                <a:latin typeface="Times New Roman" panose="02020603050405020304" pitchFamily="18" charset="0"/>
                <a:cs typeface="Times New Roman" panose="02020603050405020304" pitchFamily="18" charset="0"/>
              </a:rPr>
            </a:br>
            <a:r>
              <a:rPr lang="ru-RU" sz="2200" dirty="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узагальнений</a:t>
            </a:r>
            <a:r>
              <a:rPr lang="ru-RU" sz="2200" dirty="0" smtClean="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погляд</a:t>
            </a:r>
            <a:r>
              <a:rPr lang="ru-RU" sz="2200" dirty="0" smtClean="0">
                <a:latin typeface="Times New Roman" panose="02020603050405020304" pitchFamily="18" charset="0"/>
                <a:cs typeface="Times New Roman" panose="02020603050405020304" pitchFamily="18" charset="0"/>
              </a:rPr>
              <a:t/>
            </a:r>
            <a:br>
              <a:rPr lang="ru-RU" sz="2200" dirty="0" smtClean="0">
                <a:latin typeface="Times New Roman" panose="02020603050405020304" pitchFamily="18" charset="0"/>
                <a:cs typeface="Times New Roman" panose="02020603050405020304" pitchFamily="18" charset="0"/>
              </a:rPr>
            </a:br>
            <a:r>
              <a:rPr lang="ru-RU" sz="2200" dirty="0" smtClean="0">
                <a:latin typeface="Times New Roman" panose="02020603050405020304" pitchFamily="18" charset="0"/>
                <a:cs typeface="Times New Roman" panose="02020603050405020304" pitchFamily="18" charset="0"/>
              </a:rPr>
              <a:t>3. </a:t>
            </a:r>
            <a:r>
              <a:rPr lang="ru-RU" sz="2200" dirty="0" err="1" smtClean="0">
                <a:latin typeface="Times New Roman" panose="02020603050405020304" pitchFamily="18" charset="0"/>
                <a:cs typeface="Times New Roman" panose="02020603050405020304" pitchFamily="18" charset="0"/>
              </a:rPr>
              <a:t>Національна</a:t>
            </a:r>
            <a:r>
              <a:rPr lang="ru-RU" sz="2200" dirty="0" smtClean="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самосвідомість</a:t>
            </a:r>
            <a:r>
              <a:rPr lang="ru-RU" sz="2200" dirty="0" smtClean="0">
                <a:latin typeface="Times New Roman" panose="02020603050405020304" pitchFamily="18" charset="0"/>
                <a:cs typeface="Times New Roman" panose="02020603050405020304" pitchFamily="18" charset="0"/>
              </a:rPr>
              <a:t>.</a:t>
            </a:r>
            <a:br>
              <a:rPr lang="ru-RU" sz="2200" dirty="0" smtClean="0">
                <a:latin typeface="Times New Roman" panose="02020603050405020304" pitchFamily="18" charset="0"/>
                <a:cs typeface="Times New Roman" panose="02020603050405020304" pitchFamily="18" charset="0"/>
              </a:rPr>
            </a:br>
            <a:r>
              <a:rPr lang="ru-RU" sz="2200" dirty="0" smtClean="0">
                <a:latin typeface="Times New Roman" panose="02020603050405020304" pitchFamily="18" charset="0"/>
                <a:cs typeface="Times New Roman" panose="02020603050405020304" pitchFamily="18" charset="0"/>
              </a:rPr>
              <a:t>4. </a:t>
            </a:r>
            <a:r>
              <a:rPr lang="ru-RU" sz="2200" dirty="0" err="1" smtClean="0">
                <a:latin typeface="Times New Roman" panose="02020603050405020304" pitchFamily="18" charset="0"/>
                <a:cs typeface="Times New Roman" panose="02020603050405020304" pitchFamily="18" charset="0"/>
              </a:rPr>
              <a:t>Національні</a:t>
            </a:r>
            <a:r>
              <a:rPr lang="ru-RU" sz="2200" dirty="0" smtClean="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інтереси</a:t>
            </a:r>
            <a:r>
              <a:rPr lang="ru-RU" sz="2200" dirty="0" smtClean="0">
                <a:latin typeface="Times New Roman" panose="02020603050405020304" pitchFamily="18" charset="0"/>
                <a:cs typeface="Times New Roman" panose="02020603050405020304" pitchFamily="18" charset="0"/>
              </a:rPr>
              <a:t>.</a:t>
            </a:r>
            <a:br>
              <a:rPr lang="ru-RU" sz="2200" dirty="0" smtClean="0">
                <a:latin typeface="Times New Roman" panose="02020603050405020304" pitchFamily="18" charset="0"/>
                <a:cs typeface="Times New Roman" panose="02020603050405020304" pitchFamily="18" charset="0"/>
              </a:rPr>
            </a:br>
            <a:r>
              <a:rPr lang="ru-RU" sz="2200" dirty="0" smtClean="0">
                <a:latin typeface="Times New Roman" panose="02020603050405020304" pitchFamily="18" charset="0"/>
                <a:cs typeface="Times New Roman" panose="02020603050405020304" pitchFamily="18" charset="0"/>
              </a:rPr>
              <a:t>5. </a:t>
            </a:r>
            <a:r>
              <a:rPr lang="ru-RU" sz="2200" dirty="0" err="1" smtClean="0">
                <a:latin typeface="Times New Roman" panose="02020603050405020304" pitchFamily="18" charset="0"/>
                <a:cs typeface="Times New Roman" panose="02020603050405020304" pitchFamily="18" charset="0"/>
              </a:rPr>
              <a:t>Національна</a:t>
            </a:r>
            <a:r>
              <a:rPr lang="ru-RU" sz="2200" dirty="0" smtClean="0">
                <a:latin typeface="Times New Roman" panose="02020603050405020304" pitchFamily="18" charset="0"/>
                <a:cs typeface="Times New Roman" panose="02020603050405020304" pitchFamily="18" charset="0"/>
              </a:rPr>
              <a:t> культура.</a:t>
            </a:r>
            <a:br>
              <a:rPr lang="ru-RU" sz="2200" dirty="0" smtClean="0">
                <a:latin typeface="Times New Roman" panose="02020603050405020304" pitchFamily="18" charset="0"/>
                <a:cs typeface="Times New Roman" panose="02020603050405020304" pitchFamily="18" charset="0"/>
              </a:rPr>
            </a:br>
            <a:r>
              <a:rPr lang="ru-RU" sz="2200" dirty="0" smtClean="0">
                <a:latin typeface="Times New Roman" panose="02020603050405020304" pitchFamily="18" charset="0"/>
                <a:cs typeface="Times New Roman" panose="02020603050405020304" pitchFamily="18" charset="0"/>
              </a:rPr>
              <a:t>6. </a:t>
            </a:r>
            <a:r>
              <a:rPr lang="ru-RU" sz="2200" dirty="0" err="1" smtClean="0">
                <a:latin typeface="Times New Roman" panose="02020603050405020304" pitchFamily="18" charset="0"/>
                <a:cs typeface="Times New Roman" panose="02020603050405020304" pitchFamily="18" charset="0"/>
              </a:rPr>
              <a:t>Почуття</a:t>
            </a:r>
            <a:r>
              <a:rPr lang="ru-RU" sz="2200" dirty="0" smtClean="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національної</a:t>
            </a:r>
            <a:r>
              <a:rPr lang="ru-RU" sz="2200" dirty="0" smtClean="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гідності</a:t>
            </a:r>
            <a:r>
              <a:rPr lang="ru-RU" sz="2200" dirty="0" smtClean="0">
                <a:latin typeface="Times New Roman" panose="02020603050405020304" pitchFamily="18" charset="0"/>
                <a:cs typeface="Times New Roman" panose="02020603050405020304" pitchFamily="18" charset="0"/>
              </a:rPr>
              <a:t>.</a:t>
            </a:r>
            <a:br>
              <a:rPr lang="ru-RU" sz="2200" dirty="0" smtClean="0">
                <a:latin typeface="Times New Roman" panose="02020603050405020304" pitchFamily="18" charset="0"/>
                <a:cs typeface="Times New Roman" panose="02020603050405020304" pitchFamily="18" charset="0"/>
              </a:rPr>
            </a:br>
            <a:r>
              <a:rPr lang="ru-RU" sz="2200" dirty="0">
                <a:latin typeface="Times New Roman" panose="02020603050405020304" pitchFamily="18" charset="0"/>
                <a:cs typeface="Times New Roman" panose="02020603050405020304" pitchFamily="18" charset="0"/>
              </a:rPr>
              <a:t/>
            </a:r>
            <a:br>
              <a:rPr lang="ru-RU" sz="2200" dirty="0">
                <a:latin typeface="Times New Roman" panose="02020603050405020304" pitchFamily="18" charset="0"/>
                <a:cs typeface="Times New Roman" panose="02020603050405020304" pitchFamily="18" charset="0"/>
              </a:rPr>
            </a:br>
            <a:r>
              <a:rPr lang="ru-RU" sz="2200" b="1" dirty="0" err="1" smtClean="0">
                <a:latin typeface="Times New Roman" panose="02020603050405020304" pitchFamily="18" charset="0"/>
                <a:cs typeface="Times New Roman" panose="02020603050405020304" pitchFamily="18" charset="0"/>
              </a:rPr>
              <a:t>Передумови</a:t>
            </a:r>
            <a:r>
              <a:rPr lang="ru-RU" sz="2200" b="1" dirty="0" smtClean="0">
                <a:latin typeface="Times New Roman" panose="02020603050405020304" pitchFamily="18" charset="0"/>
                <a:cs typeface="Times New Roman" panose="02020603050405020304" pitchFamily="18" charset="0"/>
              </a:rPr>
              <a:t> </a:t>
            </a:r>
            <a:r>
              <a:rPr lang="ru-RU" sz="2200" b="1" dirty="0" err="1" smtClean="0">
                <a:latin typeface="Times New Roman" panose="02020603050405020304" pitchFamily="18" charset="0"/>
                <a:cs typeface="Times New Roman" panose="02020603050405020304" pitchFamily="18" charset="0"/>
              </a:rPr>
              <a:t>цілісності</a:t>
            </a:r>
            <a:r>
              <a:rPr lang="ru-RU" sz="2200" b="1" dirty="0" smtClean="0">
                <a:latin typeface="Times New Roman" panose="02020603050405020304" pitchFamily="18" charset="0"/>
                <a:cs typeface="Times New Roman" panose="02020603050405020304" pitchFamily="18" charset="0"/>
              </a:rPr>
              <a:t>.</a:t>
            </a:r>
            <a:br>
              <a:rPr lang="ru-RU" sz="2200" b="1" dirty="0" smtClean="0">
                <a:latin typeface="Times New Roman" panose="02020603050405020304" pitchFamily="18" charset="0"/>
                <a:cs typeface="Times New Roman" panose="02020603050405020304" pitchFamily="18" charset="0"/>
              </a:rPr>
            </a:br>
            <a:r>
              <a:rPr lang="ru-RU" sz="2200" dirty="0">
                <a:latin typeface="Times New Roman" panose="02020603050405020304" pitchFamily="18" charset="0"/>
                <a:cs typeface="Times New Roman" panose="02020603050405020304" pitchFamily="18" charset="0"/>
              </a:rPr>
              <a:t>1. Феномен «ми».</a:t>
            </a:r>
            <a:br>
              <a:rPr lang="ru-RU" sz="2200" dirty="0">
                <a:latin typeface="Times New Roman" panose="02020603050405020304" pitchFamily="18" charset="0"/>
                <a:cs typeface="Times New Roman" panose="02020603050405020304" pitchFamily="18" charset="0"/>
              </a:rPr>
            </a:br>
            <a:r>
              <a:rPr lang="ru-RU" sz="2200" dirty="0">
                <a:latin typeface="Times New Roman" panose="02020603050405020304" pitchFamily="18" charset="0"/>
                <a:cs typeface="Times New Roman" panose="02020603050405020304" pitchFamily="18" charset="0"/>
              </a:rPr>
              <a:t>2. </a:t>
            </a:r>
            <a:r>
              <a:rPr lang="ru-RU" sz="2200" dirty="0" err="1">
                <a:latin typeface="Times New Roman" panose="02020603050405020304" pitchFamily="18" charset="0"/>
                <a:cs typeface="Times New Roman" panose="02020603050405020304" pitchFamily="18" charset="0"/>
              </a:rPr>
              <a:t>Етноцентризм</a:t>
            </a:r>
            <a:r>
              <a:rPr lang="ru-RU" sz="2200" dirty="0">
                <a:latin typeface="Times New Roman" panose="02020603050405020304" pitchFamily="18" charset="0"/>
                <a:cs typeface="Times New Roman" panose="02020603050405020304" pitchFamily="18" charset="0"/>
              </a:rPr>
              <a:t> та </a:t>
            </a:r>
            <a:r>
              <a:rPr lang="ru-RU" sz="2200" dirty="0" err="1">
                <a:latin typeface="Times New Roman" panose="02020603050405020304" pitchFamily="18" charset="0"/>
                <a:cs typeface="Times New Roman" panose="02020603050405020304" pitchFamily="18" charset="0"/>
              </a:rPr>
              <a:t>інгруповий</a:t>
            </a:r>
            <a:r>
              <a:rPr lang="ru-RU" sz="2200" dirty="0">
                <a:latin typeface="Times New Roman" panose="02020603050405020304" pitchFamily="18" charset="0"/>
                <a:cs typeface="Times New Roman" panose="02020603050405020304" pitchFamily="18" charset="0"/>
              </a:rPr>
              <a:t> фаворитизм.</a:t>
            </a:r>
            <a:br>
              <a:rPr lang="ru-RU" sz="2200" dirty="0">
                <a:latin typeface="Times New Roman" panose="02020603050405020304" pitchFamily="18" charset="0"/>
                <a:cs typeface="Times New Roman" panose="02020603050405020304" pitchFamily="18" charset="0"/>
              </a:rPr>
            </a:br>
            <a:r>
              <a:rPr lang="ru-RU" sz="2200" dirty="0">
                <a:latin typeface="Times New Roman" panose="02020603050405020304" pitchFamily="18" charset="0"/>
                <a:cs typeface="Times New Roman" panose="02020603050405020304" pitchFamily="18" charset="0"/>
              </a:rPr>
              <a:t>3. </a:t>
            </a:r>
            <a:r>
              <a:rPr lang="ru-RU" sz="2200" dirty="0" err="1">
                <a:latin typeface="Times New Roman" panose="02020603050405020304" pitchFamily="18" charset="0"/>
                <a:cs typeface="Times New Roman" panose="02020603050405020304" pitchFamily="18" charset="0"/>
              </a:rPr>
              <a:t>Стереотипізація</a:t>
            </a:r>
            <a:r>
              <a:rPr lang="ru-RU" sz="2200" dirty="0">
                <a:latin typeface="Times New Roman" panose="02020603050405020304" pitchFamily="18" charset="0"/>
                <a:cs typeface="Times New Roman" panose="02020603050405020304" pitchFamily="18" charset="0"/>
              </a:rPr>
              <a:t>.</a:t>
            </a:r>
            <a:br>
              <a:rPr lang="ru-RU" sz="2200" dirty="0">
                <a:latin typeface="Times New Roman" panose="02020603050405020304" pitchFamily="18" charset="0"/>
                <a:cs typeface="Times New Roman" panose="02020603050405020304" pitchFamily="18" charset="0"/>
              </a:rPr>
            </a:br>
            <a:r>
              <a:rPr lang="ru-RU" sz="2200" dirty="0">
                <a:latin typeface="Times New Roman" panose="02020603050405020304" pitchFamily="18" charset="0"/>
                <a:cs typeface="Times New Roman" panose="02020603050405020304" pitchFamily="18" charset="0"/>
              </a:rPr>
              <a:t>4. </a:t>
            </a:r>
            <a:r>
              <a:rPr lang="ru-RU" sz="2200" dirty="0" err="1">
                <a:latin typeface="Times New Roman" panose="02020603050405020304" pitchFamily="18" charset="0"/>
                <a:cs typeface="Times New Roman" panose="02020603050405020304" pitchFamily="18" charset="0"/>
              </a:rPr>
              <a:t>Соціальна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категоризація</a:t>
            </a:r>
            <a:r>
              <a:rPr lang="ru-RU" sz="2200" dirty="0">
                <a:latin typeface="Times New Roman" panose="02020603050405020304" pitchFamily="18" charset="0"/>
                <a:cs typeface="Times New Roman" panose="02020603050405020304" pitchFamily="18" charset="0"/>
              </a:rPr>
              <a:t>.</a:t>
            </a:r>
            <a:r>
              <a:rPr lang="ru-RU" dirty="0"/>
              <a:t/>
            </a:r>
            <a:br>
              <a:rPr lang="ru-RU" dirty="0"/>
            </a:br>
            <a:r>
              <a:rPr lang="ru-RU" dirty="0"/>
              <a:t/>
            </a:r>
            <a:br>
              <a:rPr lang="ru-RU" dirty="0"/>
            </a:br>
            <a:r>
              <a:rPr lang="ru-RU" dirty="0"/>
              <a:t/>
            </a:r>
            <a:br>
              <a:rPr lang="ru-RU" dirty="0"/>
            </a:br>
            <a:r>
              <a:rPr lang="uk-UA" dirty="0"/>
              <a:t> </a:t>
            </a:r>
            <a:r>
              <a:rPr lang="ru-RU" dirty="0"/>
              <a:t/>
            </a:r>
            <a:br>
              <a:rPr lang="ru-RU" dirty="0"/>
            </a:br>
            <a:r>
              <a:rPr lang="ru-RU" dirty="0"/>
              <a:t/>
            </a:r>
            <a:br>
              <a:rPr lang="ru-RU" dirty="0"/>
            </a:b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r>
              <a:rPr lang="ru-RU" dirty="0"/>
              <a:t/>
            </a:r>
            <a:br>
              <a:rPr lang="ru-RU" dirty="0"/>
            </a:br>
            <a:r>
              <a:rPr lang="uk-UA" dirty="0"/>
              <a:t> </a:t>
            </a:r>
            <a:r>
              <a:rPr lang="ru-RU" dirty="0"/>
              <a:t/>
            </a:r>
            <a:br>
              <a:rPr lang="ru-RU" dirty="0"/>
            </a:br>
            <a:endParaRPr lang="ru-RU" dirty="0"/>
          </a:p>
        </p:txBody>
      </p:sp>
    </p:spTree>
    <p:extLst>
      <p:ext uri="{BB962C8B-B14F-4D97-AF65-F5344CB8AC3E}">
        <p14:creationId xmlns:p14="http://schemas.microsoft.com/office/powerpoint/2010/main" val="140025703"/>
      </p:ext>
    </p:extLst>
  </p:cSld>
  <p:clrMapOvr>
    <a:masterClrMapping/>
  </p:clrMapOvr>
</p:sld>
</file>

<file path=ppt/theme/theme1.xml><?xml version="1.0" encoding="utf-8"?>
<a:theme xmlns:a="http://schemas.openxmlformats.org/drawingml/2006/main" name="Галерея">
  <a:themeElements>
    <a:clrScheme name="Галерея">
      <a:dk1>
        <a:sysClr val="windowText" lastClr="000000"/>
      </a:dk1>
      <a:lt1>
        <a:sysClr val="window" lastClr="FFFFFF"/>
      </a:lt1>
      <a:dk2>
        <a:srgbClr val="454545"/>
      </a:dk2>
      <a:lt2>
        <a:srgbClr val="DCDCE0"/>
      </a:lt2>
      <a:accent1>
        <a:srgbClr val="415588"/>
      </a:accent1>
      <a:accent2>
        <a:srgbClr val="4294B6"/>
      </a:accent2>
      <a:accent3>
        <a:srgbClr val="087D7C"/>
      </a:accent3>
      <a:accent4>
        <a:srgbClr val="2CB663"/>
      </a:accent4>
      <a:accent5>
        <a:srgbClr val="DF8822"/>
      </a:accent5>
      <a:accent6>
        <a:srgbClr val="BC410A"/>
      </a:accent6>
      <a:hlink>
        <a:srgbClr val="5977C4"/>
      </a:hlink>
      <a:folHlink>
        <a:srgbClr val="A1A9BF"/>
      </a:folHlink>
    </a:clrScheme>
    <a:fontScheme name="Галерея">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алерея">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196</TotalTime>
  <Words>6</Words>
  <Application>Microsoft Office PowerPoint</Application>
  <PresentationFormat>Широкоэкранный</PresentationFormat>
  <Paragraphs>5</Paragraphs>
  <Slides>4</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4</vt:i4>
      </vt:variant>
    </vt:vector>
  </HeadingPairs>
  <TitlesOfParts>
    <vt:vector size="9" baseType="lpstr">
      <vt:lpstr>Arial</vt:lpstr>
      <vt:lpstr>Calibri</vt:lpstr>
      <vt:lpstr>Century Gothic</vt:lpstr>
      <vt:lpstr>Times New Roman</vt:lpstr>
      <vt:lpstr>Галерея</vt:lpstr>
      <vt:lpstr>Тема  Поняття та ознаки нації</vt:lpstr>
      <vt:lpstr> План. 1. Зміст поняття «нація». 2. Ознаки нації та передумови формування її цілісності.        </vt:lpstr>
      <vt:lpstr>Питання 1  Нація – велика соціальна група, вищий етап розвитку етносу, який є згуртованою спільністю, яка характеризується єдністю територі, мови, культри та тісними економічними зв’язками.  Визначення за змістом є ширшим, ніж «етнічна група».  Консолідуючі чинники: 1) М.Вебер – мова, релігія, звичаї, доля, прагнення до національного обособлення; 2) радянська традиція – територія, економічні зв’язки, мова та традиції; 3) пострадянська традиція – об’єктивна символіка та суб’єктивна реація / герб.     </vt:lpstr>
      <vt:lpstr>Питання 2  1. Історична пам’ять. 2. Національна свідомість (теоретичний та повсякденний виміри). Її прояви:  цілісна картина світу  трансляція  узагальнений погляд 3. Національна самосвідомість. 4. Національні інтереси. 5. Національна культура. 6. Почуття національної гідності.  Передумови цілісності. 1. Феномен «ми». 2. Етноцентризм та інгруповий фаворитизм. 3. Стереотипізація. 4. Соціальна категоризація.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1 соціологія як наука</dc:title>
  <dc:creator>user</dc:creator>
  <cp:lastModifiedBy>user</cp:lastModifiedBy>
  <cp:revision>30</cp:revision>
  <dcterms:created xsi:type="dcterms:W3CDTF">2019-01-24T09:36:20Z</dcterms:created>
  <dcterms:modified xsi:type="dcterms:W3CDTF">2020-11-25T10:53:06Z</dcterms:modified>
</cp:coreProperties>
</file>