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6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D101269-221A-42DD-960A-74E40DE7891C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909767E1-6476-4C0F-BD3B-20559CE9EFB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1269-221A-42DD-960A-74E40DE7891C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67E1-6476-4C0F-BD3B-20559CE9E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1269-221A-42DD-960A-74E40DE7891C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67E1-6476-4C0F-BD3B-20559CE9E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1269-221A-42DD-960A-74E40DE7891C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67E1-6476-4C0F-BD3B-20559CE9EFB5}" type="slidenum">
              <a:rPr lang="ru-RU" smtClean="0"/>
              <a:t>‹#›</a:t>
            </a:fld>
            <a:endParaRPr lang="ru-RU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D101269-221A-42DD-960A-74E40DE7891C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67E1-6476-4C0F-BD3B-20559CE9EFB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1269-221A-42DD-960A-74E40DE7891C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67E1-6476-4C0F-BD3B-20559CE9EFB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1269-221A-42DD-960A-74E40DE7891C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67E1-6476-4C0F-BD3B-20559CE9EFB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101269-221A-42DD-960A-74E40DE7891C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67E1-6476-4C0F-BD3B-20559CE9EFB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1269-221A-42DD-960A-74E40DE7891C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67E1-6476-4C0F-BD3B-20559CE9E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D101269-221A-42DD-960A-74E40DE7891C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67E1-6476-4C0F-BD3B-20559CE9EFB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D101269-221A-42DD-960A-74E40DE7891C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67E1-6476-4C0F-BD3B-20559CE9EFB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2D101269-221A-42DD-960A-74E40DE7891C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909767E1-6476-4C0F-BD3B-20559CE9EF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Учение о частях речи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88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части речи?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Части речи — это лексико-грамматические разряды слов, различаемые по лексическим значениям, по морфологическим признакам и грамматическим категориям, по их синтаксическим функциям в составе предложений.</a:t>
            </a:r>
          </a:p>
        </p:txBody>
      </p:sp>
    </p:spTree>
    <p:extLst>
      <p:ext uri="{BB962C8B-B14F-4D97-AF65-F5344CB8AC3E}">
        <p14:creationId xmlns:p14="http://schemas.microsoft.com/office/powerpoint/2010/main" val="3171116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деления слов на части речи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Семантический</a:t>
            </a:r>
            <a:r>
              <a:rPr lang="ru-RU" dirty="0"/>
              <a:t> принцип учитывает, что части речи — это слова (а не отдельные их формы), которые имеют определенное лексико-грамматическое (категориальное) значение. В соответствии с этим принципом в разряд существительных объединяются слова с обобщенным значением предметности, в разряд прилагательных — слова с лексико-грамматическим значением признака и т. д. </a:t>
            </a:r>
          </a:p>
          <a:p>
            <a:r>
              <a:rPr lang="ru-RU" b="1" dirty="0"/>
              <a:t>Морфологический </a:t>
            </a:r>
            <a:r>
              <a:rPr lang="ru-RU" dirty="0"/>
              <a:t>принцип концентрирует внимание на морфологическом облике слова, т. е. выявляет морфологическое своеобразие каждого слова данной части речи. </a:t>
            </a:r>
            <a:r>
              <a:rPr lang="ru-RU" dirty="0" smtClean="0"/>
              <a:t>Так</a:t>
            </a:r>
            <a:r>
              <a:rPr lang="ru-RU" dirty="0"/>
              <a:t>, существительное характеризуется как часть речи, которая имеет грамматические категории рода, числа и падежа, а отдельное слово этого разряда относится к определенному роду, стоит в определенном падеже и числе, что формально выражается соответствующими окончаниями, суффиксами. </a:t>
            </a:r>
          </a:p>
          <a:p>
            <a:r>
              <a:rPr lang="ru-RU" b="1" dirty="0"/>
              <a:t>Синтаксический</a:t>
            </a:r>
            <a:r>
              <a:rPr lang="ru-RU" dirty="0"/>
              <a:t> принцип предполагает при определении частей речи исходить из того, что каждая часть речи характеризуется определенной основной функцией в предложении и грамматической сочетаемостью со словами других разрядов. Существительное, например, выполняет в предложении преимущественно роль подлежащего или дополнения и сочетается со словами, которые могут его определять; прилагательное — роль определения или сказуемого и сочетается с существительным и т. 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908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4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Традиционная классификация частей речи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764704"/>
            <a:ext cx="8136904" cy="5886620"/>
          </a:xfrm>
        </p:spPr>
      </p:pic>
    </p:spTree>
    <p:extLst>
      <p:ext uri="{BB962C8B-B14F-4D97-AF65-F5344CB8AC3E}">
        <p14:creationId xmlns:p14="http://schemas.microsoft.com/office/powerpoint/2010/main" val="2591659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Самостоятельные, или знаменательные части речи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 </a:t>
            </a:r>
            <a:r>
              <a:rPr lang="ru-RU" dirty="0"/>
              <a:t>знаменательным словам (частям речи) относятся 7 разрядов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1. имена существительные</a:t>
            </a:r>
            <a:r>
              <a:rPr lang="ru-RU" dirty="0" smtClean="0"/>
              <a:t>,</a:t>
            </a:r>
            <a:endParaRPr lang="ru-RU" dirty="0"/>
          </a:p>
          <a:p>
            <a:r>
              <a:rPr lang="ru-RU" dirty="0"/>
              <a:t>2. имена прилагательные</a:t>
            </a:r>
            <a:r>
              <a:rPr lang="ru-RU" dirty="0" smtClean="0"/>
              <a:t>,</a:t>
            </a:r>
            <a:endParaRPr lang="ru-RU" dirty="0"/>
          </a:p>
          <a:p>
            <a:r>
              <a:rPr lang="ru-RU" dirty="0"/>
              <a:t>3. имена числительные</a:t>
            </a:r>
            <a:r>
              <a:rPr lang="ru-RU" dirty="0" smtClean="0"/>
              <a:t>,</a:t>
            </a:r>
            <a:endParaRPr lang="ru-RU" dirty="0"/>
          </a:p>
          <a:p>
            <a:r>
              <a:rPr lang="ru-RU" dirty="0"/>
              <a:t>4. местоимения</a:t>
            </a:r>
            <a:r>
              <a:rPr lang="ru-RU" dirty="0" smtClean="0"/>
              <a:t>,</a:t>
            </a:r>
            <a:endParaRPr lang="ru-RU" dirty="0"/>
          </a:p>
          <a:p>
            <a:r>
              <a:rPr lang="ru-RU" dirty="0"/>
              <a:t>5. </a:t>
            </a:r>
            <a:r>
              <a:rPr lang="ru-RU" dirty="0" smtClean="0"/>
              <a:t>глаголы: причастия, деепричастия, инфинитив,</a:t>
            </a:r>
            <a:endParaRPr lang="ru-RU" dirty="0"/>
          </a:p>
          <a:p>
            <a:r>
              <a:rPr lang="ru-RU" dirty="0"/>
              <a:t>6. наречия</a:t>
            </a:r>
            <a:r>
              <a:rPr lang="ru-RU" dirty="0" smtClean="0"/>
              <a:t>,</a:t>
            </a:r>
            <a:endParaRPr lang="ru-RU" dirty="0"/>
          </a:p>
          <a:p>
            <a:r>
              <a:rPr lang="ru-RU" dirty="0"/>
              <a:t>7. категория состояния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Кроме </a:t>
            </a:r>
            <a:r>
              <a:rPr lang="ru-RU" dirty="0"/>
              <a:t>того, что они являются членами предложения, имеют ряд важнейших особенностей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1) отражают в себе различные явления объективной действительности (предметы и их качества, процессы, состояния и т.д.): дом, красивый, бежишь, весело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2) обладают номинативной (назывной) функцией. Могут функционировать в качестве предложения.</a:t>
            </a:r>
          </a:p>
        </p:txBody>
      </p:sp>
    </p:spTree>
    <p:extLst>
      <p:ext uri="{BB962C8B-B14F-4D97-AF65-F5344CB8AC3E}">
        <p14:creationId xmlns:p14="http://schemas.microsoft.com/office/powerpoint/2010/main" val="2387138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Служебные части речи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/>
              <a:t>Словоформы, которые не являются членами предложения, относятся к </a:t>
            </a:r>
            <a:r>
              <a:rPr lang="ru-RU" dirty="0" smtClean="0"/>
              <a:t>служебным словам </a:t>
            </a:r>
            <a:r>
              <a:rPr lang="ru-RU" dirty="0"/>
              <a:t>(или частям речи). К служебным словами (или частям речи) относятся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– предлоги</a:t>
            </a:r>
            <a:r>
              <a:rPr lang="ru-RU" dirty="0" smtClean="0"/>
              <a:t>,</a:t>
            </a:r>
            <a:endParaRPr lang="ru-RU" dirty="0"/>
          </a:p>
          <a:p>
            <a:r>
              <a:rPr lang="ru-RU" dirty="0"/>
              <a:t>– союзы</a:t>
            </a:r>
            <a:r>
              <a:rPr lang="ru-RU" dirty="0" smtClean="0"/>
              <a:t>,</a:t>
            </a:r>
            <a:endParaRPr lang="ru-RU" dirty="0"/>
          </a:p>
          <a:p>
            <a:r>
              <a:rPr lang="ru-RU" dirty="0"/>
              <a:t>– частицы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Кроме того, что они не являются членами предложения, они не имеют самостоятельной номинативной функции и выполняют лишь служебную речь (как бы «обслуживают» самостоятельные слова, удовлетворяя их грамматические потребности. Функционировать в качестве предложения не могут). Эта особенность была подчеркнута в исследованиях А.А. </a:t>
            </a:r>
            <a:r>
              <a:rPr lang="ru-RU" dirty="0" err="1"/>
              <a:t>Потебни</a:t>
            </a:r>
            <a:r>
              <a:rPr lang="ru-RU" dirty="0"/>
              <a:t> и Л.В. Щербы.</a:t>
            </a:r>
          </a:p>
        </p:txBody>
      </p:sp>
    </p:spTree>
    <p:extLst>
      <p:ext uri="{BB962C8B-B14F-4D97-AF65-F5344CB8AC3E}">
        <p14:creationId xmlns:p14="http://schemas.microsoft.com/office/powerpoint/2010/main" val="852511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Особые группы слов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b="1" dirty="0" smtClean="0"/>
              <a:t>Модальные слова </a:t>
            </a:r>
            <a:r>
              <a:rPr lang="ru-RU" dirty="0"/>
              <a:t>служат для выражения говорящим оценки своего высказывания в целом или отдельных его частей с точки зрения их отношения к объективной реальности (действительно, безусловно, несомненно, конечно, бесспорно, очевидно, разумеется и др</a:t>
            </a:r>
            <a:r>
              <a:rPr lang="ru-RU" dirty="0" smtClean="0"/>
              <a:t>.).</a:t>
            </a:r>
          </a:p>
          <a:p>
            <a:r>
              <a:rPr lang="ru-RU" dirty="0" smtClean="0"/>
              <a:t>Не </a:t>
            </a:r>
            <a:r>
              <a:rPr lang="ru-RU" dirty="0"/>
              <a:t>включаются в разряд модальных слов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1) вводные слова, выражающие эмоциональное отношение к фактам действительности (к счастью, к удивлению, к сожалению, к несчастью, к удивлению и др</a:t>
            </a:r>
            <a:r>
              <a:rPr lang="ru-RU" dirty="0" smtClean="0"/>
              <a:t>.);</a:t>
            </a:r>
            <a:endParaRPr lang="ru-RU" dirty="0"/>
          </a:p>
          <a:p>
            <a:r>
              <a:rPr lang="ru-RU" dirty="0"/>
              <a:t>2) слова со значением уточнения, пояснения, ограничения (в частности, впрочем, кстати и др</a:t>
            </a:r>
            <a:r>
              <a:rPr lang="ru-RU" dirty="0" smtClean="0"/>
              <a:t>.);</a:t>
            </a:r>
            <a:endParaRPr lang="ru-RU" dirty="0"/>
          </a:p>
          <a:p>
            <a:r>
              <a:rPr lang="ru-RU" dirty="0"/>
              <a:t>3) слова, указывающие на связь мыслей порядок их изложения, способ оформления, близкие по функции к союзам (во-первых, наконец, напротив, значит и др</a:t>
            </a:r>
            <a:r>
              <a:rPr lang="ru-RU" dirty="0" smtClean="0"/>
              <a:t>.).</a:t>
            </a:r>
            <a:endParaRPr lang="ru-RU" dirty="0"/>
          </a:p>
          <a:p>
            <a:r>
              <a:rPr lang="ru-RU" b="1" dirty="0" smtClean="0"/>
              <a:t>Междометия</a:t>
            </a:r>
            <a:r>
              <a:rPr lang="ru-RU" dirty="0" smtClean="0"/>
              <a:t> также </a:t>
            </a:r>
            <a:r>
              <a:rPr lang="ru-RU" dirty="0"/>
              <a:t>лишены функции называния. Они являются выразителями определенных чувств (ох! чу! фу! увы!) и волеизъявлений (вон! стоп</a:t>
            </a:r>
            <a:r>
              <a:rPr lang="ru-RU" dirty="0" smtClean="0"/>
              <a:t>!).</a:t>
            </a:r>
            <a:endParaRPr lang="ru-RU" dirty="0"/>
          </a:p>
          <a:p>
            <a:r>
              <a:rPr lang="ru-RU" b="1" dirty="0" smtClean="0"/>
              <a:t>Звукоподражательные слова </a:t>
            </a:r>
            <a:r>
              <a:rPr lang="ru-RU" dirty="0"/>
              <a:t>являются по своему звуковому оформлению воспроизведением восклицаний, звуков, криков (кря-кря, ку-ку, </a:t>
            </a:r>
            <a:r>
              <a:rPr lang="ru-RU" dirty="0" err="1"/>
              <a:t>му</a:t>
            </a:r>
            <a:r>
              <a:rPr lang="ru-RU" dirty="0"/>
              <a:t>-у).</a:t>
            </a:r>
          </a:p>
        </p:txBody>
      </p:sp>
    </p:spTree>
    <p:extLst>
      <p:ext uri="{BB962C8B-B14F-4D97-AF65-F5344CB8AC3E}">
        <p14:creationId xmlns:p14="http://schemas.microsoft.com/office/powerpoint/2010/main" val="517659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TM01790493[[fn=SOHO]]</Template>
  <TotalTime>13</TotalTime>
  <Words>618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Candara</vt:lpstr>
      <vt:lpstr>Tahoma</vt:lpstr>
      <vt:lpstr>Tunga</vt:lpstr>
      <vt:lpstr>Soho</vt:lpstr>
      <vt:lpstr>Учение о частях речи</vt:lpstr>
      <vt:lpstr>Что такое части речи?</vt:lpstr>
      <vt:lpstr>Принципы деления слов на части речи</vt:lpstr>
      <vt:lpstr>Традиционная классификация частей речи</vt:lpstr>
      <vt:lpstr>Самостоятельные, или знаменательные части речи</vt:lpstr>
      <vt:lpstr>Служебные части речи</vt:lpstr>
      <vt:lpstr>Особые группы слов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Учение о частях речи</dc:title>
  <dc:creator>F120420160001</dc:creator>
  <cp:lastModifiedBy>Иван</cp:lastModifiedBy>
  <cp:revision>4</cp:revision>
  <dcterms:created xsi:type="dcterms:W3CDTF">2018-10-05T08:45:44Z</dcterms:created>
  <dcterms:modified xsi:type="dcterms:W3CDTF">2019-08-18T10:36:50Z</dcterms:modified>
</cp:coreProperties>
</file>