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59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1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2EE25A-54E6-4629-B09A-38CE48025D63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E31192C-1F59-400A-930E-961297669EF0}">
      <dgm:prSet/>
      <dgm:spPr/>
      <dgm:t>
        <a:bodyPr/>
        <a:lstStyle/>
        <a:p>
          <a:pPr rtl="0"/>
          <a:r>
            <a:rPr lang="uk-UA" smtClean="0"/>
            <a:t>Знання про політичну систему</a:t>
          </a:r>
          <a:endParaRPr lang="ru-RU"/>
        </a:p>
      </dgm:t>
    </dgm:pt>
    <dgm:pt modelId="{7213C423-1257-4430-93FE-7C2358093614}" type="parTrans" cxnId="{37501F85-A99E-4BED-BD45-DB28442BFDAD}">
      <dgm:prSet/>
      <dgm:spPr/>
      <dgm:t>
        <a:bodyPr/>
        <a:lstStyle/>
        <a:p>
          <a:endParaRPr lang="ru-RU"/>
        </a:p>
      </dgm:t>
    </dgm:pt>
    <dgm:pt modelId="{7ED6E8AE-CBBD-4D8B-8AD8-F8BC81A3FF42}" type="sibTrans" cxnId="{37501F85-A99E-4BED-BD45-DB28442BFDAD}">
      <dgm:prSet/>
      <dgm:spPr/>
      <dgm:t>
        <a:bodyPr/>
        <a:lstStyle/>
        <a:p>
          <a:endParaRPr lang="ru-RU"/>
        </a:p>
      </dgm:t>
    </dgm:pt>
    <dgm:pt modelId="{3EDAB382-4E5F-45E4-97A6-91A7474D5125}">
      <dgm:prSet/>
      <dgm:spPr/>
      <dgm:t>
        <a:bodyPr/>
        <a:lstStyle/>
        <a:p>
          <a:pPr rtl="0"/>
          <a:r>
            <a:rPr lang="uk-UA" smtClean="0"/>
            <a:t>Емоції, почуття</a:t>
          </a:r>
          <a:endParaRPr lang="ru-RU"/>
        </a:p>
      </dgm:t>
    </dgm:pt>
    <dgm:pt modelId="{825529A1-A4E5-4563-B302-84076AFE5654}" type="parTrans" cxnId="{A66DE60D-9337-413C-A641-DFCFA4073FE3}">
      <dgm:prSet/>
      <dgm:spPr/>
      <dgm:t>
        <a:bodyPr/>
        <a:lstStyle/>
        <a:p>
          <a:endParaRPr lang="ru-RU"/>
        </a:p>
      </dgm:t>
    </dgm:pt>
    <dgm:pt modelId="{F4405E23-120F-495E-A017-B5D599E7C45B}" type="sibTrans" cxnId="{A66DE60D-9337-413C-A641-DFCFA4073FE3}">
      <dgm:prSet/>
      <dgm:spPr/>
      <dgm:t>
        <a:bodyPr/>
        <a:lstStyle/>
        <a:p>
          <a:endParaRPr lang="ru-RU"/>
        </a:p>
      </dgm:t>
    </dgm:pt>
    <dgm:pt modelId="{D9A98B51-8734-4CBF-811D-21919FC1CB3A}">
      <dgm:prSet/>
      <dgm:spPr/>
      <dgm:t>
        <a:bodyPr/>
        <a:lstStyle/>
        <a:p>
          <a:pPr rtl="0"/>
          <a:r>
            <a:rPr lang="uk-UA" smtClean="0"/>
            <a:t>Оціночні орієнтації</a:t>
          </a:r>
          <a:endParaRPr lang="ru-RU"/>
        </a:p>
      </dgm:t>
    </dgm:pt>
    <dgm:pt modelId="{180824C8-0138-4A5B-8B68-E0429413B1C1}" type="parTrans" cxnId="{F20E2E82-614D-44D1-82C3-97F239197DB8}">
      <dgm:prSet/>
      <dgm:spPr/>
      <dgm:t>
        <a:bodyPr/>
        <a:lstStyle/>
        <a:p>
          <a:endParaRPr lang="ru-RU"/>
        </a:p>
      </dgm:t>
    </dgm:pt>
    <dgm:pt modelId="{E2A3A6A2-60F9-450E-A338-1CD996D0ED87}" type="sibTrans" cxnId="{F20E2E82-614D-44D1-82C3-97F239197DB8}">
      <dgm:prSet/>
      <dgm:spPr/>
      <dgm:t>
        <a:bodyPr/>
        <a:lstStyle/>
        <a:p>
          <a:endParaRPr lang="ru-RU"/>
        </a:p>
      </dgm:t>
    </dgm:pt>
    <dgm:pt modelId="{7D4870C1-0394-4437-B7D3-858D2491C19F}" type="pres">
      <dgm:prSet presAssocID="{4C2EE25A-54E6-4629-B09A-38CE48025D6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BAAFFC-0C8A-4C56-8B7D-B56BCA0C0869}" type="pres">
      <dgm:prSet presAssocID="{8E31192C-1F59-400A-930E-961297669EF0}" presName="circ1" presStyleLbl="vennNode1" presStyleIdx="0" presStyleCnt="3"/>
      <dgm:spPr/>
      <dgm:t>
        <a:bodyPr/>
        <a:lstStyle/>
        <a:p>
          <a:endParaRPr lang="ru-RU"/>
        </a:p>
      </dgm:t>
    </dgm:pt>
    <dgm:pt modelId="{4F7BD502-7076-4DAD-8F5D-188BF375D314}" type="pres">
      <dgm:prSet presAssocID="{8E31192C-1F59-400A-930E-961297669EF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F1729C-649B-41BA-A904-91801CD74973}" type="pres">
      <dgm:prSet presAssocID="{3EDAB382-4E5F-45E4-97A6-91A7474D5125}" presName="circ2" presStyleLbl="vennNode1" presStyleIdx="1" presStyleCnt="3"/>
      <dgm:spPr/>
      <dgm:t>
        <a:bodyPr/>
        <a:lstStyle/>
        <a:p>
          <a:endParaRPr lang="ru-RU"/>
        </a:p>
      </dgm:t>
    </dgm:pt>
    <dgm:pt modelId="{7E0B577D-6315-440D-8BC5-F4B407B691A0}" type="pres">
      <dgm:prSet presAssocID="{3EDAB382-4E5F-45E4-97A6-91A7474D512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FAF340-7D8F-431C-97C2-F39C318750DB}" type="pres">
      <dgm:prSet presAssocID="{D9A98B51-8734-4CBF-811D-21919FC1CB3A}" presName="circ3" presStyleLbl="vennNode1" presStyleIdx="2" presStyleCnt="3"/>
      <dgm:spPr/>
      <dgm:t>
        <a:bodyPr/>
        <a:lstStyle/>
        <a:p>
          <a:endParaRPr lang="ru-RU"/>
        </a:p>
      </dgm:t>
    </dgm:pt>
    <dgm:pt modelId="{53316D52-940C-4D6C-9F41-B40817FA9AA8}" type="pres">
      <dgm:prSet presAssocID="{D9A98B51-8734-4CBF-811D-21919FC1CB3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C3A71C-5188-4100-8B7A-A0A725B855A9}" type="presOf" srcId="{D9A98B51-8734-4CBF-811D-21919FC1CB3A}" destId="{6DFAF340-7D8F-431C-97C2-F39C318750DB}" srcOrd="0" destOrd="0" presId="urn:microsoft.com/office/officeart/2005/8/layout/venn1"/>
    <dgm:cxn modelId="{29E628E0-C686-4591-AE5B-F32AD4A60BC7}" type="presOf" srcId="{8E31192C-1F59-400A-930E-961297669EF0}" destId="{4F7BD502-7076-4DAD-8F5D-188BF375D314}" srcOrd="1" destOrd="0" presId="urn:microsoft.com/office/officeart/2005/8/layout/venn1"/>
    <dgm:cxn modelId="{F20E2E82-614D-44D1-82C3-97F239197DB8}" srcId="{4C2EE25A-54E6-4629-B09A-38CE48025D63}" destId="{D9A98B51-8734-4CBF-811D-21919FC1CB3A}" srcOrd="2" destOrd="0" parTransId="{180824C8-0138-4A5B-8B68-E0429413B1C1}" sibTransId="{E2A3A6A2-60F9-450E-A338-1CD996D0ED87}"/>
    <dgm:cxn modelId="{60F18859-219B-4193-B1A6-2904E9053CDF}" type="presOf" srcId="{3EDAB382-4E5F-45E4-97A6-91A7474D5125}" destId="{80F1729C-649B-41BA-A904-91801CD74973}" srcOrd="0" destOrd="0" presId="urn:microsoft.com/office/officeart/2005/8/layout/venn1"/>
    <dgm:cxn modelId="{AF8CBFD1-E15A-4525-B5FF-1866A4116A2B}" type="presOf" srcId="{4C2EE25A-54E6-4629-B09A-38CE48025D63}" destId="{7D4870C1-0394-4437-B7D3-858D2491C19F}" srcOrd="0" destOrd="0" presId="urn:microsoft.com/office/officeart/2005/8/layout/venn1"/>
    <dgm:cxn modelId="{F51320F9-EAFC-4B72-9012-74BAE65426BE}" type="presOf" srcId="{3EDAB382-4E5F-45E4-97A6-91A7474D5125}" destId="{7E0B577D-6315-440D-8BC5-F4B407B691A0}" srcOrd="1" destOrd="0" presId="urn:microsoft.com/office/officeart/2005/8/layout/venn1"/>
    <dgm:cxn modelId="{366DABC0-BD33-451D-AD8C-CFC026971CAC}" type="presOf" srcId="{8E31192C-1F59-400A-930E-961297669EF0}" destId="{B6BAAFFC-0C8A-4C56-8B7D-B56BCA0C0869}" srcOrd="0" destOrd="0" presId="urn:microsoft.com/office/officeart/2005/8/layout/venn1"/>
    <dgm:cxn modelId="{37501F85-A99E-4BED-BD45-DB28442BFDAD}" srcId="{4C2EE25A-54E6-4629-B09A-38CE48025D63}" destId="{8E31192C-1F59-400A-930E-961297669EF0}" srcOrd="0" destOrd="0" parTransId="{7213C423-1257-4430-93FE-7C2358093614}" sibTransId="{7ED6E8AE-CBBD-4D8B-8AD8-F8BC81A3FF42}"/>
    <dgm:cxn modelId="{62AB7169-EEB9-4C09-A515-6ED50F31CEFE}" type="presOf" srcId="{D9A98B51-8734-4CBF-811D-21919FC1CB3A}" destId="{53316D52-940C-4D6C-9F41-B40817FA9AA8}" srcOrd="1" destOrd="0" presId="urn:microsoft.com/office/officeart/2005/8/layout/venn1"/>
    <dgm:cxn modelId="{A66DE60D-9337-413C-A641-DFCFA4073FE3}" srcId="{4C2EE25A-54E6-4629-B09A-38CE48025D63}" destId="{3EDAB382-4E5F-45E4-97A6-91A7474D5125}" srcOrd="1" destOrd="0" parTransId="{825529A1-A4E5-4563-B302-84076AFE5654}" sibTransId="{F4405E23-120F-495E-A017-B5D599E7C45B}"/>
    <dgm:cxn modelId="{B11401E1-BF24-45D7-93BF-8D491B9106F9}" type="presParOf" srcId="{7D4870C1-0394-4437-B7D3-858D2491C19F}" destId="{B6BAAFFC-0C8A-4C56-8B7D-B56BCA0C0869}" srcOrd="0" destOrd="0" presId="urn:microsoft.com/office/officeart/2005/8/layout/venn1"/>
    <dgm:cxn modelId="{DC7646A4-A77C-4675-893D-A14F265E3B74}" type="presParOf" srcId="{7D4870C1-0394-4437-B7D3-858D2491C19F}" destId="{4F7BD502-7076-4DAD-8F5D-188BF375D314}" srcOrd="1" destOrd="0" presId="urn:microsoft.com/office/officeart/2005/8/layout/venn1"/>
    <dgm:cxn modelId="{D210AD8C-CCB9-4F04-99CD-5A858BA51F6B}" type="presParOf" srcId="{7D4870C1-0394-4437-B7D3-858D2491C19F}" destId="{80F1729C-649B-41BA-A904-91801CD74973}" srcOrd="2" destOrd="0" presId="urn:microsoft.com/office/officeart/2005/8/layout/venn1"/>
    <dgm:cxn modelId="{F15B2FFF-F4D6-4B18-8BE3-4158E5DDD4F2}" type="presParOf" srcId="{7D4870C1-0394-4437-B7D3-858D2491C19F}" destId="{7E0B577D-6315-440D-8BC5-F4B407B691A0}" srcOrd="3" destOrd="0" presId="urn:microsoft.com/office/officeart/2005/8/layout/venn1"/>
    <dgm:cxn modelId="{65C72E50-A41C-4888-BA18-823D1FAB852C}" type="presParOf" srcId="{7D4870C1-0394-4437-B7D3-858D2491C19F}" destId="{6DFAF340-7D8F-431C-97C2-F39C318750DB}" srcOrd="4" destOrd="0" presId="urn:microsoft.com/office/officeart/2005/8/layout/venn1"/>
    <dgm:cxn modelId="{F6737412-BB5A-4B58-9D17-AE3A612BE3DB}" type="presParOf" srcId="{7D4870C1-0394-4437-B7D3-858D2491C19F}" destId="{53316D52-940C-4D6C-9F41-B40817FA9AA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39F0A8-E77D-4321-9104-4AA51D8757EC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B0282FD1-CC12-4721-ADF6-B58F0B4AC1A0}">
      <dgm:prSet/>
      <dgm:spPr/>
      <dgm:t>
        <a:bodyPr/>
        <a:lstStyle/>
        <a:p>
          <a:pPr rtl="0"/>
          <a:r>
            <a:rPr lang="uk-UA" smtClean="0"/>
            <a:t>Орієнтації на структури входу</a:t>
          </a:r>
          <a:r>
            <a:rPr lang="ru-RU" smtClean="0"/>
            <a:t> в політичну систему</a:t>
          </a:r>
          <a:endParaRPr lang="ru-RU"/>
        </a:p>
      </dgm:t>
    </dgm:pt>
    <dgm:pt modelId="{C9521334-7E37-4A0C-B3E8-B5BB1754750C}" type="parTrans" cxnId="{C74A7482-713A-43DF-B256-7705C9122C20}">
      <dgm:prSet/>
      <dgm:spPr/>
      <dgm:t>
        <a:bodyPr/>
        <a:lstStyle/>
        <a:p>
          <a:endParaRPr lang="ru-RU"/>
        </a:p>
      </dgm:t>
    </dgm:pt>
    <dgm:pt modelId="{63D6229A-9553-4C66-BEFA-4DA38073E97F}" type="sibTrans" cxnId="{C74A7482-713A-43DF-B256-7705C9122C20}">
      <dgm:prSet/>
      <dgm:spPr/>
      <dgm:t>
        <a:bodyPr/>
        <a:lstStyle/>
        <a:p>
          <a:endParaRPr lang="ru-RU"/>
        </a:p>
      </dgm:t>
    </dgm:pt>
    <dgm:pt modelId="{EA18A927-54C7-468F-B8C5-E2AAF1B592F6}">
      <dgm:prSet/>
      <dgm:spPr/>
      <dgm:t>
        <a:bodyPr/>
        <a:lstStyle/>
        <a:p>
          <a:pPr rtl="0"/>
          <a:r>
            <a:rPr lang="uk-UA" smtClean="0"/>
            <a:t>Орієнтації на структури виходу</a:t>
          </a:r>
          <a:r>
            <a:rPr lang="ru-RU" smtClean="0"/>
            <a:t> з політичної системи</a:t>
          </a:r>
          <a:endParaRPr lang="ru-RU"/>
        </a:p>
      </dgm:t>
    </dgm:pt>
    <dgm:pt modelId="{5FEC1EB8-E566-4A87-8F32-5FC618A0D41F}" type="parTrans" cxnId="{3761C742-A006-41F1-BD16-4D31B4274821}">
      <dgm:prSet/>
      <dgm:spPr/>
      <dgm:t>
        <a:bodyPr/>
        <a:lstStyle/>
        <a:p>
          <a:endParaRPr lang="ru-RU"/>
        </a:p>
      </dgm:t>
    </dgm:pt>
    <dgm:pt modelId="{DC764060-170C-42D6-8FC4-9399AD16FC28}" type="sibTrans" cxnId="{3761C742-A006-41F1-BD16-4D31B4274821}">
      <dgm:prSet/>
      <dgm:spPr/>
      <dgm:t>
        <a:bodyPr/>
        <a:lstStyle/>
        <a:p>
          <a:endParaRPr lang="ru-RU"/>
        </a:p>
      </dgm:t>
    </dgm:pt>
    <dgm:pt modelId="{80003824-5004-4115-89CF-58A42D3B8D53}">
      <dgm:prSet/>
      <dgm:spPr/>
      <dgm:t>
        <a:bodyPr/>
        <a:lstStyle/>
        <a:p>
          <a:pPr rtl="0"/>
          <a:r>
            <a:rPr lang="uk-UA" smtClean="0"/>
            <a:t>Орієнтації відносно свого місця в політичному процесі</a:t>
          </a:r>
          <a:endParaRPr lang="ru-RU"/>
        </a:p>
      </dgm:t>
    </dgm:pt>
    <dgm:pt modelId="{816A02CC-4F66-485B-86B6-A57E2E979E08}" type="parTrans" cxnId="{3D0A9CE1-3417-45F4-80A0-3DFEFF91AEF6}">
      <dgm:prSet/>
      <dgm:spPr/>
      <dgm:t>
        <a:bodyPr/>
        <a:lstStyle/>
        <a:p>
          <a:endParaRPr lang="ru-RU"/>
        </a:p>
      </dgm:t>
    </dgm:pt>
    <dgm:pt modelId="{E9638A6F-3801-4B68-BE98-23C631D53D16}" type="sibTrans" cxnId="{3D0A9CE1-3417-45F4-80A0-3DFEFF91AEF6}">
      <dgm:prSet/>
      <dgm:spPr/>
      <dgm:t>
        <a:bodyPr/>
        <a:lstStyle/>
        <a:p>
          <a:endParaRPr lang="ru-RU"/>
        </a:p>
      </dgm:t>
    </dgm:pt>
    <dgm:pt modelId="{154841D2-AF3C-4C1C-9E47-E5D8E70DDEC5}" type="pres">
      <dgm:prSet presAssocID="{EA39F0A8-E77D-4321-9104-4AA51D8757E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5D0D8EFD-3985-414C-9043-465BE47AC6A7}" type="pres">
      <dgm:prSet presAssocID="{B0282FD1-CC12-4721-ADF6-B58F0B4AC1A0}" presName="circle1" presStyleLbl="node1" presStyleIdx="0" presStyleCnt="3"/>
      <dgm:spPr/>
    </dgm:pt>
    <dgm:pt modelId="{74401657-7405-43CE-8B77-77F9FCA84CE2}" type="pres">
      <dgm:prSet presAssocID="{B0282FD1-CC12-4721-ADF6-B58F0B4AC1A0}" presName="space" presStyleCnt="0"/>
      <dgm:spPr/>
    </dgm:pt>
    <dgm:pt modelId="{2A6FC9DE-E9C8-43D8-9E63-4767718208BC}" type="pres">
      <dgm:prSet presAssocID="{B0282FD1-CC12-4721-ADF6-B58F0B4AC1A0}" presName="rect1" presStyleLbl="alignAcc1" presStyleIdx="0" presStyleCnt="3"/>
      <dgm:spPr/>
    </dgm:pt>
    <dgm:pt modelId="{B144EF96-CCA5-4FC1-8BB6-D197D27086EC}" type="pres">
      <dgm:prSet presAssocID="{EA18A927-54C7-468F-B8C5-E2AAF1B592F6}" presName="vertSpace2" presStyleLbl="node1" presStyleIdx="0" presStyleCnt="3"/>
      <dgm:spPr/>
    </dgm:pt>
    <dgm:pt modelId="{7933E694-7191-424D-BCA8-E792533E3827}" type="pres">
      <dgm:prSet presAssocID="{EA18A927-54C7-468F-B8C5-E2AAF1B592F6}" presName="circle2" presStyleLbl="node1" presStyleIdx="1" presStyleCnt="3"/>
      <dgm:spPr/>
    </dgm:pt>
    <dgm:pt modelId="{1065C3ED-1371-4904-A5DC-9DCA3884CB2F}" type="pres">
      <dgm:prSet presAssocID="{EA18A927-54C7-468F-B8C5-E2AAF1B592F6}" presName="rect2" presStyleLbl="alignAcc1" presStyleIdx="1" presStyleCnt="3"/>
      <dgm:spPr/>
    </dgm:pt>
    <dgm:pt modelId="{D27234B1-99F4-4EBE-B47B-BC87AF102627}" type="pres">
      <dgm:prSet presAssocID="{80003824-5004-4115-89CF-58A42D3B8D53}" presName="vertSpace3" presStyleLbl="node1" presStyleIdx="1" presStyleCnt="3"/>
      <dgm:spPr/>
    </dgm:pt>
    <dgm:pt modelId="{D2B821DA-3114-42D1-B098-A46A3E16E124}" type="pres">
      <dgm:prSet presAssocID="{80003824-5004-4115-89CF-58A42D3B8D53}" presName="circle3" presStyleLbl="node1" presStyleIdx="2" presStyleCnt="3"/>
      <dgm:spPr/>
    </dgm:pt>
    <dgm:pt modelId="{205803FD-3B53-40BA-BAFB-C768FABC385E}" type="pres">
      <dgm:prSet presAssocID="{80003824-5004-4115-89CF-58A42D3B8D53}" presName="rect3" presStyleLbl="alignAcc1" presStyleIdx="2" presStyleCnt="3"/>
      <dgm:spPr/>
    </dgm:pt>
    <dgm:pt modelId="{0A87472E-A551-4D41-ADDB-62465CBED5DF}" type="pres">
      <dgm:prSet presAssocID="{B0282FD1-CC12-4721-ADF6-B58F0B4AC1A0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31AFEAD9-7D8A-495C-925E-86342A900592}" type="pres">
      <dgm:prSet presAssocID="{EA18A927-54C7-468F-B8C5-E2AAF1B592F6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B747E444-BDF2-452E-BCD1-94D1B760A14E}" type="pres">
      <dgm:prSet presAssocID="{80003824-5004-4115-89CF-58A42D3B8D53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D273C86C-18D8-4FF7-92DC-C5620CD84557}" type="presOf" srcId="{B0282FD1-CC12-4721-ADF6-B58F0B4AC1A0}" destId="{0A87472E-A551-4D41-ADDB-62465CBED5DF}" srcOrd="1" destOrd="0" presId="urn:microsoft.com/office/officeart/2005/8/layout/target3"/>
    <dgm:cxn modelId="{EDAEBBCC-E1FD-4595-B2B6-83C596DCE0D7}" type="presOf" srcId="{EA39F0A8-E77D-4321-9104-4AA51D8757EC}" destId="{154841D2-AF3C-4C1C-9E47-E5D8E70DDEC5}" srcOrd="0" destOrd="0" presId="urn:microsoft.com/office/officeart/2005/8/layout/target3"/>
    <dgm:cxn modelId="{C388DBB6-4D65-4FD4-889F-63314F77C98E}" type="presOf" srcId="{B0282FD1-CC12-4721-ADF6-B58F0B4AC1A0}" destId="{2A6FC9DE-E9C8-43D8-9E63-4767718208BC}" srcOrd="0" destOrd="0" presId="urn:microsoft.com/office/officeart/2005/8/layout/target3"/>
    <dgm:cxn modelId="{7EB3834E-43F3-4AE0-AB31-A6138CFE51A2}" type="presOf" srcId="{80003824-5004-4115-89CF-58A42D3B8D53}" destId="{B747E444-BDF2-452E-BCD1-94D1B760A14E}" srcOrd="1" destOrd="0" presId="urn:microsoft.com/office/officeart/2005/8/layout/target3"/>
    <dgm:cxn modelId="{C74A7482-713A-43DF-B256-7705C9122C20}" srcId="{EA39F0A8-E77D-4321-9104-4AA51D8757EC}" destId="{B0282FD1-CC12-4721-ADF6-B58F0B4AC1A0}" srcOrd="0" destOrd="0" parTransId="{C9521334-7E37-4A0C-B3E8-B5BB1754750C}" sibTransId="{63D6229A-9553-4C66-BEFA-4DA38073E97F}"/>
    <dgm:cxn modelId="{3761C742-A006-41F1-BD16-4D31B4274821}" srcId="{EA39F0A8-E77D-4321-9104-4AA51D8757EC}" destId="{EA18A927-54C7-468F-B8C5-E2AAF1B592F6}" srcOrd="1" destOrd="0" parTransId="{5FEC1EB8-E566-4A87-8F32-5FC618A0D41F}" sibTransId="{DC764060-170C-42D6-8FC4-9399AD16FC28}"/>
    <dgm:cxn modelId="{3D0A9CE1-3417-45F4-80A0-3DFEFF91AEF6}" srcId="{EA39F0A8-E77D-4321-9104-4AA51D8757EC}" destId="{80003824-5004-4115-89CF-58A42D3B8D53}" srcOrd="2" destOrd="0" parTransId="{816A02CC-4F66-485B-86B6-A57E2E979E08}" sibTransId="{E9638A6F-3801-4B68-BE98-23C631D53D16}"/>
    <dgm:cxn modelId="{CBABACAC-8411-4CA0-BCD0-7F37E5544077}" type="presOf" srcId="{EA18A927-54C7-468F-B8C5-E2AAF1B592F6}" destId="{1065C3ED-1371-4904-A5DC-9DCA3884CB2F}" srcOrd="0" destOrd="0" presId="urn:microsoft.com/office/officeart/2005/8/layout/target3"/>
    <dgm:cxn modelId="{CA0818DE-BF8E-4418-AE7D-936703EBE407}" type="presOf" srcId="{EA18A927-54C7-468F-B8C5-E2AAF1B592F6}" destId="{31AFEAD9-7D8A-495C-925E-86342A900592}" srcOrd="1" destOrd="0" presId="urn:microsoft.com/office/officeart/2005/8/layout/target3"/>
    <dgm:cxn modelId="{888E62DB-9D36-4D52-9B47-BD1ACC4E6B61}" type="presOf" srcId="{80003824-5004-4115-89CF-58A42D3B8D53}" destId="{205803FD-3B53-40BA-BAFB-C768FABC385E}" srcOrd="0" destOrd="0" presId="urn:microsoft.com/office/officeart/2005/8/layout/target3"/>
    <dgm:cxn modelId="{1F3714F0-CD77-4369-B616-521880A47979}" type="presParOf" srcId="{154841D2-AF3C-4C1C-9E47-E5D8E70DDEC5}" destId="{5D0D8EFD-3985-414C-9043-465BE47AC6A7}" srcOrd="0" destOrd="0" presId="urn:microsoft.com/office/officeart/2005/8/layout/target3"/>
    <dgm:cxn modelId="{78562780-6237-4892-942C-B1B71EA3FB36}" type="presParOf" srcId="{154841D2-AF3C-4C1C-9E47-E5D8E70DDEC5}" destId="{74401657-7405-43CE-8B77-77F9FCA84CE2}" srcOrd="1" destOrd="0" presId="urn:microsoft.com/office/officeart/2005/8/layout/target3"/>
    <dgm:cxn modelId="{136A3B09-BBC1-412B-AE9A-484E3A3C9C5C}" type="presParOf" srcId="{154841D2-AF3C-4C1C-9E47-E5D8E70DDEC5}" destId="{2A6FC9DE-E9C8-43D8-9E63-4767718208BC}" srcOrd="2" destOrd="0" presId="urn:microsoft.com/office/officeart/2005/8/layout/target3"/>
    <dgm:cxn modelId="{1AA3E2A4-5650-4068-B064-F812D75836A6}" type="presParOf" srcId="{154841D2-AF3C-4C1C-9E47-E5D8E70DDEC5}" destId="{B144EF96-CCA5-4FC1-8BB6-D197D27086EC}" srcOrd="3" destOrd="0" presId="urn:microsoft.com/office/officeart/2005/8/layout/target3"/>
    <dgm:cxn modelId="{8C2DD033-F62B-42E7-8ACC-D7A8927726F0}" type="presParOf" srcId="{154841D2-AF3C-4C1C-9E47-E5D8E70DDEC5}" destId="{7933E694-7191-424D-BCA8-E792533E3827}" srcOrd="4" destOrd="0" presId="urn:microsoft.com/office/officeart/2005/8/layout/target3"/>
    <dgm:cxn modelId="{6E006B38-B1FA-4A0A-931B-CDA1CFFF87B1}" type="presParOf" srcId="{154841D2-AF3C-4C1C-9E47-E5D8E70DDEC5}" destId="{1065C3ED-1371-4904-A5DC-9DCA3884CB2F}" srcOrd="5" destOrd="0" presId="urn:microsoft.com/office/officeart/2005/8/layout/target3"/>
    <dgm:cxn modelId="{5FC6605C-7150-48EA-BF85-2554514620E0}" type="presParOf" srcId="{154841D2-AF3C-4C1C-9E47-E5D8E70DDEC5}" destId="{D27234B1-99F4-4EBE-B47B-BC87AF102627}" srcOrd="6" destOrd="0" presId="urn:microsoft.com/office/officeart/2005/8/layout/target3"/>
    <dgm:cxn modelId="{B2965D0F-4C25-4262-98EB-9CC2660B945D}" type="presParOf" srcId="{154841D2-AF3C-4C1C-9E47-E5D8E70DDEC5}" destId="{D2B821DA-3114-42D1-B098-A46A3E16E124}" srcOrd="7" destOrd="0" presId="urn:microsoft.com/office/officeart/2005/8/layout/target3"/>
    <dgm:cxn modelId="{0DD43F8E-3496-40F3-A0FE-1D3DDAEC97DD}" type="presParOf" srcId="{154841D2-AF3C-4C1C-9E47-E5D8E70DDEC5}" destId="{205803FD-3B53-40BA-BAFB-C768FABC385E}" srcOrd="8" destOrd="0" presId="urn:microsoft.com/office/officeart/2005/8/layout/target3"/>
    <dgm:cxn modelId="{43FA508B-6229-4DF3-84BD-5A17775737BA}" type="presParOf" srcId="{154841D2-AF3C-4C1C-9E47-E5D8E70DDEC5}" destId="{0A87472E-A551-4D41-ADDB-62465CBED5DF}" srcOrd="9" destOrd="0" presId="urn:microsoft.com/office/officeart/2005/8/layout/target3"/>
    <dgm:cxn modelId="{97CFF33C-219F-490A-AF8C-742E075E3E0C}" type="presParOf" srcId="{154841D2-AF3C-4C1C-9E47-E5D8E70DDEC5}" destId="{31AFEAD9-7D8A-495C-925E-86342A900592}" srcOrd="10" destOrd="0" presId="urn:microsoft.com/office/officeart/2005/8/layout/target3"/>
    <dgm:cxn modelId="{9C8BFC00-7403-4FCF-A292-FAB8E7FAD77E}" type="presParOf" srcId="{154841D2-AF3C-4C1C-9E47-E5D8E70DDEC5}" destId="{B747E444-BDF2-452E-BCD1-94D1B760A14E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8BB2D4-A579-40FE-A52E-1A47DEDF51A9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8236178D-50DC-415A-95AF-47350A934748}">
      <dgm:prSet/>
      <dgm:spPr/>
      <dgm:t>
        <a:bodyPr/>
        <a:lstStyle/>
        <a:p>
          <a:pPr rtl="0"/>
          <a:r>
            <a:rPr lang="uk-UA" smtClean="0"/>
            <a:t>орієнтації відносно інститутів державного управління</a:t>
          </a:r>
          <a:endParaRPr lang="ru-RU"/>
        </a:p>
      </dgm:t>
    </dgm:pt>
    <dgm:pt modelId="{D7798487-F944-480B-A085-68F84D58186A}" type="parTrans" cxnId="{A81CB17E-B66D-4B54-AC90-DFBE30F5175E}">
      <dgm:prSet/>
      <dgm:spPr/>
      <dgm:t>
        <a:bodyPr/>
        <a:lstStyle/>
        <a:p>
          <a:endParaRPr lang="ru-RU"/>
        </a:p>
      </dgm:t>
    </dgm:pt>
    <dgm:pt modelId="{F55231D6-1ECC-4415-9E94-E32A8E0793A2}" type="sibTrans" cxnId="{A81CB17E-B66D-4B54-AC90-DFBE30F5175E}">
      <dgm:prSet/>
      <dgm:spPr/>
      <dgm:t>
        <a:bodyPr/>
        <a:lstStyle/>
        <a:p>
          <a:endParaRPr lang="ru-RU"/>
        </a:p>
      </dgm:t>
    </dgm:pt>
    <dgm:pt modelId="{966C2C36-638C-48A4-8B69-AB87F0756D0D}">
      <dgm:prSet/>
      <dgm:spPr/>
      <dgm:t>
        <a:bodyPr/>
        <a:lstStyle/>
        <a:p>
          <a:pPr rtl="0"/>
          <a:r>
            <a:rPr lang="uk-UA" smtClean="0"/>
            <a:t>Орієнтації відносно інших в політичній системі</a:t>
          </a:r>
          <a:endParaRPr lang="ru-RU"/>
        </a:p>
      </dgm:t>
    </dgm:pt>
    <dgm:pt modelId="{965A90F5-1766-45F0-A80F-3F4A8D17567C}" type="parTrans" cxnId="{D01F4808-5CA4-4D93-9125-0E7B017EBF38}">
      <dgm:prSet/>
      <dgm:spPr/>
      <dgm:t>
        <a:bodyPr/>
        <a:lstStyle/>
        <a:p>
          <a:endParaRPr lang="ru-RU"/>
        </a:p>
      </dgm:t>
    </dgm:pt>
    <dgm:pt modelId="{E0930528-B0F9-425E-8D26-79AFFA360139}" type="sibTrans" cxnId="{D01F4808-5CA4-4D93-9125-0E7B017EBF38}">
      <dgm:prSet/>
      <dgm:spPr/>
      <dgm:t>
        <a:bodyPr/>
        <a:lstStyle/>
        <a:p>
          <a:endParaRPr lang="ru-RU"/>
        </a:p>
      </dgm:t>
    </dgm:pt>
    <dgm:pt modelId="{49D7B8C7-ECE8-4F9A-8F2C-DA1A08922C33}">
      <dgm:prSet/>
      <dgm:spPr/>
      <dgm:t>
        <a:bodyPr/>
        <a:lstStyle/>
        <a:p>
          <a:pPr rtl="0"/>
          <a:r>
            <a:rPr lang="uk-UA" smtClean="0"/>
            <a:t>Орієнтації відносно власної діяльності</a:t>
          </a:r>
          <a:endParaRPr lang="ru-RU"/>
        </a:p>
      </dgm:t>
    </dgm:pt>
    <dgm:pt modelId="{CF4C7E0D-3AD7-4500-BF2D-0EB7D5353B04}" type="parTrans" cxnId="{633B3112-D854-49BF-9DCF-8A93E5FB8D7D}">
      <dgm:prSet/>
      <dgm:spPr/>
      <dgm:t>
        <a:bodyPr/>
        <a:lstStyle/>
        <a:p>
          <a:endParaRPr lang="ru-RU"/>
        </a:p>
      </dgm:t>
    </dgm:pt>
    <dgm:pt modelId="{C55ED7B2-AE02-4244-ADD4-72B7534CD700}" type="sibTrans" cxnId="{633B3112-D854-49BF-9DCF-8A93E5FB8D7D}">
      <dgm:prSet/>
      <dgm:spPr/>
      <dgm:t>
        <a:bodyPr/>
        <a:lstStyle/>
        <a:p>
          <a:endParaRPr lang="ru-RU"/>
        </a:p>
      </dgm:t>
    </dgm:pt>
    <dgm:pt modelId="{528E46C6-3431-47C3-B7D9-0D3700058DBE}" type="pres">
      <dgm:prSet presAssocID="{138BB2D4-A579-40FE-A52E-1A47DEDF51A9}" presName="compositeShape" presStyleCnt="0">
        <dgm:presLayoutVars>
          <dgm:chMax val="7"/>
          <dgm:dir/>
          <dgm:resizeHandles val="exact"/>
        </dgm:presLayoutVars>
      </dgm:prSet>
      <dgm:spPr/>
    </dgm:pt>
    <dgm:pt modelId="{7A3452D3-3D55-4C58-A5D9-C515625CA97E}" type="pres">
      <dgm:prSet presAssocID="{8236178D-50DC-415A-95AF-47350A934748}" presName="circ1" presStyleLbl="vennNode1" presStyleIdx="0" presStyleCnt="3"/>
      <dgm:spPr/>
    </dgm:pt>
    <dgm:pt modelId="{7EFDB700-782F-4879-A499-1E14EA398A98}" type="pres">
      <dgm:prSet presAssocID="{8236178D-50DC-415A-95AF-47350A93474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4C56888-6DD2-4606-A356-8DB4DAC8E842}" type="pres">
      <dgm:prSet presAssocID="{966C2C36-638C-48A4-8B69-AB87F0756D0D}" presName="circ2" presStyleLbl="vennNode1" presStyleIdx="1" presStyleCnt="3"/>
      <dgm:spPr/>
    </dgm:pt>
    <dgm:pt modelId="{202263A7-88C1-4987-BA0F-C4CC73910836}" type="pres">
      <dgm:prSet presAssocID="{966C2C36-638C-48A4-8B69-AB87F0756D0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8C6602F-CE44-4359-8862-2907F5F89A4C}" type="pres">
      <dgm:prSet presAssocID="{49D7B8C7-ECE8-4F9A-8F2C-DA1A08922C33}" presName="circ3" presStyleLbl="vennNode1" presStyleIdx="2" presStyleCnt="3"/>
      <dgm:spPr/>
    </dgm:pt>
    <dgm:pt modelId="{A1EAD321-C75F-454F-A3D7-1492A49A37E0}" type="pres">
      <dgm:prSet presAssocID="{49D7B8C7-ECE8-4F9A-8F2C-DA1A08922C3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01F4808-5CA4-4D93-9125-0E7B017EBF38}" srcId="{138BB2D4-A579-40FE-A52E-1A47DEDF51A9}" destId="{966C2C36-638C-48A4-8B69-AB87F0756D0D}" srcOrd="1" destOrd="0" parTransId="{965A90F5-1766-45F0-A80F-3F4A8D17567C}" sibTransId="{E0930528-B0F9-425E-8D26-79AFFA360139}"/>
    <dgm:cxn modelId="{250D4493-E4F6-4978-AD3A-4543FD771C42}" type="presOf" srcId="{49D7B8C7-ECE8-4F9A-8F2C-DA1A08922C33}" destId="{A1EAD321-C75F-454F-A3D7-1492A49A37E0}" srcOrd="1" destOrd="0" presId="urn:microsoft.com/office/officeart/2005/8/layout/venn1"/>
    <dgm:cxn modelId="{FC6D0FE8-BFE4-4F78-A89A-15F8748B169D}" type="presOf" srcId="{966C2C36-638C-48A4-8B69-AB87F0756D0D}" destId="{C4C56888-6DD2-4606-A356-8DB4DAC8E842}" srcOrd="0" destOrd="0" presId="urn:microsoft.com/office/officeart/2005/8/layout/venn1"/>
    <dgm:cxn modelId="{633B3112-D854-49BF-9DCF-8A93E5FB8D7D}" srcId="{138BB2D4-A579-40FE-A52E-1A47DEDF51A9}" destId="{49D7B8C7-ECE8-4F9A-8F2C-DA1A08922C33}" srcOrd="2" destOrd="0" parTransId="{CF4C7E0D-3AD7-4500-BF2D-0EB7D5353B04}" sibTransId="{C55ED7B2-AE02-4244-ADD4-72B7534CD700}"/>
    <dgm:cxn modelId="{EBC475FF-FEB7-4B15-B3AA-E1250FE9E952}" type="presOf" srcId="{49D7B8C7-ECE8-4F9A-8F2C-DA1A08922C33}" destId="{78C6602F-CE44-4359-8862-2907F5F89A4C}" srcOrd="0" destOrd="0" presId="urn:microsoft.com/office/officeart/2005/8/layout/venn1"/>
    <dgm:cxn modelId="{80A4FD69-EE82-4CC3-BFA6-761148F086BC}" type="presOf" srcId="{138BB2D4-A579-40FE-A52E-1A47DEDF51A9}" destId="{528E46C6-3431-47C3-B7D9-0D3700058DBE}" srcOrd="0" destOrd="0" presId="urn:microsoft.com/office/officeart/2005/8/layout/venn1"/>
    <dgm:cxn modelId="{9A64A177-BFA0-476B-9912-D65952FE59DC}" type="presOf" srcId="{8236178D-50DC-415A-95AF-47350A934748}" destId="{7A3452D3-3D55-4C58-A5D9-C515625CA97E}" srcOrd="0" destOrd="0" presId="urn:microsoft.com/office/officeart/2005/8/layout/venn1"/>
    <dgm:cxn modelId="{05F83C53-5696-4B8F-9277-FC8B2856EAF4}" type="presOf" srcId="{966C2C36-638C-48A4-8B69-AB87F0756D0D}" destId="{202263A7-88C1-4987-BA0F-C4CC73910836}" srcOrd="1" destOrd="0" presId="urn:microsoft.com/office/officeart/2005/8/layout/venn1"/>
    <dgm:cxn modelId="{A81CB17E-B66D-4B54-AC90-DFBE30F5175E}" srcId="{138BB2D4-A579-40FE-A52E-1A47DEDF51A9}" destId="{8236178D-50DC-415A-95AF-47350A934748}" srcOrd="0" destOrd="0" parTransId="{D7798487-F944-480B-A085-68F84D58186A}" sibTransId="{F55231D6-1ECC-4415-9E94-E32A8E0793A2}"/>
    <dgm:cxn modelId="{A8DC2AA5-FFE1-4A15-9020-E2F46DF26C21}" type="presOf" srcId="{8236178D-50DC-415A-95AF-47350A934748}" destId="{7EFDB700-782F-4879-A499-1E14EA398A98}" srcOrd="1" destOrd="0" presId="urn:microsoft.com/office/officeart/2005/8/layout/venn1"/>
    <dgm:cxn modelId="{5562E505-E65F-4B5B-9D34-81F413565668}" type="presParOf" srcId="{528E46C6-3431-47C3-B7D9-0D3700058DBE}" destId="{7A3452D3-3D55-4C58-A5D9-C515625CA97E}" srcOrd="0" destOrd="0" presId="urn:microsoft.com/office/officeart/2005/8/layout/venn1"/>
    <dgm:cxn modelId="{97B1770E-4DA9-48C9-8778-2F857D14A504}" type="presParOf" srcId="{528E46C6-3431-47C3-B7D9-0D3700058DBE}" destId="{7EFDB700-782F-4879-A499-1E14EA398A98}" srcOrd="1" destOrd="0" presId="urn:microsoft.com/office/officeart/2005/8/layout/venn1"/>
    <dgm:cxn modelId="{1913963D-93FD-4E81-B20A-C51E90FA61F2}" type="presParOf" srcId="{528E46C6-3431-47C3-B7D9-0D3700058DBE}" destId="{C4C56888-6DD2-4606-A356-8DB4DAC8E842}" srcOrd="2" destOrd="0" presId="urn:microsoft.com/office/officeart/2005/8/layout/venn1"/>
    <dgm:cxn modelId="{EC57337D-E02A-462C-90CA-64FBE3F7653F}" type="presParOf" srcId="{528E46C6-3431-47C3-B7D9-0D3700058DBE}" destId="{202263A7-88C1-4987-BA0F-C4CC73910836}" srcOrd="3" destOrd="0" presId="urn:microsoft.com/office/officeart/2005/8/layout/venn1"/>
    <dgm:cxn modelId="{379F0167-147F-4090-AC1D-C9F1DD82C4DC}" type="presParOf" srcId="{528E46C6-3431-47C3-B7D9-0D3700058DBE}" destId="{78C6602F-CE44-4359-8862-2907F5F89A4C}" srcOrd="4" destOrd="0" presId="urn:microsoft.com/office/officeart/2005/8/layout/venn1"/>
    <dgm:cxn modelId="{D45D9E86-2E1D-4F62-A9D9-81B8703673B4}" type="presParOf" srcId="{528E46C6-3431-47C3-B7D9-0D3700058DBE}" destId="{A1EAD321-C75F-454F-A3D7-1492A49A37E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D230C4-4821-4DAB-ABAA-48F1A08F7FD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4E66A7F0-BF1D-4942-9B34-C40B7652A2C7}">
      <dgm:prSet/>
      <dgm:spPr/>
      <dgm:t>
        <a:bodyPr/>
        <a:lstStyle/>
        <a:p>
          <a:pPr rtl="0"/>
          <a:r>
            <a:rPr lang="uk-UA" smtClean="0"/>
            <a:t>Оцінки державних органів влади, їх норм, осіб</a:t>
          </a:r>
          <a:endParaRPr lang="ru-RU"/>
        </a:p>
      </dgm:t>
    </dgm:pt>
    <dgm:pt modelId="{95207107-3B96-475C-8CC4-CDB56C9AD3A4}" type="parTrans" cxnId="{157ED618-2700-40CB-9903-391F7AA63CB2}">
      <dgm:prSet/>
      <dgm:spPr/>
      <dgm:t>
        <a:bodyPr/>
        <a:lstStyle/>
        <a:p>
          <a:endParaRPr lang="ru-RU"/>
        </a:p>
      </dgm:t>
    </dgm:pt>
    <dgm:pt modelId="{69C2E2E0-5D68-4E84-982D-2A796B4A3284}" type="sibTrans" cxnId="{157ED618-2700-40CB-9903-391F7AA63CB2}">
      <dgm:prSet/>
      <dgm:spPr/>
      <dgm:t>
        <a:bodyPr/>
        <a:lstStyle/>
        <a:p>
          <a:endParaRPr lang="ru-RU"/>
        </a:p>
      </dgm:t>
    </dgm:pt>
    <dgm:pt modelId="{215FECB3-AB0E-4B9C-8EA9-06685F88CA51}">
      <dgm:prSet/>
      <dgm:spPr/>
      <dgm:t>
        <a:bodyPr/>
        <a:lstStyle/>
        <a:p>
          <a:pPr rtl="0"/>
          <a:r>
            <a:rPr lang="uk-UA" smtClean="0"/>
            <a:t>Орієнтації входу – вимог до політичної системи</a:t>
          </a:r>
          <a:endParaRPr lang="ru-RU"/>
        </a:p>
      </dgm:t>
    </dgm:pt>
    <dgm:pt modelId="{8CB08786-ED6B-48E1-BD72-AB096493469C}" type="parTrans" cxnId="{B46CCA1B-623C-44B7-815C-CE60DE45F08B}">
      <dgm:prSet/>
      <dgm:spPr/>
      <dgm:t>
        <a:bodyPr/>
        <a:lstStyle/>
        <a:p>
          <a:endParaRPr lang="ru-RU"/>
        </a:p>
      </dgm:t>
    </dgm:pt>
    <dgm:pt modelId="{2B1DFD9C-C9C5-4754-B6C7-EFBEF85A5FFE}" type="sibTrans" cxnId="{B46CCA1B-623C-44B7-815C-CE60DE45F08B}">
      <dgm:prSet/>
      <dgm:spPr/>
      <dgm:t>
        <a:bodyPr/>
        <a:lstStyle/>
        <a:p>
          <a:endParaRPr lang="ru-RU"/>
        </a:p>
      </dgm:t>
    </dgm:pt>
    <dgm:pt modelId="{DFC43334-BB16-4B51-B9A7-76BE8657DF81}">
      <dgm:prSet/>
      <dgm:spPr/>
      <dgm:t>
        <a:bodyPr/>
        <a:lstStyle/>
        <a:p>
          <a:pPr rtl="0"/>
          <a:r>
            <a:rPr lang="uk-UA" smtClean="0"/>
            <a:t>Орієнтації виходу – оцінки рішень, що приймаються владою</a:t>
          </a:r>
          <a:endParaRPr lang="ru-RU"/>
        </a:p>
      </dgm:t>
    </dgm:pt>
    <dgm:pt modelId="{D326B06E-9A69-4705-BEA4-DF8A4F49B6F0}" type="parTrans" cxnId="{5EBDDCDE-D2B9-467C-AFF9-E83C5E7E4D2E}">
      <dgm:prSet/>
      <dgm:spPr/>
      <dgm:t>
        <a:bodyPr/>
        <a:lstStyle/>
        <a:p>
          <a:endParaRPr lang="ru-RU"/>
        </a:p>
      </dgm:t>
    </dgm:pt>
    <dgm:pt modelId="{488CB715-F0FF-4CAF-81FD-B0410A984315}" type="sibTrans" cxnId="{5EBDDCDE-D2B9-467C-AFF9-E83C5E7E4D2E}">
      <dgm:prSet/>
      <dgm:spPr/>
      <dgm:t>
        <a:bodyPr/>
        <a:lstStyle/>
        <a:p>
          <a:endParaRPr lang="ru-RU"/>
        </a:p>
      </dgm:t>
    </dgm:pt>
    <dgm:pt modelId="{D2DC7AA6-C311-48DE-9AE8-B3F9E8267F33}" type="pres">
      <dgm:prSet presAssocID="{0AD230C4-4821-4DAB-ABAA-48F1A08F7FDC}" presName="linear" presStyleCnt="0">
        <dgm:presLayoutVars>
          <dgm:animLvl val="lvl"/>
          <dgm:resizeHandles val="exact"/>
        </dgm:presLayoutVars>
      </dgm:prSet>
      <dgm:spPr/>
    </dgm:pt>
    <dgm:pt modelId="{97C856C9-8C90-429D-B144-AE85A13AE5C7}" type="pres">
      <dgm:prSet presAssocID="{4E66A7F0-BF1D-4942-9B34-C40B7652A2C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83AB0CD-5B6A-4C4F-91AC-E9A643F1E8EC}" type="pres">
      <dgm:prSet presAssocID="{69C2E2E0-5D68-4E84-982D-2A796B4A3284}" presName="spacer" presStyleCnt="0"/>
      <dgm:spPr/>
    </dgm:pt>
    <dgm:pt modelId="{6769CFD3-2C81-42BD-96DA-36A36ABCA54C}" type="pres">
      <dgm:prSet presAssocID="{215FECB3-AB0E-4B9C-8EA9-06685F88CA5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104563D-1635-4B4A-9F0D-6965CD66CB61}" type="pres">
      <dgm:prSet presAssocID="{2B1DFD9C-C9C5-4754-B6C7-EFBEF85A5FFE}" presName="spacer" presStyleCnt="0"/>
      <dgm:spPr/>
    </dgm:pt>
    <dgm:pt modelId="{B31024E2-B040-4C3E-8484-C73D3A0C6FC1}" type="pres">
      <dgm:prSet presAssocID="{DFC43334-BB16-4B51-B9A7-76BE8657DF8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3543922-0B22-46E5-9997-0727A5B811D0}" type="presOf" srcId="{215FECB3-AB0E-4B9C-8EA9-06685F88CA51}" destId="{6769CFD3-2C81-42BD-96DA-36A36ABCA54C}" srcOrd="0" destOrd="0" presId="urn:microsoft.com/office/officeart/2005/8/layout/vList2"/>
    <dgm:cxn modelId="{FABAB951-D587-4B98-8437-D1640DC6AD63}" type="presOf" srcId="{4E66A7F0-BF1D-4942-9B34-C40B7652A2C7}" destId="{97C856C9-8C90-429D-B144-AE85A13AE5C7}" srcOrd="0" destOrd="0" presId="urn:microsoft.com/office/officeart/2005/8/layout/vList2"/>
    <dgm:cxn modelId="{8B3F0A60-C124-4CBD-9015-E8074467F0C4}" type="presOf" srcId="{0AD230C4-4821-4DAB-ABAA-48F1A08F7FDC}" destId="{D2DC7AA6-C311-48DE-9AE8-B3F9E8267F33}" srcOrd="0" destOrd="0" presId="urn:microsoft.com/office/officeart/2005/8/layout/vList2"/>
    <dgm:cxn modelId="{157ED618-2700-40CB-9903-391F7AA63CB2}" srcId="{0AD230C4-4821-4DAB-ABAA-48F1A08F7FDC}" destId="{4E66A7F0-BF1D-4942-9B34-C40B7652A2C7}" srcOrd="0" destOrd="0" parTransId="{95207107-3B96-475C-8CC4-CDB56C9AD3A4}" sibTransId="{69C2E2E0-5D68-4E84-982D-2A796B4A3284}"/>
    <dgm:cxn modelId="{58B8678A-A748-4010-ADA8-C56CCEA7B4E1}" type="presOf" srcId="{DFC43334-BB16-4B51-B9A7-76BE8657DF81}" destId="{B31024E2-B040-4C3E-8484-C73D3A0C6FC1}" srcOrd="0" destOrd="0" presId="urn:microsoft.com/office/officeart/2005/8/layout/vList2"/>
    <dgm:cxn modelId="{B46CCA1B-623C-44B7-815C-CE60DE45F08B}" srcId="{0AD230C4-4821-4DAB-ABAA-48F1A08F7FDC}" destId="{215FECB3-AB0E-4B9C-8EA9-06685F88CA51}" srcOrd="1" destOrd="0" parTransId="{8CB08786-ED6B-48E1-BD72-AB096493469C}" sibTransId="{2B1DFD9C-C9C5-4754-B6C7-EFBEF85A5FFE}"/>
    <dgm:cxn modelId="{5EBDDCDE-D2B9-467C-AFF9-E83C5E7E4D2E}" srcId="{0AD230C4-4821-4DAB-ABAA-48F1A08F7FDC}" destId="{DFC43334-BB16-4B51-B9A7-76BE8657DF81}" srcOrd="2" destOrd="0" parTransId="{D326B06E-9A69-4705-BEA4-DF8A4F49B6F0}" sibTransId="{488CB715-F0FF-4CAF-81FD-B0410A984315}"/>
    <dgm:cxn modelId="{1D79549B-BF1D-4340-BA4D-0CDF2383D899}" type="presParOf" srcId="{D2DC7AA6-C311-48DE-9AE8-B3F9E8267F33}" destId="{97C856C9-8C90-429D-B144-AE85A13AE5C7}" srcOrd="0" destOrd="0" presId="urn:microsoft.com/office/officeart/2005/8/layout/vList2"/>
    <dgm:cxn modelId="{0486787F-A964-4E48-B336-373F86C956F2}" type="presParOf" srcId="{D2DC7AA6-C311-48DE-9AE8-B3F9E8267F33}" destId="{D83AB0CD-5B6A-4C4F-91AC-E9A643F1E8EC}" srcOrd="1" destOrd="0" presId="urn:microsoft.com/office/officeart/2005/8/layout/vList2"/>
    <dgm:cxn modelId="{D97C27E8-7288-46F1-94AD-900640F57FEE}" type="presParOf" srcId="{D2DC7AA6-C311-48DE-9AE8-B3F9E8267F33}" destId="{6769CFD3-2C81-42BD-96DA-36A36ABCA54C}" srcOrd="2" destOrd="0" presId="urn:microsoft.com/office/officeart/2005/8/layout/vList2"/>
    <dgm:cxn modelId="{88EE1404-896D-45DC-9C16-19F43F5CBE28}" type="presParOf" srcId="{D2DC7AA6-C311-48DE-9AE8-B3F9E8267F33}" destId="{D104563D-1635-4B4A-9F0D-6965CD66CB61}" srcOrd="3" destOrd="0" presId="urn:microsoft.com/office/officeart/2005/8/layout/vList2"/>
    <dgm:cxn modelId="{F0F78771-A329-4D47-9CA0-6486061B1A64}" type="presParOf" srcId="{D2DC7AA6-C311-48DE-9AE8-B3F9E8267F33}" destId="{B31024E2-B040-4C3E-8484-C73D3A0C6FC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BAC75D-DD0E-4997-A2C0-E8C976BC20A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8420C7C5-F6D7-49F7-82ED-668C4EB33E91}">
      <dgm:prSet/>
      <dgm:spPr/>
      <dgm:t>
        <a:bodyPr/>
        <a:lstStyle/>
        <a:p>
          <a:pPr rtl="0"/>
          <a:r>
            <a:rPr lang="uk-UA" dirty="0" smtClean="0"/>
            <a:t>Політична ідентифікація – відчуття належності до певної групи</a:t>
          </a:r>
          <a:endParaRPr lang="ru-RU" dirty="0"/>
        </a:p>
      </dgm:t>
    </dgm:pt>
    <dgm:pt modelId="{4B9E3D08-326B-4204-A233-D99765794B8F}" type="parTrans" cxnId="{40328DF7-B00D-4C57-9B6F-02A02962CFF7}">
      <dgm:prSet/>
      <dgm:spPr/>
      <dgm:t>
        <a:bodyPr/>
        <a:lstStyle/>
        <a:p>
          <a:endParaRPr lang="ru-RU"/>
        </a:p>
      </dgm:t>
    </dgm:pt>
    <dgm:pt modelId="{9AB39ECC-9FEC-4217-96C8-E1F54532A5CF}" type="sibTrans" cxnId="{40328DF7-B00D-4C57-9B6F-02A02962CFF7}">
      <dgm:prSet/>
      <dgm:spPr/>
      <dgm:t>
        <a:bodyPr/>
        <a:lstStyle/>
        <a:p>
          <a:endParaRPr lang="ru-RU"/>
        </a:p>
      </dgm:t>
    </dgm:pt>
    <dgm:pt modelId="{41322A83-BA55-41D4-922D-06565EDAD013}">
      <dgm:prSet/>
      <dgm:spPr/>
      <dgm:t>
        <a:bodyPr/>
        <a:lstStyle/>
        <a:p>
          <a:pPr rtl="0"/>
          <a:r>
            <a:rPr lang="uk-UA" smtClean="0"/>
            <a:t>Політичні вірування (переконання), які відображають ставлення до інших</a:t>
          </a:r>
          <a:endParaRPr lang="ru-RU"/>
        </a:p>
      </dgm:t>
    </dgm:pt>
    <dgm:pt modelId="{0F410733-AB3A-49F3-8706-2A31D1995D3A}" type="parTrans" cxnId="{06D02BCC-052B-4191-88CD-9F90CE65F998}">
      <dgm:prSet/>
      <dgm:spPr/>
      <dgm:t>
        <a:bodyPr/>
        <a:lstStyle/>
        <a:p>
          <a:endParaRPr lang="ru-RU"/>
        </a:p>
      </dgm:t>
    </dgm:pt>
    <dgm:pt modelId="{82836264-491E-4CFD-A22A-F507389A84FB}" type="sibTrans" cxnId="{06D02BCC-052B-4191-88CD-9F90CE65F998}">
      <dgm:prSet/>
      <dgm:spPr/>
      <dgm:t>
        <a:bodyPr/>
        <a:lstStyle/>
        <a:p>
          <a:endParaRPr lang="ru-RU"/>
        </a:p>
      </dgm:t>
    </dgm:pt>
    <dgm:pt modelId="{75014279-96C8-41DF-BDE1-4DF2E9526577}">
      <dgm:prSet/>
      <dgm:spPr/>
      <dgm:t>
        <a:bodyPr/>
        <a:lstStyle/>
        <a:p>
          <a:pPr rtl="0"/>
          <a:r>
            <a:rPr lang="uk-UA" smtClean="0"/>
            <a:t>Уявлення про «правила гри»</a:t>
          </a:r>
          <a:endParaRPr lang="ru-RU"/>
        </a:p>
      </dgm:t>
    </dgm:pt>
    <dgm:pt modelId="{FC5445DB-55D6-4433-A178-606DB03503CC}" type="parTrans" cxnId="{FFB75262-FA6A-4B53-A5D4-4DD4C04295DE}">
      <dgm:prSet/>
      <dgm:spPr/>
      <dgm:t>
        <a:bodyPr/>
        <a:lstStyle/>
        <a:p>
          <a:endParaRPr lang="ru-RU"/>
        </a:p>
      </dgm:t>
    </dgm:pt>
    <dgm:pt modelId="{30A86579-9D76-4C78-8B2B-4225B38E854F}" type="sibTrans" cxnId="{FFB75262-FA6A-4B53-A5D4-4DD4C04295DE}">
      <dgm:prSet/>
      <dgm:spPr/>
      <dgm:t>
        <a:bodyPr/>
        <a:lstStyle/>
        <a:p>
          <a:endParaRPr lang="ru-RU"/>
        </a:p>
      </dgm:t>
    </dgm:pt>
    <dgm:pt modelId="{097E9F18-DE46-46A2-B6A3-7FDEA5874D49}" type="pres">
      <dgm:prSet presAssocID="{DCBAC75D-DD0E-4997-A2C0-E8C976BC20A6}" presName="linear" presStyleCnt="0">
        <dgm:presLayoutVars>
          <dgm:animLvl val="lvl"/>
          <dgm:resizeHandles val="exact"/>
        </dgm:presLayoutVars>
      </dgm:prSet>
      <dgm:spPr/>
    </dgm:pt>
    <dgm:pt modelId="{50DEB224-2686-4483-8C4F-A5A31484277C}" type="pres">
      <dgm:prSet presAssocID="{8420C7C5-F6D7-49F7-82ED-668C4EB33E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21DB3B3-0946-4B0F-B138-B821AF3996F5}" type="pres">
      <dgm:prSet presAssocID="{9AB39ECC-9FEC-4217-96C8-E1F54532A5CF}" presName="spacer" presStyleCnt="0"/>
      <dgm:spPr/>
    </dgm:pt>
    <dgm:pt modelId="{095386E7-6BD1-4FEE-8C94-11466CB36642}" type="pres">
      <dgm:prSet presAssocID="{41322A83-BA55-41D4-922D-06565EDAD01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AB38038-17A5-429B-A913-488F66B8AD1A}" type="pres">
      <dgm:prSet presAssocID="{82836264-491E-4CFD-A22A-F507389A84FB}" presName="spacer" presStyleCnt="0"/>
      <dgm:spPr/>
    </dgm:pt>
    <dgm:pt modelId="{B5E35868-6307-45AD-B5E5-64B321DEFAED}" type="pres">
      <dgm:prSet presAssocID="{75014279-96C8-41DF-BDE1-4DF2E952657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6D02BCC-052B-4191-88CD-9F90CE65F998}" srcId="{DCBAC75D-DD0E-4997-A2C0-E8C976BC20A6}" destId="{41322A83-BA55-41D4-922D-06565EDAD013}" srcOrd="1" destOrd="0" parTransId="{0F410733-AB3A-49F3-8706-2A31D1995D3A}" sibTransId="{82836264-491E-4CFD-A22A-F507389A84FB}"/>
    <dgm:cxn modelId="{40328DF7-B00D-4C57-9B6F-02A02962CFF7}" srcId="{DCBAC75D-DD0E-4997-A2C0-E8C976BC20A6}" destId="{8420C7C5-F6D7-49F7-82ED-668C4EB33E91}" srcOrd="0" destOrd="0" parTransId="{4B9E3D08-326B-4204-A233-D99765794B8F}" sibTransId="{9AB39ECC-9FEC-4217-96C8-E1F54532A5CF}"/>
    <dgm:cxn modelId="{63D9592A-328C-4192-A849-25D18485645A}" type="presOf" srcId="{DCBAC75D-DD0E-4997-A2C0-E8C976BC20A6}" destId="{097E9F18-DE46-46A2-B6A3-7FDEA5874D49}" srcOrd="0" destOrd="0" presId="urn:microsoft.com/office/officeart/2005/8/layout/vList2"/>
    <dgm:cxn modelId="{F4E5257D-3964-476F-B375-02A4D162BD51}" type="presOf" srcId="{41322A83-BA55-41D4-922D-06565EDAD013}" destId="{095386E7-6BD1-4FEE-8C94-11466CB36642}" srcOrd="0" destOrd="0" presId="urn:microsoft.com/office/officeart/2005/8/layout/vList2"/>
    <dgm:cxn modelId="{715133A7-F64F-4FA4-A45F-4CF24169CB7F}" type="presOf" srcId="{8420C7C5-F6D7-49F7-82ED-668C4EB33E91}" destId="{50DEB224-2686-4483-8C4F-A5A31484277C}" srcOrd="0" destOrd="0" presId="urn:microsoft.com/office/officeart/2005/8/layout/vList2"/>
    <dgm:cxn modelId="{FFB75262-FA6A-4B53-A5D4-4DD4C04295DE}" srcId="{DCBAC75D-DD0E-4997-A2C0-E8C976BC20A6}" destId="{75014279-96C8-41DF-BDE1-4DF2E9526577}" srcOrd="2" destOrd="0" parTransId="{FC5445DB-55D6-4433-A178-606DB03503CC}" sibTransId="{30A86579-9D76-4C78-8B2B-4225B38E854F}"/>
    <dgm:cxn modelId="{EE283189-F5FA-402F-AD12-3F59C6254280}" type="presOf" srcId="{75014279-96C8-41DF-BDE1-4DF2E9526577}" destId="{B5E35868-6307-45AD-B5E5-64B321DEFAED}" srcOrd="0" destOrd="0" presId="urn:microsoft.com/office/officeart/2005/8/layout/vList2"/>
    <dgm:cxn modelId="{5778E495-A093-49A6-8608-09EA8A69CC4D}" type="presParOf" srcId="{097E9F18-DE46-46A2-B6A3-7FDEA5874D49}" destId="{50DEB224-2686-4483-8C4F-A5A31484277C}" srcOrd="0" destOrd="0" presId="urn:microsoft.com/office/officeart/2005/8/layout/vList2"/>
    <dgm:cxn modelId="{A0C2F61E-EF0A-4616-8118-69527D14AEF7}" type="presParOf" srcId="{097E9F18-DE46-46A2-B6A3-7FDEA5874D49}" destId="{721DB3B3-0946-4B0F-B138-B821AF3996F5}" srcOrd="1" destOrd="0" presId="urn:microsoft.com/office/officeart/2005/8/layout/vList2"/>
    <dgm:cxn modelId="{32518377-98D8-4364-9042-DC34B51848FA}" type="presParOf" srcId="{097E9F18-DE46-46A2-B6A3-7FDEA5874D49}" destId="{095386E7-6BD1-4FEE-8C94-11466CB36642}" srcOrd="2" destOrd="0" presId="urn:microsoft.com/office/officeart/2005/8/layout/vList2"/>
    <dgm:cxn modelId="{AC552502-CF84-4C40-A2A1-C59E25640FD6}" type="presParOf" srcId="{097E9F18-DE46-46A2-B6A3-7FDEA5874D49}" destId="{6AB38038-17A5-429B-A913-488F66B8AD1A}" srcOrd="3" destOrd="0" presId="urn:microsoft.com/office/officeart/2005/8/layout/vList2"/>
    <dgm:cxn modelId="{CEA7237D-2007-4B75-8CFF-12C09662503E}" type="presParOf" srcId="{097E9F18-DE46-46A2-B6A3-7FDEA5874D49}" destId="{B5E35868-6307-45AD-B5E5-64B321DEFAE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693F130-7D0F-4D5D-A7B2-4F737E8D334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E7358357-C39F-4399-9B75-C9E8825E8700}">
      <dgm:prSet/>
      <dgm:spPr/>
      <dgm:t>
        <a:bodyPr/>
        <a:lstStyle/>
        <a:p>
          <a:pPr rtl="0"/>
          <a:r>
            <a:rPr lang="uk-UA" smtClean="0"/>
            <a:t>Політична компетентність – оцінка власних ресурсів, які дозволяють впливати на політику, і уявлення про вплив політики на людину</a:t>
          </a:r>
          <a:endParaRPr lang="ru-RU"/>
        </a:p>
      </dgm:t>
    </dgm:pt>
    <dgm:pt modelId="{4E0D1061-678E-4BCE-9BCD-F3B722513F73}" type="parTrans" cxnId="{84144E7F-11A9-4B84-8D39-5B38D6FF28D5}">
      <dgm:prSet/>
      <dgm:spPr/>
      <dgm:t>
        <a:bodyPr/>
        <a:lstStyle/>
        <a:p>
          <a:endParaRPr lang="ru-RU"/>
        </a:p>
      </dgm:t>
    </dgm:pt>
    <dgm:pt modelId="{57EF79B0-5201-42A7-9EA3-206DB2E14481}" type="sibTrans" cxnId="{84144E7F-11A9-4B84-8D39-5B38D6FF28D5}">
      <dgm:prSet/>
      <dgm:spPr/>
      <dgm:t>
        <a:bodyPr/>
        <a:lstStyle/>
        <a:p>
          <a:endParaRPr lang="ru-RU"/>
        </a:p>
      </dgm:t>
    </dgm:pt>
    <dgm:pt modelId="{197A72C9-56B6-49BA-85E4-2A95C6A58759}">
      <dgm:prSet/>
      <dgm:spPr/>
      <dgm:t>
        <a:bodyPr/>
        <a:lstStyle/>
        <a:p>
          <a:pPr rtl="0"/>
          <a:r>
            <a:rPr lang="uk-UA" smtClean="0"/>
            <a:t>Політична дієвість – уявлення про свій вплив на політику</a:t>
          </a:r>
          <a:endParaRPr lang="ru-RU"/>
        </a:p>
      </dgm:t>
    </dgm:pt>
    <dgm:pt modelId="{55924578-84BD-4248-98D6-5C7FEA93A8A0}" type="parTrans" cxnId="{9FD19897-5DCD-47C2-B51E-28C2AFA79A64}">
      <dgm:prSet/>
      <dgm:spPr/>
      <dgm:t>
        <a:bodyPr/>
        <a:lstStyle/>
        <a:p>
          <a:endParaRPr lang="ru-RU"/>
        </a:p>
      </dgm:t>
    </dgm:pt>
    <dgm:pt modelId="{5F1A8D68-EEF6-4C3F-A0B4-0F049E9A636E}" type="sibTrans" cxnId="{9FD19897-5DCD-47C2-B51E-28C2AFA79A64}">
      <dgm:prSet/>
      <dgm:spPr/>
      <dgm:t>
        <a:bodyPr/>
        <a:lstStyle/>
        <a:p>
          <a:endParaRPr lang="ru-RU"/>
        </a:p>
      </dgm:t>
    </dgm:pt>
    <dgm:pt modelId="{116C13AB-D4A1-41A2-AF32-AAE670831688}" type="pres">
      <dgm:prSet presAssocID="{1693F130-7D0F-4D5D-A7B2-4F737E8D3346}" presName="linear" presStyleCnt="0">
        <dgm:presLayoutVars>
          <dgm:animLvl val="lvl"/>
          <dgm:resizeHandles val="exact"/>
        </dgm:presLayoutVars>
      </dgm:prSet>
      <dgm:spPr/>
    </dgm:pt>
    <dgm:pt modelId="{89D439A7-47CA-49B3-9C4D-0EF0E59C9824}" type="pres">
      <dgm:prSet presAssocID="{E7358357-C39F-4399-9B75-C9E8825E870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1C0E782-7C6E-4B71-8667-4FF7CAF9BDE5}" type="pres">
      <dgm:prSet presAssocID="{57EF79B0-5201-42A7-9EA3-206DB2E14481}" presName="spacer" presStyleCnt="0"/>
      <dgm:spPr/>
    </dgm:pt>
    <dgm:pt modelId="{F4028FC5-A41D-4089-A0D2-5283A52E137E}" type="pres">
      <dgm:prSet presAssocID="{197A72C9-56B6-49BA-85E4-2A95C6A5875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4144E7F-11A9-4B84-8D39-5B38D6FF28D5}" srcId="{1693F130-7D0F-4D5D-A7B2-4F737E8D3346}" destId="{E7358357-C39F-4399-9B75-C9E8825E8700}" srcOrd="0" destOrd="0" parTransId="{4E0D1061-678E-4BCE-9BCD-F3B722513F73}" sibTransId="{57EF79B0-5201-42A7-9EA3-206DB2E14481}"/>
    <dgm:cxn modelId="{4903F405-2811-4E41-AFED-3B46CAC58FBD}" type="presOf" srcId="{1693F130-7D0F-4D5D-A7B2-4F737E8D3346}" destId="{116C13AB-D4A1-41A2-AF32-AAE670831688}" srcOrd="0" destOrd="0" presId="urn:microsoft.com/office/officeart/2005/8/layout/vList2"/>
    <dgm:cxn modelId="{C707CF61-0F21-4B77-8F08-792C8F4BAD90}" type="presOf" srcId="{E7358357-C39F-4399-9B75-C9E8825E8700}" destId="{89D439A7-47CA-49B3-9C4D-0EF0E59C9824}" srcOrd="0" destOrd="0" presId="urn:microsoft.com/office/officeart/2005/8/layout/vList2"/>
    <dgm:cxn modelId="{AAFA5EFD-9B15-410B-813E-131B16A18BB7}" type="presOf" srcId="{197A72C9-56B6-49BA-85E4-2A95C6A58759}" destId="{F4028FC5-A41D-4089-A0D2-5283A52E137E}" srcOrd="0" destOrd="0" presId="urn:microsoft.com/office/officeart/2005/8/layout/vList2"/>
    <dgm:cxn modelId="{9FD19897-5DCD-47C2-B51E-28C2AFA79A64}" srcId="{1693F130-7D0F-4D5D-A7B2-4F737E8D3346}" destId="{197A72C9-56B6-49BA-85E4-2A95C6A58759}" srcOrd="1" destOrd="0" parTransId="{55924578-84BD-4248-98D6-5C7FEA93A8A0}" sibTransId="{5F1A8D68-EEF6-4C3F-A0B4-0F049E9A636E}"/>
    <dgm:cxn modelId="{891DC610-436E-41A4-8134-6BC8E651F0C8}" type="presParOf" srcId="{116C13AB-D4A1-41A2-AF32-AAE670831688}" destId="{89D439A7-47CA-49B3-9C4D-0EF0E59C9824}" srcOrd="0" destOrd="0" presId="urn:microsoft.com/office/officeart/2005/8/layout/vList2"/>
    <dgm:cxn modelId="{92A06844-2D01-4F77-9DBF-86B6E8B155CD}" type="presParOf" srcId="{116C13AB-D4A1-41A2-AF32-AAE670831688}" destId="{41C0E782-7C6E-4B71-8667-4FF7CAF9BDE5}" srcOrd="1" destOrd="0" presId="urn:microsoft.com/office/officeart/2005/8/layout/vList2"/>
    <dgm:cxn modelId="{F4EBE661-129E-4116-963F-1F4FD46266AD}" type="presParOf" srcId="{116C13AB-D4A1-41A2-AF32-AAE670831688}" destId="{F4028FC5-A41D-4089-A0D2-5283A52E137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AAFFC-0C8A-4C56-8B7D-B56BCA0C0869}">
      <dsp:nvSpPr>
        <dsp:cNvPr id="0" name=""/>
        <dsp:cNvSpPr/>
      </dsp:nvSpPr>
      <dsp:spPr>
        <a:xfrm>
          <a:off x="2017058" y="45047"/>
          <a:ext cx="2162287" cy="21622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Знання про політичну систему</a:t>
          </a:r>
          <a:endParaRPr lang="ru-RU" sz="2000" kern="1200"/>
        </a:p>
      </dsp:txBody>
      <dsp:txXfrm>
        <a:off x="2305363" y="423447"/>
        <a:ext cx="1585677" cy="973029"/>
      </dsp:txXfrm>
    </dsp:sp>
    <dsp:sp modelId="{80F1729C-649B-41BA-A904-91801CD74973}">
      <dsp:nvSpPr>
        <dsp:cNvPr id="0" name=""/>
        <dsp:cNvSpPr/>
      </dsp:nvSpPr>
      <dsp:spPr>
        <a:xfrm>
          <a:off x="2797284" y="1396477"/>
          <a:ext cx="2162287" cy="21622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Емоції, почуття</a:t>
          </a:r>
          <a:endParaRPr lang="ru-RU" sz="2000" kern="1200"/>
        </a:p>
      </dsp:txBody>
      <dsp:txXfrm>
        <a:off x="3458583" y="1955068"/>
        <a:ext cx="1297372" cy="1189257"/>
      </dsp:txXfrm>
    </dsp:sp>
    <dsp:sp modelId="{6DFAF340-7D8F-431C-97C2-F39C318750DB}">
      <dsp:nvSpPr>
        <dsp:cNvPr id="0" name=""/>
        <dsp:cNvSpPr/>
      </dsp:nvSpPr>
      <dsp:spPr>
        <a:xfrm>
          <a:off x="1236833" y="1396477"/>
          <a:ext cx="2162287" cy="21622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Оціночні орієнтації</a:t>
          </a:r>
          <a:endParaRPr lang="ru-RU" sz="2000" kern="1200"/>
        </a:p>
      </dsp:txBody>
      <dsp:txXfrm>
        <a:off x="1440448" y="1955068"/>
        <a:ext cx="1297372" cy="1189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D8EFD-3985-414C-9043-465BE47AC6A7}">
      <dsp:nvSpPr>
        <dsp:cNvPr id="0" name=""/>
        <dsp:cNvSpPr/>
      </dsp:nvSpPr>
      <dsp:spPr>
        <a:xfrm>
          <a:off x="0" y="0"/>
          <a:ext cx="3508375" cy="3508375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6FC9DE-E9C8-43D8-9E63-4767718208BC}">
      <dsp:nvSpPr>
        <dsp:cNvPr id="0" name=""/>
        <dsp:cNvSpPr/>
      </dsp:nvSpPr>
      <dsp:spPr>
        <a:xfrm>
          <a:off x="1754187" y="0"/>
          <a:ext cx="5022849" cy="3508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Орієнтації на структури входу</a:t>
          </a:r>
          <a:r>
            <a:rPr lang="ru-RU" sz="2500" kern="1200" smtClean="0"/>
            <a:t> в політичну систему</a:t>
          </a:r>
          <a:endParaRPr lang="ru-RU" sz="2500" kern="1200"/>
        </a:p>
      </dsp:txBody>
      <dsp:txXfrm>
        <a:off x="1754187" y="0"/>
        <a:ext cx="5022849" cy="1052514"/>
      </dsp:txXfrm>
    </dsp:sp>
    <dsp:sp modelId="{7933E694-7191-424D-BCA8-E792533E3827}">
      <dsp:nvSpPr>
        <dsp:cNvPr id="0" name=""/>
        <dsp:cNvSpPr/>
      </dsp:nvSpPr>
      <dsp:spPr>
        <a:xfrm>
          <a:off x="613966" y="1052514"/>
          <a:ext cx="2280441" cy="2280441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226198"/>
            <a:satOff val="-40562"/>
            <a:lumOff val="-5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65C3ED-1371-4904-A5DC-9DCA3884CB2F}">
      <dsp:nvSpPr>
        <dsp:cNvPr id="0" name=""/>
        <dsp:cNvSpPr/>
      </dsp:nvSpPr>
      <dsp:spPr>
        <a:xfrm>
          <a:off x="1754187" y="1052514"/>
          <a:ext cx="5022849" cy="22804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1226198"/>
              <a:satOff val="-40562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Орієнтації на структури виходу</a:t>
          </a:r>
          <a:r>
            <a:rPr lang="ru-RU" sz="2500" kern="1200" smtClean="0"/>
            <a:t> з політичної системи</a:t>
          </a:r>
          <a:endParaRPr lang="ru-RU" sz="2500" kern="1200"/>
        </a:p>
      </dsp:txBody>
      <dsp:txXfrm>
        <a:off x="1754187" y="1052514"/>
        <a:ext cx="5022849" cy="1052511"/>
      </dsp:txXfrm>
    </dsp:sp>
    <dsp:sp modelId="{D2B821DA-3114-42D1-B098-A46A3E16E124}">
      <dsp:nvSpPr>
        <dsp:cNvPr id="0" name=""/>
        <dsp:cNvSpPr/>
      </dsp:nvSpPr>
      <dsp:spPr>
        <a:xfrm>
          <a:off x="1227931" y="2105026"/>
          <a:ext cx="1052511" cy="1052511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2452395"/>
            <a:satOff val="-81125"/>
            <a:lumOff val="-1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803FD-3B53-40BA-BAFB-C768FABC385E}">
      <dsp:nvSpPr>
        <dsp:cNvPr id="0" name=""/>
        <dsp:cNvSpPr/>
      </dsp:nvSpPr>
      <dsp:spPr>
        <a:xfrm>
          <a:off x="1754187" y="2105026"/>
          <a:ext cx="5022849" cy="10525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2452395"/>
              <a:satOff val="-81125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Орієнтації відносно свого місця в політичному процесі</a:t>
          </a:r>
          <a:endParaRPr lang="ru-RU" sz="2500" kern="1200"/>
        </a:p>
      </dsp:txBody>
      <dsp:txXfrm>
        <a:off x="1754187" y="2105026"/>
        <a:ext cx="5022849" cy="1052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452D3-3D55-4C58-A5D9-C515625CA97E}">
      <dsp:nvSpPr>
        <dsp:cNvPr id="0" name=""/>
        <dsp:cNvSpPr/>
      </dsp:nvSpPr>
      <dsp:spPr>
        <a:xfrm>
          <a:off x="2336005" y="43854"/>
          <a:ext cx="2105025" cy="210502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орієнтації відносно інститутів державного управління</a:t>
          </a:r>
          <a:endParaRPr lang="ru-RU" sz="1300" kern="1200"/>
        </a:p>
      </dsp:txBody>
      <dsp:txXfrm>
        <a:off x="2616676" y="412234"/>
        <a:ext cx="1543685" cy="947261"/>
      </dsp:txXfrm>
    </dsp:sp>
    <dsp:sp modelId="{C4C56888-6DD2-4606-A356-8DB4DAC8E842}">
      <dsp:nvSpPr>
        <dsp:cNvPr id="0" name=""/>
        <dsp:cNvSpPr/>
      </dsp:nvSpPr>
      <dsp:spPr>
        <a:xfrm>
          <a:off x="3095569" y="1359495"/>
          <a:ext cx="2105025" cy="2105025"/>
        </a:xfrm>
        <a:prstGeom prst="ellipse">
          <a:avLst/>
        </a:prstGeom>
        <a:solidFill>
          <a:schemeClr val="accent5">
            <a:alpha val="50000"/>
            <a:hueOff val="152821"/>
            <a:satOff val="30568"/>
            <a:lumOff val="70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Орієнтації відносно інших в політичній системі</a:t>
          </a:r>
          <a:endParaRPr lang="ru-RU" sz="1300" kern="1200"/>
        </a:p>
      </dsp:txBody>
      <dsp:txXfrm>
        <a:off x="3739356" y="1903293"/>
        <a:ext cx="1263015" cy="1157763"/>
      </dsp:txXfrm>
    </dsp:sp>
    <dsp:sp modelId="{78C6602F-CE44-4359-8862-2907F5F89A4C}">
      <dsp:nvSpPr>
        <dsp:cNvPr id="0" name=""/>
        <dsp:cNvSpPr/>
      </dsp:nvSpPr>
      <dsp:spPr>
        <a:xfrm>
          <a:off x="1576442" y="1359495"/>
          <a:ext cx="2105025" cy="2105025"/>
        </a:xfrm>
        <a:prstGeom prst="ellipse">
          <a:avLst/>
        </a:prstGeom>
        <a:solidFill>
          <a:schemeClr val="accent5">
            <a:alpha val="50000"/>
            <a:hueOff val="305643"/>
            <a:satOff val="61137"/>
            <a:lumOff val="1411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Орієнтації відносно власної діяльності</a:t>
          </a:r>
          <a:endParaRPr lang="ru-RU" sz="1300" kern="1200"/>
        </a:p>
      </dsp:txBody>
      <dsp:txXfrm>
        <a:off x="1774666" y="1903293"/>
        <a:ext cx="1263015" cy="11577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856C9-8C90-429D-B144-AE85A13AE5C7}">
      <dsp:nvSpPr>
        <dsp:cNvPr id="0" name=""/>
        <dsp:cNvSpPr/>
      </dsp:nvSpPr>
      <dsp:spPr>
        <a:xfrm>
          <a:off x="0" y="2787"/>
          <a:ext cx="6777037" cy="1113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Оцінки державних органів влади, їх норм, осіб</a:t>
          </a:r>
          <a:endParaRPr lang="ru-RU" sz="2800" kern="1200"/>
        </a:p>
      </dsp:txBody>
      <dsp:txXfrm>
        <a:off x="54373" y="57160"/>
        <a:ext cx="6668291" cy="1005094"/>
      </dsp:txXfrm>
    </dsp:sp>
    <dsp:sp modelId="{6769CFD3-2C81-42BD-96DA-36A36ABCA54C}">
      <dsp:nvSpPr>
        <dsp:cNvPr id="0" name=""/>
        <dsp:cNvSpPr/>
      </dsp:nvSpPr>
      <dsp:spPr>
        <a:xfrm>
          <a:off x="0" y="1197267"/>
          <a:ext cx="6777037" cy="1113840"/>
        </a:xfrm>
        <a:prstGeom prst="roundRect">
          <a:avLst/>
        </a:prstGeom>
        <a:solidFill>
          <a:schemeClr val="accent5">
            <a:hueOff val="152821"/>
            <a:satOff val="30568"/>
            <a:lumOff val="70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Орієнтації входу – вимог до політичної системи</a:t>
          </a:r>
          <a:endParaRPr lang="ru-RU" sz="2800" kern="1200"/>
        </a:p>
      </dsp:txBody>
      <dsp:txXfrm>
        <a:off x="54373" y="1251640"/>
        <a:ext cx="6668291" cy="1005094"/>
      </dsp:txXfrm>
    </dsp:sp>
    <dsp:sp modelId="{B31024E2-B040-4C3E-8484-C73D3A0C6FC1}">
      <dsp:nvSpPr>
        <dsp:cNvPr id="0" name=""/>
        <dsp:cNvSpPr/>
      </dsp:nvSpPr>
      <dsp:spPr>
        <a:xfrm>
          <a:off x="0" y="2391747"/>
          <a:ext cx="6777037" cy="1113840"/>
        </a:xfrm>
        <a:prstGeom prst="roundRect">
          <a:avLst/>
        </a:prstGeom>
        <a:solidFill>
          <a:schemeClr val="accent5">
            <a:hueOff val="305643"/>
            <a:satOff val="61137"/>
            <a:lumOff val="1411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Орієнтації виходу – оцінки рішень, що приймаються владою</a:t>
          </a:r>
          <a:endParaRPr lang="ru-RU" sz="2800" kern="1200"/>
        </a:p>
      </dsp:txBody>
      <dsp:txXfrm>
        <a:off x="54373" y="2446120"/>
        <a:ext cx="6668291" cy="10050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EB224-2686-4483-8C4F-A5A31484277C}">
      <dsp:nvSpPr>
        <dsp:cNvPr id="0" name=""/>
        <dsp:cNvSpPr/>
      </dsp:nvSpPr>
      <dsp:spPr>
        <a:xfrm>
          <a:off x="0" y="65337"/>
          <a:ext cx="6777037" cy="10740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Політична ідентифікація – відчуття належності до певної групи</a:t>
          </a:r>
          <a:endParaRPr lang="ru-RU" sz="2700" kern="1200" dirty="0"/>
        </a:p>
      </dsp:txBody>
      <dsp:txXfrm>
        <a:off x="52431" y="117768"/>
        <a:ext cx="6672175" cy="969198"/>
      </dsp:txXfrm>
    </dsp:sp>
    <dsp:sp modelId="{095386E7-6BD1-4FEE-8C94-11466CB36642}">
      <dsp:nvSpPr>
        <dsp:cNvPr id="0" name=""/>
        <dsp:cNvSpPr/>
      </dsp:nvSpPr>
      <dsp:spPr>
        <a:xfrm>
          <a:off x="0" y="1217157"/>
          <a:ext cx="6777037" cy="1074060"/>
        </a:xfrm>
        <a:prstGeom prst="roundRect">
          <a:avLst/>
        </a:prstGeom>
        <a:solidFill>
          <a:schemeClr val="accent5">
            <a:hueOff val="152821"/>
            <a:satOff val="30568"/>
            <a:lumOff val="70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Політичні вірування (переконання), які відображають ставлення до інших</a:t>
          </a:r>
          <a:endParaRPr lang="ru-RU" sz="2700" kern="1200"/>
        </a:p>
      </dsp:txBody>
      <dsp:txXfrm>
        <a:off x="52431" y="1269588"/>
        <a:ext cx="6672175" cy="969198"/>
      </dsp:txXfrm>
    </dsp:sp>
    <dsp:sp modelId="{B5E35868-6307-45AD-B5E5-64B321DEFAED}">
      <dsp:nvSpPr>
        <dsp:cNvPr id="0" name=""/>
        <dsp:cNvSpPr/>
      </dsp:nvSpPr>
      <dsp:spPr>
        <a:xfrm>
          <a:off x="0" y="2368977"/>
          <a:ext cx="6777037" cy="1074060"/>
        </a:xfrm>
        <a:prstGeom prst="roundRect">
          <a:avLst/>
        </a:prstGeom>
        <a:solidFill>
          <a:schemeClr val="accent5">
            <a:hueOff val="305643"/>
            <a:satOff val="61137"/>
            <a:lumOff val="1411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Уявлення про «правила гри»</a:t>
          </a:r>
          <a:endParaRPr lang="ru-RU" sz="2700" kern="1200"/>
        </a:p>
      </dsp:txBody>
      <dsp:txXfrm>
        <a:off x="52431" y="2421408"/>
        <a:ext cx="6672175" cy="9691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439A7-47CA-49B3-9C4D-0EF0E59C9824}">
      <dsp:nvSpPr>
        <dsp:cNvPr id="0" name=""/>
        <dsp:cNvSpPr/>
      </dsp:nvSpPr>
      <dsp:spPr>
        <a:xfrm>
          <a:off x="0" y="6747"/>
          <a:ext cx="6777037" cy="1712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Політична компетентність – оцінка власних ресурсів, які дозволяють впливати на політику, і уявлення про вплив політики на людину</a:t>
          </a:r>
          <a:endParaRPr lang="ru-RU" sz="2400" kern="1200"/>
        </a:p>
      </dsp:txBody>
      <dsp:txXfrm>
        <a:off x="83616" y="90363"/>
        <a:ext cx="6609805" cy="1545648"/>
      </dsp:txXfrm>
    </dsp:sp>
    <dsp:sp modelId="{F4028FC5-A41D-4089-A0D2-5283A52E137E}">
      <dsp:nvSpPr>
        <dsp:cNvPr id="0" name=""/>
        <dsp:cNvSpPr/>
      </dsp:nvSpPr>
      <dsp:spPr>
        <a:xfrm>
          <a:off x="0" y="1788747"/>
          <a:ext cx="6777037" cy="1712880"/>
        </a:xfrm>
        <a:prstGeom prst="roundRect">
          <a:avLst/>
        </a:prstGeom>
        <a:solidFill>
          <a:schemeClr val="accent2">
            <a:hueOff val="-737226"/>
            <a:satOff val="88670"/>
            <a:lumOff val="10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Політична дієвість – уявлення про свій вплив на політику</a:t>
          </a:r>
          <a:endParaRPr lang="ru-RU" sz="2400" kern="1200"/>
        </a:p>
      </dsp:txBody>
      <dsp:txXfrm>
        <a:off x="83616" y="1872363"/>
        <a:ext cx="6609805" cy="1545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DAE2C57-3F3C-453C-AF80-C3536CC8050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9352982-B192-4DF3-9536-1DB5BFED76C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Структура і функції політичної культури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575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Орієнтації відносно інших в політичній системі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325128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175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Орієнтації відносно власної діяльності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29802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1478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uk-UA" b="1" dirty="0" smtClean="0"/>
              <a:t>Пізнавальна</a:t>
            </a:r>
            <a:r>
              <a:rPr lang="ru-RU" b="1" dirty="0" smtClean="0"/>
              <a:t> </a:t>
            </a:r>
            <a:r>
              <a:rPr lang="uk-UA" b="1" dirty="0" smtClean="0"/>
              <a:t>функція політичної культури</a:t>
            </a:r>
            <a:r>
              <a:rPr lang="uk-UA" dirty="0" smtClean="0"/>
              <a:t> 	</a:t>
            </a:r>
          </a:p>
          <a:p>
            <a:pPr>
              <a:buNone/>
            </a:pPr>
            <a:endParaRPr lang="uk-UA" dirty="0" smtClean="0"/>
          </a:p>
          <a:p>
            <a:pPr algn="just">
              <a:buNone/>
            </a:pPr>
            <a:r>
              <a:rPr lang="uk-UA" dirty="0" smtClean="0"/>
              <a:t>		Озброює людей суспільно-політичними знаннями, необхідними для успішної діяльності у сфері політики, для формування кожною людиною своєї особистої компетентної думки з питань політики й політичного життя.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025462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uk-UA" b="1" dirty="0" smtClean="0"/>
              <a:t>виховна</a:t>
            </a:r>
            <a:r>
              <a:rPr lang="ru-RU" b="1" dirty="0" smtClean="0"/>
              <a:t> </a:t>
            </a:r>
            <a:r>
              <a:rPr lang="uk-UA" b="1" dirty="0" smtClean="0"/>
              <a:t>функція</a:t>
            </a:r>
            <a:r>
              <a:rPr lang="uk-UA" dirty="0" smtClean="0"/>
              <a:t> </a:t>
            </a:r>
          </a:p>
          <a:p>
            <a:endParaRPr lang="uk-UA" dirty="0" smtClean="0"/>
          </a:p>
          <a:p>
            <a:pPr algn="just">
              <a:buNone/>
            </a:pPr>
            <a:r>
              <a:rPr lang="uk-UA" dirty="0" smtClean="0"/>
              <a:t>		Полягає в підвищенні політичної свідомості й національної самосвідомості через безпосередню участь громадян в управлінні, політичному житті, зростанні їх інформованості й компетентності, освіченості, формуванні у громадян стійкого інтересу до політичного життя,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327229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Функція</a:t>
            </a:r>
            <a:r>
              <a:rPr lang="ru-RU" b="1" dirty="0" smtClean="0"/>
              <a:t> </a:t>
            </a:r>
            <a:r>
              <a:rPr lang="ru-RU" b="1" dirty="0" err="1" smtClean="0"/>
              <a:t>соціалізації</a:t>
            </a:r>
            <a:r>
              <a:rPr lang="ru-RU" dirty="0" smtClean="0"/>
              <a:t> </a:t>
            </a:r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набуттю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реалізувати</a:t>
            </a:r>
            <a:r>
              <a:rPr lang="ru-RU" dirty="0" smtClean="0"/>
              <a:t> в </a:t>
            </a:r>
            <a:r>
              <a:rPr lang="ru-RU" dirty="0" err="1" smtClean="0"/>
              <a:t>тій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громадянські</a:t>
            </a:r>
            <a:r>
              <a:rPr lang="ru-RU" dirty="0" smtClean="0"/>
              <a:t> права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588858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функції</a:t>
            </a:r>
            <a:r>
              <a:rPr lang="ru-RU" b="1" dirty="0" smtClean="0"/>
              <a:t> </a:t>
            </a:r>
            <a:r>
              <a:rPr lang="ru-RU" b="1" dirty="0" err="1" smtClean="0"/>
              <a:t>адаптації</a:t>
            </a: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Виявляється</a:t>
            </a:r>
            <a:r>
              <a:rPr lang="ru-RU" dirty="0" smtClean="0"/>
              <a:t> </a:t>
            </a:r>
            <a:r>
              <a:rPr lang="uk-UA" dirty="0" smtClean="0"/>
              <a:t>як </a:t>
            </a:r>
            <a:r>
              <a:rPr lang="ru-RU" dirty="0" smtClean="0"/>
              <a:t>потреба </a:t>
            </a:r>
            <a:r>
              <a:rPr lang="ru-RU" dirty="0" err="1" smtClean="0"/>
              <a:t>індивіда</a:t>
            </a:r>
            <a:r>
              <a:rPr lang="ru-RU" dirty="0" smtClean="0"/>
              <a:t> в </a:t>
            </a:r>
            <a:r>
              <a:rPr lang="ru-RU" dirty="0" err="1" smtClean="0"/>
              <a:t>пристосуванні</a:t>
            </a:r>
            <a:r>
              <a:rPr lang="ru-RU" dirty="0" smtClean="0"/>
              <a:t> до </a:t>
            </a:r>
            <a:r>
              <a:rPr lang="ru-RU" dirty="0" err="1" smtClean="0"/>
              <a:t>мінливого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, умов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прав і </a:t>
            </a:r>
            <a:r>
              <a:rPr lang="ru-RU" dirty="0" err="1" smtClean="0"/>
              <a:t>владних</a:t>
            </a:r>
            <a:r>
              <a:rPr lang="ru-RU" dirty="0" smtClean="0"/>
              <a:t> </a:t>
            </a:r>
            <a:r>
              <a:rPr lang="ru-RU" dirty="0" err="1" smtClean="0"/>
              <a:t>повноважень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68187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Нормативно-ціннісна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r>
              <a:rPr lang="ru-RU" dirty="0" smtClean="0"/>
              <a:t> </a:t>
            </a:r>
          </a:p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Задає</a:t>
            </a:r>
            <a:r>
              <a:rPr lang="ru-RU" dirty="0" smtClean="0"/>
              <a:t> </a:t>
            </a:r>
            <a:r>
              <a:rPr lang="ru-RU" dirty="0" err="1" smtClean="0"/>
              <a:t>індивідам</a:t>
            </a:r>
            <a:r>
              <a:rPr lang="ru-RU" dirty="0" smtClean="0"/>
              <a:t>, </a:t>
            </a:r>
            <a:r>
              <a:rPr lang="ru-RU" dirty="0" err="1" smtClean="0"/>
              <a:t>групам</a:t>
            </a:r>
            <a:r>
              <a:rPr lang="ru-RU" dirty="0" smtClean="0"/>
              <a:t>, </a:t>
            </a:r>
            <a:r>
              <a:rPr lang="ru-RU" dirty="0" err="1" smtClean="0"/>
              <a:t>суспільству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стандарти</a:t>
            </a:r>
            <a:r>
              <a:rPr lang="ru-RU" dirty="0" smtClean="0"/>
              <a:t>, </a:t>
            </a:r>
            <a:r>
              <a:rPr lang="ru-RU" dirty="0" err="1" smtClean="0"/>
              <a:t>цінності</a:t>
            </a:r>
            <a:r>
              <a:rPr lang="ru-RU" dirty="0" smtClean="0"/>
              <a:t>, установки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мотиви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; </a:t>
            </a:r>
            <a:r>
              <a:rPr lang="ru-RU" dirty="0" err="1" smtClean="0"/>
              <a:t>фіксує</a:t>
            </a:r>
            <a:r>
              <a:rPr lang="ru-RU" dirty="0" smtClean="0"/>
              <a:t> </a:t>
            </a:r>
            <a:r>
              <a:rPr lang="ru-RU" dirty="0" err="1" smtClean="0"/>
              <a:t>ієрархію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208069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Регулююча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 Покликана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 на </a:t>
            </a:r>
            <a:r>
              <a:rPr lang="ru-RU" dirty="0" err="1" smtClean="0"/>
              <a:t>політичний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</a:t>
            </a:r>
            <a:r>
              <a:rPr lang="ru-RU" dirty="0" err="1" smtClean="0"/>
              <a:t>насамперед</a:t>
            </a:r>
            <a:r>
              <a:rPr lang="ru-RU" dirty="0" smtClean="0"/>
              <a:t> через участь у </a:t>
            </a:r>
            <a:r>
              <a:rPr lang="ru-RU" dirty="0" err="1" smtClean="0"/>
              <a:t>контролі</a:t>
            </a:r>
            <a:r>
              <a:rPr lang="ru-RU" dirty="0" smtClean="0"/>
              <a:t> за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норм, </a:t>
            </a:r>
            <a:r>
              <a:rPr lang="ru-RU" dirty="0" err="1" smtClean="0"/>
              <a:t>традицій</a:t>
            </a:r>
            <a:r>
              <a:rPr lang="ru-RU" dirty="0" smtClean="0"/>
              <a:t>, </a:t>
            </a:r>
            <a:r>
              <a:rPr lang="ru-RU" dirty="0" err="1" smtClean="0"/>
              <a:t>ідеалів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2415234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Комунікативна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ідейно-політичний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громадянина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політичною</a:t>
            </a:r>
            <a:r>
              <a:rPr lang="ru-RU" dirty="0" smtClean="0"/>
              <a:t> системою, </a:t>
            </a:r>
            <a:r>
              <a:rPr lang="ru-RU" dirty="0" err="1" smtClean="0"/>
              <a:t>іншими</a:t>
            </a:r>
            <a:r>
              <a:rPr lang="ru-RU" dirty="0" smtClean="0"/>
              <a:t> членами </a:t>
            </a:r>
            <a:r>
              <a:rPr lang="ru-RU" dirty="0" err="1" smtClean="0"/>
              <a:t>суспільства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730145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Інтегративна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Політична</a:t>
            </a:r>
            <a:r>
              <a:rPr lang="ru-RU" dirty="0" smtClean="0"/>
              <a:t> культура </a:t>
            </a:r>
            <a:r>
              <a:rPr lang="ru-RU" dirty="0" err="1" smtClean="0"/>
              <a:t>стає</a:t>
            </a:r>
            <a:r>
              <a:rPr lang="ru-RU" dirty="0" smtClean="0"/>
              <a:t> опорою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стійку</a:t>
            </a:r>
            <a:r>
              <a:rPr lang="ru-RU" dirty="0" smtClean="0"/>
              <a:t> </a:t>
            </a:r>
            <a:r>
              <a:rPr lang="ru-RU" dirty="0" err="1" smtClean="0"/>
              <a:t>соціальну</a:t>
            </a:r>
            <a:r>
              <a:rPr lang="ru-RU" dirty="0" smtClean="0"/>
              <a:t> базу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устрою,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згуртованості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верств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50002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Структура політичної культури.</a:t>
            </a:r>
          </a:p>
          <a:p>
            <a:r>
              <a:rPr lang="uk-UA" dirty="0" smtClean="0"/>
              <a:t>2. Функції політичної культури.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284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Мобілізаційна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Організовує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 на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886976"/>
      </p:ext>
    </p:extLst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Захисна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b="1" dirty="0" smtClean="0"/>
          </a:p>
          <a:p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		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через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, </a:t>
            </a:r>
            <a:r>
              <a:rPr lang="ru-RU" dirty="0" err="1" smtClean="0"/>
              <a:t>демократії</a:t>
            </a:r>
            <a:r>
              <a:rPr lang="ru-RU" dirty="0" smtClean="0"/>
              <a:t>, </a:t>
            </a:r>
            <a:r>
              <a:rPr lang="ru-RU" dirty="0" err="1" smtClean="0"/>
              <a:t>гуманізму</a:t>
            </a:r>
            <a:r>
              <a:rPr lang="ru-RU" dirty="0" smtClean="0"/>
              <a:t> (</a:t>
            </a:r>
            <a:r>
              <a:rPr lang="ru-RU" dirty="0" err="1" smtClean="0"/>
              <a:t>захист</a:t>
            </a:r>
            <a:r>
              <a:rPr lang="ru-RU" dirty="0" smtClean="0"/>
              <a:t> прав </a:t>
            </a:r>
            <a:r>
              <a:rPr lang="ru-RU" dirty="0" err="1" smtClean="0"/>
              <a:t>і</a:t>
            </a:r>
            <a:r>
              <a:rPr lang="ru-RU" dirty="0" smtClean="0"/>
              <a:t> свобод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090331"/>
      </p:ext>
    </p:extLst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b="1" dirty="0" err="1" smtClean="0"/>
              <a:t>Прогностична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b="1" dirty="0" smtClean="0"/>
          </a:p>
          <a:p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		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передбаченню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за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ситуацій</a:t>
            </a:r>
            <a:r>
              <a:rPr lang="ru-RU" dirty="0" smtClean="0"/>
              <a:t>, у </a:t>
            </a:r>
            <a:r>
              <a:rPr lang="ru-RU" dirty="0" err="1" smtClean="0"/>
              <a:t>перебігу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подій</a:t>
            </a:r>
            <a:r>
              <a:rPr lang="ru-RU" dirty="0" smtClean="0"/>
              <a:t>. Без </a:t>
            </a:r>
            <a:r>
              <a:rPr lang="ru-RU" dirty="0" err="1" smtClean="0"/>
              <a:t>справжньої</a:t>
            </a:r>
            <a:r>
              <a:rPr lang="ru-RU" dirty="0" smtClean="0"/>
              <a:t>,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народ </a:t>
            </a:r>
            <a:r>
              <a:rPr lang="ru-RU" dirty="0" err="1" smtClean="0"/>
              <a:t>перетворюється</a:t>
            </a:r>
            <a:r>
              <a:rPr lang="ru-RU" dirty="0" smtClean="0"/>
              <a:t> на </a:t>
            </a:r>
            <a:r>
              <a:rPr lang="ru-RU" dirty="0" err="1" smtClean="0"/>
              <a:t>натовп</a:t>
            </a:r>
            <a:r>
              <a:rPr lang="ru-RU" dirty="0" smtClean="0"/>
              <a:t>, </a:t>
            </a:r>
            <a:r>
              <a:rPr lang="ru-RU" dirty="0" err="1" smtClean="0"/>
              <a:t>на</a:t>
            </a:r>
            <a:r>
              <a:rPr lang="ru-RU" dirty="0" smtClean="0"/>
              <a:t> предмет </a:t>
            </a:r>
            <a:r>
              <a:rPr lang="ru-RU" dirty="0" err="1" smtClean="0"/>
              <a:t>маніпуляцій</a:t>
            </a:r>
            <a:r>
              <a:rPr lang="ru-RU" dirty="0" smtClean="0"/>
              <a:t> </a:t>
            </a:r>
            <a:r>
              <a:rPr lang="ru-RU" dirty="0" err="1" smtClean="0"/>
              <a:t>користолюбних</a:t>
            </a:r>
            <a:r>
              <a:rPr lang="ru-RU" dirty="0" smtClean="0"/>
              <a:t> </a:t>
            </a:r>
            <a:r>
              <a:rPr lang="ru-RU" dirty="0" err="1" smtClean="0"/>
              <a:t>політиків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830356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Алмонд</a:t>
            </a:r>
            <a:r>
              <a:rPr lang="uk-UA" dirty="0" smtClean="0"/>
              <a:t> і </a:t>
            </a:r>
            <a:r>
              <a:rPr lang="uk-UA" dirty="0" smtClean="0"/>
              <a:t>Верба – суб’єктивний підхід, тобто індивідуальні орієнтації: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863006"/>
              </p:ext>
            </p:extLst>
          </p:nvPr>
        </p:nvGraphicFramePr>
        <p:xfrm>
          <a:off x="1463040" y="2119257"/>
          <a:ext cx="6196405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7492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+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889971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7829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Модель політичної систем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964488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874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2548" y="2706568"/>
            <a:ext cx="3657917" cy="27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5734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User\Desktop\завантаженн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473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 У. Розенбаумом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337072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0867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Орієнтації відносно інститутів державного управління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2966678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38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55</TotalTime>
  <Words>227</Words>
  <Application>Microsoft Office PowerPoint</Application>
  <PresentationFormat>Экран (4:3)</PresentationFormat>
  <Paragraphs>71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Остин</vt:lpstr>
      <vt:lpstr>Структура і функції політичної культури</vt:lpstr>
      <vt:lpstr>План </vt:lpstr>
      <vt:lpstr>Алмонд і Верба – суб’єктивний підхід, тобто індивідуальні орієнтації:</vt:lpstr>
      <vt:lpstr>+</vt:lpstr>
      <vt:lpstr>Презентация PowerPoint</vt:lpstr>
      <vt:lpstr>Презентация PowerPoint</vt:lpstr>
      <vt:lpstr>Презентация PowerPoint</vt:lpstr>
      <vt:lpstr>За У. Розенбаумом</vt:lpstr>
      <vt:lpstr>Орієнтації відносно інститутів державного управління</vt:lpstr>
      <vt:lpstr>Орієнтації відносно інших в політичній системі</vt:lpstr>
      <vt:lpstr>Орієнтації відносно власної діяльності</vt:lpstr>
      <vt:lpstr>Функції політичної культури 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і функції політичної культури</dc:title>
  <dc:creator>User</dc:creator>
  <cp:lastModifiedBy>User</cp:lastModifiedBy>
  <cp:revision>6</cp:revision>
  <dcterms:created xsi:type="dcterms:W3CDTF">2022-09-05T19:07:37Z</dcterms:created>
  <dcterms:modified xsi:type="dcterms:W3CDTF">2022-09-05T20:03:08Z</dcterms:modified>
</cp:coreProperties>
</file>