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94ECE99-696A-4045-A7DF-99001825DF4E}" type="datetimeFigureOut">
              <a:rPr lang="uk-UA" smtClean="0"/>
              <a:t>24.10.2025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F8A9CBFE-FE8E-409C-96BF-3B58195CF9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0541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CE99-696A-4045-A7DF-99001825DF4E}" type="datetimeFigureOut">
              <a:rPr lang="uk-UA" smtClean="0"/>
              <a:t>24.10.2025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CBFE-FE8E-409C-96BF-3B58195CF9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385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CE99-696A-4045-A7DF-99001825DF4E}" type="datetimeFigureOut">
              <a:rPr lang="uk-UA" smtClean="0"/>
              <a:t>24.10.2025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CBFE-FE8E-409C-96BF-3B58195CF9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4765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CE99-696A-4045-A7DF-99001825DF4E}" type="datetimeFigureOut">
              <a:rPr lang="uk-UA" smtClean="0"/>
              <a:t>24.10.2025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CBFE-FE8E-409C-96BF-3B58195CF973}" type="slidenum">
              <a:rPr lang="uk-UA" smtClean="0"/>
              <a:t>‹№›</a:t>
            </a:fld>
            <a:endParaRPr lang="uk-UA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601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CE99-696A-4045-A7DF-99001825DF4E}" type="datetimeFigureOut">
              <a:rPr lang="uk-UA" smtClean="0"/>
              <a:t>24.10.2025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CBFE-FE8E-409C-96BF-3B58195CF9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1073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CE99-696A-4045-A7DF-99001825DF4E}" type="datetimeFigureOut">
              <a:rPr lang="uk-UA" smtClean="0"/>
              <a:t>24.10.2025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CBFE-FE8E-409C-96BF-3B58195CF9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3644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CE99-696A-4045-A7DF-99001825DF4E}" type="datetimeFigureOut">
              <a:rPr lang="uk-UA" smtClean="0"/>
              <a:t>24.10.2025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CBFE-FE8E-409C-96BF-3B58195CF9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5439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CE99-696A-4045-A7DF-99001825DF4E}" type="datetimeFigureOut">
              <a:rPr lang="uk-UA" smtClean="0"/>
              <a:t>24.10.2025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CBFE-FE8E-409C-96BF-3B58195CF9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6576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CE99-696A-4045-A7DF-99001825DF4E}" type="datetimeFigureOut">
              <a:rPr lang="uk-UA" smtClean="0"/>
              <a:t>24.10.2025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CBFE-FE8E-409C-96BF-3B58195CF9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7554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CE99-696A-4045-A7DF-99001825DF4E}" type="datetimeFigureOut">
              <a:rPr lang="uk-UA" smtClean="0"/>
              <a:t>24.10.2025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CBFE-FE8E-409C-96BF-3B58195CF9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9639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CE99-696A-4045-A7DF-99001825DF4E}" type="datetimeFigureOut">
              <a:rPr lang="uk-UA" smtClean="0"/>
              <a:t>24.10.2025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CBFE-FE8E-409C-96BF-3B58195CF9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8087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CE99-696A-4045-A7DF-99001825DF4E}" type="datetimeFigureOut">
              <a:rPr lang="uk-UA" smtClean="0"/>
              <a:t>24.10.2025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CBFE-FE8E-409C-96BF-3B58195CF9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9721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CE99-696A-4045-A7DF-99001825DF4E}" type="datetimeFigureOut">
              <a:rPr lang="uk-UA" smtClean="0"/>
              <a:t>24.10.2025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CBFE-FE8E-409C-96BF-3B58195CF9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3350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CE99-696A-4045-A7DF-99001825DF4E}" type="datetimeFigureOut">
              <a:rPr lang="uk-UA" smtClean="0"/>
              <a:t>24.10.2025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CBFE-FE8E-409C-96BF-3B58195CF9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4822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CE99-696A-4045-A7DF-99001825DF4E}" type="datetimeFigureOut">
              <a:rPr lang="uk-UA" smtClean="0"/>
              <a:t>24.10.2025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CBFE-FE8E-409C-96BF-3B58195CF9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7007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CE99-696A-4045-A7DF-99001825DF4E}" type="datetimeFigureOut">
              <a:rPr lang="uk-UA" smtClean="0"/>
              <a:t>24.10.2025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CBFE-FE8E-409C-96BF-3B58195CF9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1839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CE99-696A-4045-A7DF-99001825DF4E}" type="datetimeFigureOut">
              <a:rPr lang="uk-UA" smtClean="0"/>
              <a:t>24.10.2025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CBFE-FE8E-409C-96BF-3B58195CF9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997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ECE99-696A-4045-A7DF-99001825DF4E}" type="datetimeFigureOut">
              <a:rPr lang="uk-UA" smtClean="0"/>
              <a:t>24.10.2025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9CBFE-FE8E-409C-96BF-3B58195CF9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65117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E933D8-C7FF-4FD0-1C24-57EEA87AFF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6000" dirty="0">
                <a:solidFill>
                  <a:schemeClr val="accent3">
                    <a:lumMod val="50000"/>
                  </a:schemeClr>
                </a:solidFill>
              </a:rPr>
              <a:t>Європейський простір вищої освіти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F46E3A9-91EF-BF48-4FEE-CDE294B348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Лекція 3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15012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989909-DA0C-61C1-02C8-9545E6184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283" y="618518"/>
            <a:ext cx="9689128" cy="881808"/>
          </a:xfrm>
        </p:spPr>
        <p:txBody>
          <a:bodyPr>
            <a:normAutofit/>
          </a:bodyPr>
          <a:lstStyle/>
          <a:p>
            <a:pPr algn="ctr"/>
            <a:r>
              <a:rPr lang="uk-UA" sz="1800" dirty="0">
                <a:solidFill>
                  <a:schemeClr val="accent2">
                    <a:lumMod val="75000"/>
                  </a:schemeClr>
                </a:solidFill>
              </a:rPr>
              <a:t>Хронологія формування Європейського простору вищої освіти 9</a:t>
            </a:r>
            <a:endParaRPr lang="uk-UA" sz="1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E24B68-CCA3-BEA8-86E7-A04B067F1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539" y="1225118"/>
            <a:ext cx="6945843" cy="262518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4EBC89-B5B9-A4EF-5704-27BB84B1D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359" y="3779280"/>
            <a:ext cx="6715023" cy="292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12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274AE4-CF0E-0BC6-ABC0-17021728D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6066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dirty="0">
                <a:solidFill>
                  <a:schemeClr val="accent2">
                    <a:lumMod val="75000"/>
                  </a:schemeClr>
                </a:solidFill>
              </a:rPr>
              <a:t>Хронологія формування Європейського простору вищої освіти 10</a:t>
            </a:r>
            <a:endParaRPr lang="uk-UA"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835BC5-6977-D734-2ABE-06D04EEE7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503" y="1184247"/>
            <a:ext cx="6324405" cy="447705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3BF5AC-AB19-CA65-B75B-20CDFE160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503" y="5579745"/>
            <a:ext cx="6120765" cy="127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0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7B54F-9668-EF8C-93CC-3B43B8F34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420169"/>
          </a:xfrm>
        </p:spPr>
        <p:txBody>
          <a:bodyPr>
            <a:normAutofit/>
          </a:bodyPr>
          <a:lstStyle/>
          <a:p>
            <a:pPr algn="ctr"/>
            <a:r>
              <a:rPr lang="uk-UA" sz="1800" dirty="0">
                <a:solidFill>
                  <a:schemeClr val="accent2">
                    <a:lumMod val="75000"/>
                  </a:schemeClr>
                </a:solidFill>
              </a:rPr>
              <a:t>Хронологія формування Європейського простору вищої освіти 11</a:t>
            </a:r>
            <a:endParaRPr lang="uk-UA" sz="1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29CE62-8641-5A60-90F0-4D3BCC22A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530" y="944292"/>
            <a:ext cx="5729602" cy="41331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4C86B5-B4CF-5E5F-5C57-F0C0FB0BB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840" y="5137385"/>
            <a:ext cx="5273336" cy="93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46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7016D1-9B92-E625-F0B1-BFF3467EA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Хронологія формування Європейського простору вищої освіти 12</a:t>
            </a:r>
            <a:endParaRPr lang="uk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06BF1C-950D-8B20-5B23-49DF4602F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068" y="1767925"/>
            <a:ext cx="4619893" cy="486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94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28B90D-07D8-98C5-3C15-D61B0045E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rgbClr val="FF0000"/>
                </a:solidFill>
              </a:rPr>
              <a:t>Структура вищої освіти Італії</a:t>
            </a:r>
            <a:br>
              <a:rPr lang="uk-UA" dirty="0"/>
            </a:br>
            <a:endParaRPr lang="uk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C13919-ABBB-00BC-21D7-318E8582C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636" y="2248008"/>
            <a:ext cx="8359552" cy="342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02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1BD294-477B-65B4-5982-AC9EA862B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rgbClr val="FF0000"/>
                </a:solidFill>
              </a:rPr>
              <a:t>Структура вищої освіти Франції</a:t>
            </a:r>
            <a:br>
              <a:rPr lang="uk-UA" dirty="0"/>
            </a:br>
            <a:endParaRPr lang="uk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6E7D9F-EE37-0A6C-B33C-FF103A3CC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722" y="2172425"/>
            <a:ext cx="8599636" cy="322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85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65F957-A234-8FD2-6FA6-C917AEE95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Хронологія формування Європейського простору вищої освіти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46ECB97C-035A-AE18-BF75-94445BB88B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6427" y="2249488"/>
            <a:ext cx="4315971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43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E47C64-84C0-7DDA-1307-F84B13165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Хронологія формування Європейського простору вищої освіти 2</a:t>
            </a:r>
            <a:endParaRPr lang="uk-UA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19B997-32F3-12A6-E674-E8671F91A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148" y="1866382"/>
            <a:ext cx="5754646" cy="479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27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B109C-14C5-30E0-9EB1-AF261B291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Хронологія формування Європейського простору вищої освіти 3</a:t>
            </a:r>
            <a:endParaRPr lang="uk-UA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A69BE0-AFB2-B13C-2011-765333E51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170" y="2327913"/>
            <a:ext cx="6120765" cy="356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85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18C06D-7CE7-A9DE-B4C7-87459861F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432" y="264557"/>
            <a:ext cx="9905998" cy="1478570"/>
          </a:xfrm>
        </p:spPr>
        <p:txBody>
          <a:bodyPr/>
          <a:lstStyle/>
          <a:p>
            <a:pPr algn="ctr"/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Хронологія формування Європейського простору вищої освіти 4</a:t>
            </a:r>
            <a:endParaRPr lang="uk-UA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D28A4B-4281-696B-8A98-57CB98704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999" y="2143251"/>
            <a:ext cx="6120765" cy="376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300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FDF044-88D5-6FE2-6D66-2F8326B85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607" y="357297"/>
            <a:ext cx="9905998" cy="1478570"/>
          </a:xfrm>
        </p:spPr>
        <p:txBody>
          <a:bodyPr/>
          <a:lstStyle/>
          <a:p>
            <a:pPr algn="ctr"/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Хронологія формування Європейського простору вищої освіти 5</a:t>
            </a:r>
            <a:endParaRPr lang="uk-UA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235988-F0EC-4D9A-3166-4E32E2C52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941" y="1560235"/>
            <a:ext cx="6120765" cy="505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29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7644EA-9E81-6823-1AC8-7FE87BDED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Хронологія формування Європейського простору вищої освіти 6</a:t>
            </a: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A23967-2E79-27D1-38E5-54CF4C2D7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344" y="2270911"/>
            <a:ext cx="6569475" cy="429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34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0698AE-38C3-7B4C-7807-587F37377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Хронологія формування Європейського простору вищої освіти 7</a:t>
            </a:r>
            <a:endParaRPr lang="uk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0CE5F3-91A3-40BF-6B16-90877D7C0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617" y="2237105"/>
            <a:ext cx="6120765" cy="23837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FFEB3D-8462-D166-C529-0223923AB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617" y="4417023"/>
            <a:ext cx="6120765" cy="173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69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21F802-9013-3F85-0375-28EE44990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Хронологія формування Європейського простору вищої освіти 8</a:t>
            </a:r>
            <a:endParaRPr lang="uk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7D76D6-8C12-66F1-D5B3-62B3914C8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029" y="1969967"/>
            <a:ext cx="6120765" cy="446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411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хема">
  <a:themeElements>
    <a:clrScheme name="Схема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Схема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хема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TM04033919[[fn=Схема]]</Template>
  <TotalTime>47</TotalTime>
  <Words>99</Words>
  <Application>Microsoft Office PowerPoint</Application>
  <PresentationFormat>Широкий екран</PresentationFormat>
  <Paragraphs>16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8" baseType="lpstr">
      <vt:lpstr>Arial</vt:lpstr>
      <vt:lpstr>Tw Cen MT</vt:lpstr>
      <vt:lpstr>Схема</vt:lpstr>
      <vt:lpstr>Європейський простір вищої освіти</vt:lpstr>
      <vt:lpstr>Хронологія формування Європейського простору вищої освіти</vt:lpstr>
      <vt:lpstr>Хронологія формування Європейського простору вищої освіти 2</vt:lpstr>
      <vt:lpstr>Хронологія формування Європейського простору вищої освіти 3</vt:lpstr>
      <vt:lpstr>Хронологія формування Європейського простору вищої освіти 4</vt:lpstr>
      <vt:lpstr>Хронологія формування Європейського простору вищої освіти 5</vt:lpstr>
      <vt:lpstr>Хронологія формування Європейського простору вищої освіти 6</vt:lpstr>
      <vt:lpstr>Хронологія формування Європейського простору вищої освіти 7</vt:lpstr>
      <vt:lpstr>Хронологія формування Європейського простору вищої освіти 8</vt:lpstr>
      <vt:lpstr>Хронологія формування Європейського простору вищої освіти 9</vt:lpstr>
      <vt:lpstr>Хронологія формування Європейського простору вищої освіти 10</vt:lpstr>
      <vt:lpstr>Хронологія формування Європейського простору вищої освіти 11</vt:lpstr>
      <vt:lpstr>Хронологія формування Європейського простору вищої освіти 12</vt:lpstr>
      <vt:lpstr>Структура вищої освіти Італії </vt:lpstr>
      <vt:lpstr>Структура вищої освіти Франції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Ірина Чайка</dc:creator>
  <cp:lastModifiedBy>user</cp:lastModifiedBy>
  <cp:revision>8</cp:revision>
  <dcterms:created xsi:type="dcterms:W3CDTF">2025-10-16T19:18:24Z</dcterms:created>
  <dcterms:modified xsi:type="dcterms:W3CDTF">2025-10-24T13:05:54Z</dcterms:modified>
</cp:coreProperties>
</file>