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2" r:id="rId3"/>
    <p:sldId id="263" r:id="rId4"/>
    <p:sldId id="256" r:id="rId5"/>
    <p:sldId id="258" r:id="rId6"/>
    <p:sldId id="259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81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12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7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013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3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537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006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067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39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82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0EB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49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токсикології</a:t>
            </a:r>
            <a:endParaRPr lang="ru-RU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0044" y="3501008"/>
            <a:ext cx="6400800" cy="694928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пеціальність 102 «Хімія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146" name="Picture 2" descr="http://zakarpattya.net.ua/postimages/news/2012/9/1228132181698_18360_200_2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coollib.net/i/90/182790/img_87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588" b="8624"/>
          <a:stretch/>
        </p:blipFill>
        <p:spPr bwMode="auto">
          <a:xfrm>
            <a:off x="6516216" y="4509120"/>
            <a:ext cx="2241062" cy="1845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183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токсикології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дозволять студентам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судовій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токсикології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досліджувати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рідин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метою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смерті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могли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 бути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отруєння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086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konspekta.net/studopediaorg/baza3/3089919808463.files/image03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7"/>
          <a:stretch/>
        </p:blipFill>
        <p:spPr bwMode="auto">
          <a:xfrm>
            <a:off x="2123728" y="2276872"/>
            <a:ext cx="5114925" cy="35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 txBox="1">
            <a:spLocks/>
          </p:cNvSpPr>
          <p:nvPr/>
        </p:nvSpPr>
        <p:spPr>
          <a:xfrm>
            <a:off x="251520" y="620688"/>
            <a:ext cx="8640959" cy="6949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Прилад для ізолювання «летких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отрут з біологічного матеріалу методом перегонки (дистиляції) з водягною парою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43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547409" y="692696"/>
            <a:ext cx="7918648" cy="82438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гострої токсичності досліджуваних сполук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http://chto-proishodit.ru/system/files/styles/large/private/news/06.2015/mysh_podopytnaya.jpg?itok=LPG3WBy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35" y="2996952"/>
            <a:ext cx="2680797" cy="192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greenlife.narod.ru/ma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996952"/>
            <a:ext cx="1608584" cy="1911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www.innov.ru.images.1c-bitrix-cdn.ru/upload/iblock/e77/e771e6c4ee50151426614452506530b6.jpg?1433892897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3403" y="2996952"/>
            <a:ext cx="3047411" cy="192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99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77586" y="908720"/>
            <a:ext cx="7772400" cy="86652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 тварини України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donbass.ua/multimedia/images/news/original/2010/05/31/gadu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38100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egodnya.ua/img/article/4508/82_mai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0486" y="2276872"/>
            <a:ext cx="3619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11560" y="4869160"/>
            <a:ext cx="7772400" cy="86652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гадюка                 каракурт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02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07504" y="4725145"/>
            <a:ext cx="8784976" cy="57606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dirty="0" smtClean="0"/>
              <a:t>  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цикута         боліголов плямистий      ландиш майський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if.by/files/2013-05/20130517-113650-47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701" y="2132856"/>
            <a:ext cx="2612115" cy="215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907976" y="809971"/>
            <a:ext cx="7772400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 рослини України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4" name="Picture 6" descr="http://if.by/files/2013-05/20130517-113650-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2132856"/>
            <a:ext cx="2743939" cy="2150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f.by/files/2013-05/20130517-113650-97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123638"/>
            <a:ext cx="2771800" cy="2150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33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67509" y="1052736"/>
            <a:ext cx="7772400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Отруйні гриби України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www.vitusltd.ru/V-images/blednaya_pogan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19" y="2419403"/>
            <a:ext cx="2664489" cy="2345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k.img.com.ua/img/forall/i/2013/13757863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395" y="2419403"/>
            <a:ext cx="3169113" cy="234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k.img.com.ua/img/forall/i/2013/137579188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882" y="2419403"/>
            <a:ext cx="2837455" cy="234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179319" y="4869160"/>
            <a:ext cx="8834017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ліда поганка   пантерний мухомор     сатанинський гриб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99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i1.i.ua/prikol/thumb/6/8/3890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88840"/>
            <a:ext cx="612068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793812" y="836712"/>
            <a:ext cx="7772400" cy="899221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Паління: нікотин, отрута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85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106</Words>
  <Application>Microsoft Office PowerPoint</Application>
  <PresentationFormat>Экран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Основи токсикології</vt:lpstr>
      <vt:lpstr>Знання, отримані при вивченні дисципліни «Основи токсикології» дозволять студентам працювати в судовій токсикології: досліджувати тканини внутрішніх органів і рідин організму, трупів людей з метою встановлення причини смерті та для дослідження інших об’єктів, які могли містити токсичні речовини і бути причиною отруєння.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Yulia Petrusha</cp:lastModifiedBy>
  <cp:revision>45</cp:revision>
  <dcterms:modified xsi:type="dcterms:W3CDTF">2021-01-12T10:32:53Z</dcterms:modified>
</cp:coreProperties>
</file>