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2" r:id="rId3"/>
    <p:sldId id="273" r:id="rId4"/>
    <p:sldId id="276" r:id="rId5"/>
    <p:sldId id="282" r:id="rId6"/>
    <p:sldId id="277" r:id="rId7"/>
    <p:sldId id="278" r:id="rId8"/>
    <p:sldId id="296" r:id="rId9"/>
    <p:sldId id="279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281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28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B2974-E67E-4E16-80E6-475F504F70EB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2D6DB-7627-4DE0-B26E-94F448A0F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4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2D6DB-7627-4DE0-B26E-94F448A0FA5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2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7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7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0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3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9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2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3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8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7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8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16FC-3F67-4C5E-BF55-2126FACFD50A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7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95718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«ХАРАКТЕРИСТИКА ДІЯЛЬНОСТІ ОРГАНІВ ЮВЕНАЛЬНОЇ ПРЕВЕНЦІЇ ЩОДО РЕАГУВАННЯ НА ПОДІЇ, ДЕ ПОТЕРПІЛИМ  Є ДИТИНА 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04240" y="3683318"/>
            <a:ext cx="9144000" cy="1655762"/>
          </a:xfrm>
        </p:spPr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3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7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578" y="1401885"/>
            <a:ext cx="83351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законом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часові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рамки не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 факт,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продовжуватися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перерви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одну годину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день,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вищенаведений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-30039" y="200025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3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577" y="1401885"/>
            <a:ext cx="90128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цілях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Допит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доказів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конкретному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Допит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прокурором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досудового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допитати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підозрюваний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опитати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завідомо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неправдиве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384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385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Допит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визнається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доказом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доказому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суді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провести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оформивши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розсудом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02577" y="0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допит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Человечки для презентации вектор (50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79" y="1748875"/>
            <a:ext cx="4712921" cy="47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17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577" y="1401885"/>
            <a:ext cx="90128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ідготовчий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себе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</a:p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допитували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відеозаписом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інтерв’ю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Також,необхідно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членами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номер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(день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02577" y="0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опитування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Безпечне опитування дітей у кримінальному провадженні – КМЄС поділились  сучасними практиками у Полтаві — EUAM Ukr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2016493"/>
            <a:ext cx="4495800" cy="26390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3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577" y="1401885"/>
            <a:ext cx="90128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годину.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№ 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взаєморозуміння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мету та причини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перерви.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№ 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тут?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гадаєш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переходьте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сфокусовані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розмовляю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/мала проблему?».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говорить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02577" y="0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опитування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9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Що турбує дітей в умовах воєнного стану: результати дослід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6" y="4286249"/>
            <a:ext cx="4650154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577" y="1401885"/>
            <a:ext cx="90128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№ 3.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(20–30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Де?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погано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Коли?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час. Для 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дня,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трапилось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/ла).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02577" y="0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опитування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8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577" y="1325563"/>
            <a:ext cx="90128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(так би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впевнитись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яку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поспілкуватися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тему (для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трапилась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подякувати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участь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за те,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почуватиме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захищеною30.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речення-звертання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малолітньої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сленг,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02577" y="0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опитування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58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4876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1597" y="1487610"/>
            <a:ext cx="1107977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проблема,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час. На превеликий жаль,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статисмерть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голоду,міжнародних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жебрацтва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нехтування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правами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0" y="392296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РЕАГУВАННЯ ПІДРОЗДІЛАМИ ЮВЕНАЛЬНОЇ ПРЕВЕНЦІЇ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ВИПАДКИ, ДЕ ДИТИНА Є ПОТЕРПІЛОЮ ВІД ПРОЯВІВ РІЗНИХ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НАСИЛЬСТВА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9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5669" y="1182810"/>
            <a:ext cx="83351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 1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сексуального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переховування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передача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обману, шантажу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уразливого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Закон України “Про охорону дитинства”, Конвенція про права дит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668" y="1738573"/>
            <a:ext cx="3014541" cy="42625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01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5669" y="1182810"/>
            <a:ext cx="9689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органами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цілодобове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особи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вмотивованого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досудових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03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577" y="2106613"/>
            <a:ext cx="90128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в порядку,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постраждалимособам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виносити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дітьми-кривдниками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дітьми-кривдниками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заходи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02577" y="552450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Криворізький районний суд Дніпропетровської обла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328" y="1878013"/>
            <a:ext cx="3539881" cy="44108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7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для презентации человечки без фона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08" y="2189285"/>
            <a:ext cx="4656993" cy="458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987" y="1186961"/>
            <a:ext cx="823546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«Зелена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6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577" y="2106613"/>
            <a:ext cx="90128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порядку,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урахуваннямміжнародних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02577" y="552450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Презентации школь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27" y="3593150"/>
            <a:ext cx="4100147" cy="410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3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отидія булінгу (цькуванню) в закладі освіти :: Vilnyanskij-tsdyut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49" y="2584451"/>
            <a:ext cx="4505325" cy="22526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827" y="1258888"/>
            <a:ext cx="90128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учасників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сексуальному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малолітньої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такою особою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учасників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могла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Типовими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є: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(жертва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97827" y="0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0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827" y="1249363"/>
            <a:ext cx="90128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Проявами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підставами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підозри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зухвала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неврівноважена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напади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уповільнене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навчання;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відлюдкуватість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учасників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занижена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97827" y="0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Человечки для презентации - 5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19" y="4378386"/>
            <a:ext cx="4792052" cy="247961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929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827" y="1325563"/>
            <a:ext cx="901284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втомлюваності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страху перед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появою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учасників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пропуску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погане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самопочуття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депресивні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аутоагресія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самоушкодження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суїцидальні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поганого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самопочуття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нудота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кволість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скарги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погане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самопочуття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речей;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речей,</a:t>
            </a: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грошей; жести,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прізвиська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погрози,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чуток сексуального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інтимного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характеру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фото-,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аудіоматеріалів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знущань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сексуального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інтимного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 та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речей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97827" y="0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иховна година &quot;Стоп булінг&quot; для учнів 9-11 клас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1805831"/>
            <a:ext cx="3362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98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9277" y="1544638"/>
            <a:ext cx="90128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закладу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учасників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свідків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психолога, 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Інтерв’ювання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психологом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винесення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психіатра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центр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Постановка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вчиняли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Інструкцією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превенціїНаціональної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поліціїУкраїни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МВС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р. № 1044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97827" y="0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иховна година &quot;Стоп булінг&quot; для учнів 9-11 клас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1447800"/>
            <a:ext cx="3362325" cy="1905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90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ЕЛЕНА КІМНАТА&quot; - СУЧАСНА ЕФЕКТИВНА ФОРМА РОБОТИ З ДІТЬМИ, ЯКІ СТАЛИ  ЖЕРТВАМИ АБО СВІДКАМИ ЗЛОЧИНУ | Громадський Проект Горішні Плав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1" y="1649413"/>
            <a:ext cx="5429250" cy="41148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127" y="1858963"/>
            <a:ext cx="90128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но комфортного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̈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Зелена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кімната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законність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гуманність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</a:t>
            </a: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зелених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кімнат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поведінці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«Зелена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затишну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відкритому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дружнього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59727" y="323850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МЕТОДИКА «ЗЕЛЕНА КІМНАТА» В ДІЯЛЬНОСТІ ПІДРОЗДІЛІВ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 ПРЕВЕНЦІЇ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95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елена кімната для дітей | Громадський Прості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69" y="3731469"/>
            <a:ext cx="4170569" cy="27809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927" y="1346201"/>
            <a:ext cx="901284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терапевтичного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залу</a:t>
            </a: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педіатрі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гінекологі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психіатрі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зал «зелено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обладнании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потреб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інтерв’ювання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всесторонньо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і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емоційно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дитинимісце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стільці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диван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крісло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килим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олівці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анатомічні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ляльки, книжки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досягненняметиметодики«зелена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заспокоєння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довірливу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терапевтичного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залу: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атмосфера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бути затишною;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 повинен бути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теплим;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інтимності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з нею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трапилась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235927" y="20638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43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елена кімната для дітей | Громадський Прості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53" y="2671764"/>
            <a:ext cx="6382268" cy="425484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927" y="1346201"/>
            <a:ext cx="90128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робота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яка проводить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повинна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звинувачуваним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меблі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інтер’єру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235927" y="20638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72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652" y="1746251"/>
            <a:ext cx="90128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Робоча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кімната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залучених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залу,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камерного характеру.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стільці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оргтехніка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підсилювачем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аудіозапису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ходомпроведення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виникнути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одному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в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вищевикладеного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235927" y="258763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У Корці запрацювала «зелена кімната». Область - Новини Рівного та області —  Рівне Вечірн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85" y="1894414"/>
            <a:ext cx="3196511" cy="42587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15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652" y="1746251"/>
            <a:ext cx="90128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Робоча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кімната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залучених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залу,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камерного характеру.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стільці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оргтехніка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підсилювачем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аудіозапису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ходомпроведення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виникнути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одному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в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вищевикладеного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235927" y="258763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8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Фон с человечками для презентации (5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854" y="2508373"/>
            <a:ext cx="4409587" cy="27135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2631464"/>
            <a:ext cx="7839806" cy="40005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у тих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контакт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обвинувачується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(!)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440" y="11828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1.Особливості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5" name="AutoShape 2" descr="Человечки для фото - 99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Человечки для фото - 99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Человечки для фото - 99 фот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Картинки Для Презентации Человечки - 63 фот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77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9575" y="1011347"/>
            <a:ext cx="959167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жертвою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нею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психоемоційного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психоемоційного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пом’якшення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психотравмуючих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психофізичних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Усуненняфізичного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дискомфорту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Короткотермінова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довготермінова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психокорекція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рекорегування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поганого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Скачать картинки Маленькие человечки, стоковые фото Маленькие человечки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2501940" y="856681"/>
            <a:ext cx="112549" cy="1125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Компьютерные человечки - 8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522" y="1907621"/>
            <a:ext cx="3517167" cy="26906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2223" y="1114089"/>
            <a:ext cx="83351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мінімізувати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 та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надасть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дитиноюдій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прокурора, адвоката,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потерпілимабо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свідкомякого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1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лужба у справах діте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603" y="3313113"/>
            <a:ext cx="3971191" cy="29783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778" y="1182810"/>
            <a:ext cx="83351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 35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сексуального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вживає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необґрунтованої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прилаштованому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цілей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цілей;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одними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самими особами,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цілей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законнимпредставником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сама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не буде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винесено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мотивованого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3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6008" y="1239345"/>
            <a:ext cx="83351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бездоганного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правовоюбазоюта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тактики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першочергових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 33 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(одного з них),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законного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4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778" y="1140446"/>
            <a:ext cx="80068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усиновлювачі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піклувальники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повнолітні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Батьки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авторитет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контакту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неправдивої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інтересамособи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778" y="0"/>
            <a:ext cx="10515600" cy="1325563"/>
          </a:xfrm>
        </p:spPr>
        <p:txBody>
          <a:bodyPr/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 представники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1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1678" y="2550146"/>
            <a:ext cx="8006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самого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–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тактику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неповнолітнього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778" y="0"/>
            <a:ext cx="10515600" cy="1325563"/>
          </a:xfrm>
        </p:spPr>
        <p:txBody>
          <a:bodyPr/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9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578" y="1401885"/>
            <a:ext cx="83351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законом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визначенуформу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оперативного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повідомлюваної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рапорту. Форма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письмовійформі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все ж таки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рапорту.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-30039" y="200025"/>
            <a:ext cx="114629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опитуванні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17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3769</Words>
  <Application>Microsoft Office PowerPoint</Application>
  <PresentationFormat>Широкоэкранный</PresentationFormat>
  <Paragraphs>284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«ХАРАКТЕРИСТИКА ДІЯЛЬНОСТІ ОРГАНІВ ЮВЕНАЛЬНОЇ ПРЕВЕНЦІЇ ЩОДО РЕАГУВАННЯ НА ПОДІЇ, ДЕ ПОТЕРПІЛИМ  Є ДИТИНА »</vt:lpstr>
      <vt:lpstr>Презентация PowerPoint</vt:lpstr>
      <vt:lpstr>1.Особливості опитування дітей, які перебувають   у контакті із законом  </vt:lpstr>
      <vt:lpstr>Презентация PowerPoint</vt:lpstr>
      <vt:lpstr> </vt:lpstr>
      <vt:lpstr> </vt:lpstr>
      <vt:lpstr>Законні представники</vt:lpstr>
      <vt:lpstr>Педагог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«Адміністративно – деліктне право»</dc:title>
  <dc:creator>User</dc:creator>
  <cp:lastModifiedBy>User</cp:lastModifiedBy>
  <cp:revision>34</cp:revision>
  <dcterms:created xsi:type="dcterms:W3CDTF">2022-09-04T15:29:10Z</dcterms:created>
  <dcterms:modified xsi:type="dcterms:W3CDTF">2024-10-16T16:55:45Z</dcterms:modified>
</cp:coreProperties>
</file>