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37" autoAdjust="0"/>
  </p:normalViewPr>
  <p:slideViewPr>
    <p:cSldViewPr>
      <p:cViewPr>
        <p:scale>
          <a:sx n="80" d="100"/>
          <a:sy n="80" d="100"/>
        </p:scale>
        <p:origin x="-12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07" y="229460"/>
            <a:ext cx="8229600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«МЕТОДИЧНИЙ ІНСТРУМЕНТАРІЙ ПРОМИСЛОВОГО МЕНЕДЖМЕНТУ»</a:t>
            </a: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just"/>
            <a:r>
              <a:rPr lang="uk-UA" sz="1400" dirty="0" smtClean="0"/>
              <a:t>Програма вивчення дисципліни </a:t>
            </a:r>
            <a:r>
              <a:rPr lang="uk-UA" sz="1400" b="1" dirty="0" smtClean="0"/>
              <a:t>«Методичний інструментарій промислового менеджменту» </a:t>
            </a:r>
            <a:r>
              <a:rPr lang="uk-UA" sz="1400" dirty="0" smtClean="0"/>
              <a:t>складена відповідно до варіативної частини освітньо-професійної програми підготовки фахівців відповідного рівня вищої освіти спеціальності 073 «Менеджмент». </a:t>
            </a:r>
            <a:endParaRPr lang="en-US" sz="1400" dirty="0" smtClean="0"/>
          </a:p>
          <a:p>
            <a:pPr marL="0" algn="just">
              <a:spcBef>
                <a:spcPts val="0"/>
              </a:spcBef>
            </a:pPr>
            <a:r>
              <a:rPr lang="uk-UA" sz="1400" dirty="0" smtClean="0"/>
              <a:t>М</a:t>
            </a:r>
            <a:r>
              <a:rPr lang="uk-UA" sz="1400" b="1" dirty="0" smtClean="0"/>
              <a:t>ета дисципліна  «Методичний </a:t>
            </a:r>
            <a:r>
              <a:rPr lang="uk-UA" sz="1400" b="1" dirty="0"/>
              <a:t>інструментарій промислового </a:t>
            </a:r>
            <a:r>
              <a:rPr lang="uk-UA" sz="1400" b="1" dirty="0" smtClean="0"/>
              <a:t>менеджменту» </a:t>
            </a:r>
            <a:r>
              <a:rPr lang="uk-UA" sz="1400" dirty="0"/>
              <a:t>– сформувати систему сукупності </a:t>
            </a:r>
            <a:r>
              <a:rPr lang="uk-UA" sz="1400" dirty="0" smtClean="0"/>
              <a:t>способів, процедур, прийомів методичного </a:t>
            </a:r>
            <a:r>
              <a:rPr lang="uk-UA" sz="1400" dirty="0"/>
              <a:t>інструментарію </a:t>
            </a:r>
            <a:r>
              <a:rPr lang="uk-UA" sz="1400" dirty="0" smtClean="0"/>
              <a:t>дослідження  фактів  </a:t>
            </a:r>
            <a:r>
              <a:rPr lang="uk-UA" sz="1400" dirty="0"/>
              <a:t>промислового менеджменту </a:t>
            </a:r>
            <a:r>
              <a:rPr lang="uk-UA" sz="1400" dirty="0" smtClean="0"/>
              <a:t> та їх систематизації, </a:t>
            </a:r>
            <a:r>
              <a:rPr lang="uk-UA" sz="1400" dirty="0" err="1" smtClean="0"/>
              <a:t>алгоритміка</a:t>
            </a:r>
            <a:r>
              <a:rPr lang="uk-UA" sz="1400" dirty="0" smtClean="0"/>
              <a:t> обробки інформації з метою досягнення цілей, формування </a:t>
            </a:r>
            <a:r>
              <a:rPr lang="uk-UA" sz="1400" dirty="0"/>
              <a:t>дорожньої карти </a:t>
            </a:r>
            <a:r>
              <a:rPr lang="uk-UA" sz="1400" dirty="0" smtClean="0"/>
              <a:t>промислового менеджменту в умовах </a:t>
            </a:r>
            <a:r>
              <a:rPr lang="uk-UA" sz="1400" dirty="0"/>
              <a:t>невизначеності; сукупність інструментів, за допомогою яких можна краще адаптуватися до сучасних стилів керування, досягти ефективності управління  та здійснити зв'язок теорії з практикою</a:t>
            </a:r>
            <a:r>
              <a:rPr lang="uk-UA" sz="1400" b="1" dirty="0"/>
              <a:t>. </a:t>
            </a:r>
            <a:r>
              <a:rPr lang="uk-UA" sz="1400" b="1" dirty="0" smtClean="0"/>
              <a:t>Завдання </a:t>
            </a:r>
            <a:r>
              <a:rPr lang="uk-UA" sz="1400" b="1" dirty="0" smtClean="0"/>
              <a:t>дисципліни</a:t>
            </a:r>
            <a:r>
              <a:rPr lang="uk-UA" sz="1400" dirty="0" smtClean="0"/>
              <a:t>: </a:t>
            </a:r>
            <a:r>
              <a:rPr lang="uk-UA" sz="1400" dirty="0" smtClean="0"/>
              <a:t>використання способів, процедур і прийомів з метою досягнення цільових орієнтирів у сфері маркетингової політики, фінансової перспективи, стратегії цифрового розвитку промислового підприємства</a:t>
            </a:r>
            <a:r>
              <a:rPr lang="uk-UA" sz="1400" dirty="0" smtClean="0">
                <a:latin typeface="Times New Roman"/>
                <a:ea typeface="Times New Roman"/>
              </a:rPr>
              <a:t>; </a:t>
            </a:r>
            <a:r>
              <a:rPr lang="uk-UA" sz="1400" dirty="0">
                <a:latin typeface="Times New Roman"/>
                <a:ea typeface="Times New Roman"/>
              </a:rPr>
              <a:t>з’ясування найсучасніших ідей у сфері складних адаптивних систем, гнучкого керування, що пропонує здоровий, розумний і практичний механізм ефективного управління підприємством; виявлення аналізу проблем  як засобу управління виробництвом та критеріїв прийняття рішень;  формулювання набору альтернативних рішень та спеціальних інноваційних технологій, їх оцінка та економічний аналіз, що пов'язаний з плануванням і прогнозуванням діяльності. </a:t>
            </a:r>
            <a:r>
              <a:rPr lang="uk-UA" sz="1400" dirty="0" smtClean="0">
                <a:latin typeface="Times New Roman"/>
                <a:ea typeface="Times New Roman"/>
              </a:rPr>
              <a:t> </a:t>
            </a:r>
            <a:r>
              <a:rPr lang="uk-UA" sz="1400" dirty="0" smtClean="0"/>
              <a:t>До методичного інструментарію відноситься конкретний спосіб дослідження проблем промислового менеджменту, інструменти його дослідження, техніка (сукупність засобів та інструментів, система навичок та прийомів вирішення практичних проблем промислового підприємства.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Предмет </a:t>
            </a:r>
            <a:r>
              <a:rPr lang="uk-UA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 </a:t>
            </a:r>
            <a:r>
              <a:rPr lang="uk-UA" sz="1400" b="1" dirty="0"/>
              <a:t>«Методичний інструментарій промислового </a:t>
            </a:r>
            <a:r>
              <a:rPr lang="uk-UA" sz="1400" b="1" dirty="0" smtClean="0"/>
              <a:t>менеджменту”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–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використання методів, прийомів, інструментів, технік, прийомів для дослідження проблем промислового менеджменту у практичній площині.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Зв’язок </a:t>
            </a:r>
            <a:r>
              <a:rPr lang="uk-UA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дисципліни</a:t>
            </a:r>
            <a:r>
              <a:rPr lang="uk-UA" sz="1400" b="1" dirty="0" smtClean="0"/>
              <a:t> </a:t>
            </a:r>
            <a:r>
              <a:rPr lang="uk-UA" sz="1400" b="1" dirty="0"/>
              <a:t>«Методичний інструментарій промислового </a:t>
            </a:r>
            <a:r>
              <a:rPr lang="uk-UA" sz="1400" b="1" dirty="0" smtClean="0"/>
              <a:t>менеджменту</a:t>
            </a:r>
            <a:r>
              <a:rPr lang="uk-UA" sz="1400" dirty="0" smtClean="0"/>
              <a:t>”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з базовими дисциплінами фахового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спрямування ”Кадрова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політика промислового підприємства”,  “Адміністративний менеджмент”,   </a:t>
            </a:r>
            <a:r>
              <a:rPr lang="uk-UA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“Технології інноваційного розвитку промислового підприємства».</a:t>
            </a:r>
            <a:endParaRPr lang="ru-RU" sz="1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4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2672</TotalTime>
  <Words>273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ДИСЦИПЛІНА  «МЕТОДИЧНИЙ ІНСТРУМЕНТАРІЙ ПРОМИСЛОВОГО МЕНЕДЖМЕНТУ»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User</cp:lastModifiedBy>
  <cp:revision>109</cp:revision>
  <dcterms:created xsi:type="dcterms:W3CDTF">2019-03-10T17:04:54Z</dcterms:created>
  <dcterms:modified xsi:type="dcterms:W3CDTF">2021-10-19T05:23:51Z</dcterms:modified>
</cp:coreProperties>
</file>